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ylulsngl@outlook.com" initials="E" lastIdx="1" clrIdx="0">
    <p:extLst>
      <p:ext uri="{19B8F6BF-5375-455C-9EA6-DF929625EA0E}">
        <p15:presenceInfo xmlns:p15="http://schemas.microsoft.com/office/powerpoint/2012/main" userId="078719a0f53b064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2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1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75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66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93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03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59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47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1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6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2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01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alm and foggy lake waters with trees on the other side">
            <a:extLst>
              <a:ext uri="{FF2B5EF4-FFF2-40B4-BE49-F238E27FC236}">
                <a16:creationId xmlns:a16="http://schemas.microsoft.com/office/drawing/2014/main" id="{70ACB8ED-D284-44FA-AFA8-1973A45A22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397" r="6" b="4588"/>
          <a:stretch/>
        </p:blipFill>
        <p:spPr>
          <a:xfrm>
            <a:off x="20" y="14314"/>
            <a:ext cx="12188931" cy="6857990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207967" y="959459"/>
            <a:ext cx="12188952" cy="1017854"/>
          </a:xfrm>
        </p:spPr>
        <p:txBody>
          <a:bodyPr>
            <a:normAutofit/>
          </a:bodyPr>
          <a:lstStyle/>
          <a:p>
            <a:pPr algn="ctr"/>
            <a:r>
              <a:rPr lang="tr-TR" sz="5500" dirty="0" err="1">
                <a:effectLst/>
              </a:rPr>
              <a:t>Fish</a:t>
            </a:r>
            <a:r>
              <a:rPr lang="tr-TR" sz="5500" dirty="0">
                <a:effectLst/>
              </a:rPr>
              <a:t> </a:t>
            </a:r>
            <a:r>
              <a:rPr lang="tr-TR" sz="5500" dirty="0" err="1">
                <a:effectLst/>
              </a:rPr>
              <a:t>and</a:t>
            </a:r>
            <a:r>
              <a:rPr lang="tr-TR" sz="5500" dirty="0">
                <a:effectLst/>
              </a:rPr>
              <a:t> </a:t>
            </a:r>
            <a:r>
              <a:rPr lang="tr-TR" sz="5500" dirty="0" err="1">
                <a:effectLst/>
              </a:rPr>
              <a:t>aquatic</a:t>
            </a:r>
            <a:r>
              <a:rPr lang="tr-TR" sz="5500" dirty="0">
                <a:effectLst/>
              </a:rPr>
              <a:t> </a:t>
            </a:r>
            <a:r>
              <a:rPr lang="tr-TR" sz="5500" dirty="0" err="1">
                <a:effectLst/>
              </a:rPr>
              <a:t>creatures</a:t>
            </a:r>
            <a:endParaRPr sz="5500" dirty="0"/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 flipV="1">
            <a:off x="1527048" y="5826952"/>
            <a:ext cx="9144000" cy="2090704"/>
          </a:xfrm>
        </p:spPr>
        <p:txBody>
          <a:bodyPr>
            <a:normAutofit/>
          </a:bodyPr>
          <a:lstStyle/>
          <a:p>
            <a:pPr algn="ctr"/>
            <a:r>
              <a:rPr lang="tr-TR" sz="3200"/>
              <a:t>eylulsngl@outlook.com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">
            <a:extLst>
              <a:ext uri="{FF2B5EF4-FFF2-40B4-BE49-F238E27FC236}">
                <a16:creationId xmlns:a16="http://schemas.microsoft.com/office/drawing/2014/main" id="{909287BA-53BE-4D16-997C-04FC0DDD70B0}"/>
              </a:ext>
            </a:extLst>
          </p:cNvPr>
          <p:cNvSpPr txBox="1">
            <a:spLocks/>
          </p:cNvSpPr>
          <p:nvPr/>
        </p:nvSpPr>
        <p:spPr>
          <a:xfrm>
            <a:off x="3048" y="3626956"/>
            <a:ext cx="12188952" cy="16484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9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5500" dirty="0"/>
              <a:t>Derecik Eylül</a:t>
            </a:r>
          </a:p>
          <a:p>
            <a:pPr algn="ctr"/>
            <a:endParaRPr lang="tr-TR" sz="5500" dirty="0"/>
          </a:p>
          <a:p>
            <a:pPr algn="ctr"/>
            <a:r>
              <a:rPr lang="tr-TR" sz="5500" dirty="0"/>
              <a:t>Derecik </a:t>
            </a:r>
            <a:r>
              <a:rPr lang="tr-TR" sz="5500" dirty="0" err="1"/>
              <a:t>Sehit</a:t>
            </a:r>
            <a:r>
              <a:rPr lang="tr-TR" sz="5500" dirty="0"/>
              <a:t> Yasin Boy Ortaokulu</a:t>
            </a:r>
          </a:p>
        </p:txBody>
      </p:sp>
    </p:spTree>
    <p:extLst>
      <p:ext uri="{BB962C8B-B14F-4D97-AF65-F5344CB8AC3E}">
        <p14:creationId xmlns:p14="http://schemas.microsoft.com/office/powerpoint/2010/main" val="9555433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EAB915-694B-C94A-9B56-0A06417D4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effectLst/>
              </a:rPr>
              <a:t>The Importance of Water for Fish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ACF253-E6B1-F64E-BF20-5233E63CA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83344" y="1369219"/>
            <a:ext cx="4702969" cy="5488779"/>
          </a:xfrm>
        </p:spPr>
        <p:txBody>
          <a:bodyPr>
            <a:noAutofit/>
          </a:bodyPr>
          <a:lstStyle/>
          <a:p>
            <a:r>
              <a:rPr lang="tr-TR" sz="6600">
                <a:effectLst/>
              </a:rPr>
              <a:t>Water is very important for fish. Without water, fish and other aquatic creatures cannot.</a:t>
            </a:r>
            <a:endParaRPr lang="tr-TR" sz="6600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3E2A5309-1B5F-A745-A636-4A10E08EC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25" y="1690687"/>
            <a:ext cx="7572375" cy="516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7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8">
            <a:extLst>
              <a:ext uri="{FF2B5EF4-FFF2-40B4-BE49-F238E27FC236}">
                <a16:creationId xmlns:a16="http://schemas.microsoft.com/office/drawing/2014/main" id="{CAA5D84D-A661-B647-BF0F-A5DAC9F6CC8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0"/>
            <a:ext cx="5181600" cy="6858000"/>
          </a:xfrm>
        </p:spPr>
        <p:txBody>
          <a:bodyPr>
            <a:noAutofit/>
          </a:bodyPr>
          <a:lstStyle/>
          <a:p>
            <a:r>
              <a:rPr lang="tr-TR" sz="440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Water is the source of life for fish. Without water, they cannot. Some fish are about to become extinct. So let's not fish for nothing.</a:t>
            </a:r>
          </a:p>
          <a:p>
            <a:br>
              <a:rPr lang="tr-TR" sz="4400"/>
            </a:br>
            <a:endParaRPr lang="tr-TR" sz="4400"/>
          </a:p>
        </p:txBody>
      </p:sp>
      <p:pic>
        <p:nvPicPr>
          <p:cNvPr id="12" name="Resim 12">
            <a:extLst>
              <a:ext uri="{FF2B5EF4-FFF2-40B4-BE49-F238E27FC236}">
                <a16:creationId xmlns:a16="http://schemas.microsoft.com/office/drawing/2014/main" id="{3F186660-F433-0948-AEE0-FFBEA8E0C4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0"/>
            <a:ext cx="7010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17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2EFA6A-9009-C849-81AA-2A45B8EE6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" name="Resim 7">
            <a:extLst>
              <a:ext uri="{FF2B5EF4-FFF2-40B4-BE49-F238E27FC236}">
                <a16:creationId xmlns:a16="http://schemas.microsoft.com/office/drawing/2014/main" id="{8799EFAB-22CE-854F-B861-A722FCB28B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261119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272441"/>
      </a:dk2>
      <a:lt2>
        <a:srgbClr val="E8E2E5"/>
      </a:lt2>
      <a:accent1>
        <a:srgbClr val="81AB95"/>
      </a:accent1>
      <a:accent2>
        <a:srgbClr val="74A9A4"/>
      </a:accent2>
      <a:accent3>
        <a:srgbClr val="7FA8BA"/>
      </a:accent3>
      <a:accent4>
        <a:srgbClr val="7F8FBA"/>
      </a:accent4>
      <a:accent5>
        <a:srgbClr val="9D96C6"/>
      </a:accent5>
      <a:accent6>
        <a:srgbClr val="A07FBA"/>
      </a:accent6>
      <a:hlink>
        <a:srgbClr val="AE698E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Geniş ekran</PresentationFormat>
  <Paragraphs>9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Modern Love</vt:lpstr>
      <vt:lpstr>Roboto</vt:lpstr>
      <vt:lpstr>The Hand</vt:lpstr>
      <vt:lpstr>SketchyVTI</vt:lpstr>
      <vt:lpstr>Fish and aquatic creatures</vt:lpstr>
      <vt:lpstr>The Importance of Water for Fish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 and aquatic creatures</dc:title>
  <dc:creator>eylulsngl@outlook.com</dc:creator>
  <cp:lastModifiedBy>Yeliz YILMAZ ŞEN</cp:lastModifiedBy>
  <cp:revision>16</cp:revision>
  <dcterms:created xsi:type="dcterms:W3CDTF">2021-02-20T15:00:15Z</dcterms:created>
  <dcterms:modified xsi:type="dcterms:W3CDTF">2021-02-22T18:00:56Z</dcterms:modified>
</cp:coreProperties>
</file>