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559675" cy="10691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7D97C0FD-E5B9-4371-8BDA-B9CC6F4FE54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tr-T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9A1AE91-FB3C-4080-A9D5-2C306F975BE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tr-T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54AD8B6-074B-4529-9685-E3DFCE6E309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tr-T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FC4BE2B-AD3B-42F8-9E2E-4E4D38FFD4C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1BA66B7-A860-4E76-8745-AFBF0D9E9CFC}" type="slidenum">
              <a:t>‹#›</a:t>
            </a:fld>
            <a:endParaRPr lang="tr-T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01361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>
            <a:extLst>
              <a:ext uri="{FF2B5EF4-FFF2-40B4-BE49-F238E27FC236}">
                <a16:creationId xmlns:a16="http://schemas.microsoft.com/office/drawing/2014/main" id="{0E510EBE-1C8E-481E-98BE-AD0B5E1334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 Yer Tutucusu 2">
            <a:extLst>
              <a:ext uri="{FF2B5EF4-FFF2-40B4-BE49-F238E27FC236}">
                <a16:creationId xmlns:a16="http://schemas.microsoft.com/office/drawing/2014/main" id="{4CB207E3-D453-4155-A3F6-5D4C04752EA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tr-TR"/>
          </a:p>
        </p:txBody>
      </p:sp>
      <p:sp>
        <p:nvSpPr>
          <p:cNvPr id="4" name="Üst Bilgi Yer Tutucusu 3">
            <a:extLst>
              <a:ext uri="{FF2B5EF4-FFF2-40B4-BE49-F238E27FC236}">
                <a16:creationId xmlns:a16="http://schemas.microsoft.com/office/drawing/2014/main" id="{B95C205D-428E-4651-9E70-6EADB1DB4AC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tr-T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E9DED5-CB05-47E5-A162-4C063FBECD7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tr-T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BCB02B3-AAE1-4014-82F0-CD5B450EA48B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tr-T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FC053F7-BF68-4A40-A9D7-2F087234B9E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tr-T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B759267-69F1-4EFD-B5F6-72A4E12D8A6A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11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tr-TR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6">
            <a:extLst>
              <a:ext uri="{FF2B5EF4-FFF2-40B4-BE49-F238E27FC236}">
                <a16:creationId xmlns:a16="http://schemas.microsoft.com/office/drawing/2014/main" id="{E786D156-9377-46E8-9034-16B16391F35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655CBE-E96B-4378-B833-095DA88A9436}" type="slidenum">
              <a:t>1</a:t>
            </a:fld>
            <a:endParaRPr lang="tr-T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ayt Resmi Yer Tutucusu 1">
            <a:extLst>
              <a:ext uri="{FF2B5EF4-FFF2-40B4-BE49-F238E27FC236}">
                <a16:creationId xmlns:a16="http://schemas.microsoft.com/office/drawing/2014/main" id="{C7CB0888-917B-4BBE-BED6-BC3D66456A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 Yer Tutucusu 2">
            <a:extLst>
              <a:ext uri="{FF2B5EF4-FFF2-40B4-BE49-F238E27FC236}">
                <a16:creationId xmlns:a16="http://schemas.microsoft.com/office/drawing/2014/main" id="{627236E4-594E-47B7-BE71-FED3A55FD8C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6">
            <a:extLst>
              <a:ext uri="{FF2B5EF4-FFF2-40B4-BE49-F238E27FC236}">
                <a16:creationId xmlns:a16="http://schemas.microsoft.com/office/drawing/2014/main" id="{910BC485-7DE3-4D70-844E-13EA60F03A0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F4D657-1FAF-4345-92F2-383276A0F7E3}" type="slidenum">
              <a:t>2</a:t>
            </a:fld>
            <a:endParaRPr lang="tr-T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ayt Resmi Yer Tutucusu 1">
            <a:extLst>
              <a:ext uri="{FF2B5EF4-FFF2-40B4-BE49-F238E27FC236}">
                <a16:creationId xmlns:a16="http://schemas.microsoft.com/office/drawing/2014/main" id="{3F65F00B-E054-42C5-A6C3-D7885A2D84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 Yer Tutucusu 2">
            <a:extLst>
              <a:ext uri="{FF2B5EF4-FFF2-40B4-BE49-F238E27FC236}">
                <a16:creationId xmlns:a16="http://schemas.microsoft.com/office/drawing/2014/main" id="{E127F6FF-F657-443E-B947-8FF9175EA16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6">
            <a:extLst>
              <a:ext uri="{FF2B5EF4-FFF2-40B4-BE49-F238E27FC236}">
                <a16:creationId xmlns:a16="http://schemas.microsoft.com/office/drawing/2014/main" id="{CD8E2D27-5930-41B8-9598-81818B7A14A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1311F9-94F2-4E5D-83BE-C752F9CBE12D}" type="slidenum">
              <a:t>3</a:t>
            </a:fld>
            <a:endParaRPr lang="tr-T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ayt Resmi Yer Tutucusu 1">
            <a:extLst>
              <a:ext uri="{FF2B5EF4-FFF2-40B4-BE49-F238E27FC236}">
                <a16:creationId xmlns:a16="http://schemas.microsoft.com/office/drawing/2014/main" id="{AA25B469-7C15-449F-B611-1BBF6A5C2D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 Yer Tutucusu 2">
            <a:extLst>
              <a:ext uri="{FF2B5EF4-FFF2-40B4-BE49-F238E27FC236}">
                <a16:creationId xmlns:a16="http://schemas.microsoft.com/office/drawing/2014/main" id="{BAE374FB-6059-4203-B8DC-CE9446A8F56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6">
            <a:extLst>
              <a:ext uri="{FF2B5EF4-FFF2-40B4-BE49-F238E27FC236}">
                <a16:creationId xmlns:a16="http://schemas.microsoft.com/office/drawing/2014/main" id="{AC7D559C-56F1-4DF6-96AB-F6E60984FF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EACE9A-35E6-4A9B-BAAF-EA9C14C96564}" type="slidenum">
              <a:t>4</a:t>
            </a:fld>
            <a:endParaRPr lang="tr-T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ayt Resmi Yer Tutucusu 1">
            <a:extLst>
              <a:ext uri="{FF2B5EF4-FFF2-40B4-BE49-F238E27FC236}">
                <a16:creationId xmlns:a16="http://schemas.microsoft.com/office/drawing/2014/main" id="{7A7097FD-FA5F-4CF4-89F7-6FC6336428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 Yer Tutucusu 2">
            <a:extLst>
              <a:ext uri="{FF2B5EF4-FFF2-40B4-BE49-F238E27FC236}">
                <a16:creationId xmlns:a16="http://schemas.microsoft.com/office/drawing/2014/main" id="{59872488-2E60-4F7B-9370-0B17B82663B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6">
            <a:extLst>
              <a:ext uri="{FF2B5EF4-FFF2-40B4-BE49-F238E27FC236}">
                <a16:creationId xmlns:a16="http://schemas.microsoft.com/office/drawing/2014/main" id="{364FF6D4-E2E2-426D-8420-A502A7371D2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4FC2BE-E3F7-424A-A40F-E388E0C19FB1}" type="slidenum">
              <a:t>5</a:t>
            </a:fld>
            <a:endParaRPr lang="tr-T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layt Resmi Yer Tutucusu 1">
            <a:extLst>
              <a:ext uri="{FF2B5EF4-FFF2-40B4-BE49-F238E27FC236}">
                <a16:creationId xmlns:a16="http://schemas.microsoft.com/office/drawing/2014/main" id="{10B1B65F-C31F-4422-9C91-317E63FB48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 Yer Tutucusu 2">
            <a:extLst>
              <a:ext uri="{FF2B5EF4-FFF2-40B4-BE49-F238E27FC236}">
                <a16:creationId xmlns:a16="http://schemas.microsoft.com/office/drawing/2014/main" id="{B945EC13-9167-4B0B-8462-44F1C72A6C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920F24-E1B7-4475-97BF-AC10B74B2FA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AAC8B74-CFF8-4DE0-B518-778F21FB608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EE4010-6283-47F4-9702-1F68FCCD83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BBCC3D-E9AD-4DAE-8F77-C3C3AB8DEB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A59D3F-9CA9-4F5E-A60C-D5CE16E298E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5C659F-13F1-4795-89F8-06F78DA99010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87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D496B-E9AB-4781-A5BB-F54FE9041E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E3E381B-3B05-42C0-9A17-23F4B5334A6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D1E6D7-2843-4E3A-90F5-6F3C5DF4D4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B8E82A-5983-4C96-AF5E-63643DD749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784115-403E-4AC7-8EC2-91F4BB95EB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C60488-C3CF-4971-AC6C-B8C6CE496643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5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76A0DE3-7B70-4E7B-A3F3-269F35865B3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9D658DC-C34A-4AC4-913D-81ED7E93261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5E2285-797B-4886-9486-6A3F95B87E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A0F10B-E90B-4FF1-AE11-CA55D2F22A4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9EAED6-AE23-45F2-9D6D-833340437F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CE2A28-6AF9-4B10-A4B1-DB721194E0B3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61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6A20C8-2EFF-4919-9E71-D7E4DF5AA2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F628AE-0591-4FAA-BDEA-86D5A49AEAA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0EC82B7-ED20-4049-B302-37A1CA85088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FE635B-873E-464D-8B8F-8F16908901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966090-08B3-445A-8A8A-A3EF0FDB94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57323C-E899-4A24-815E-66C1C550409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53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0C8CB9-0358-4B70-B3FC-84CFB38401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295A42-F85F-4569-B8CB-26445636B2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5A680F-19E7-43EA-80AD-C8ED059458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E32D682-C6B8-4558-BA0D-8C82DDDABCC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78DC04-4D82-4E36-BC02-F05B161902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F560A3-5611-4574-A768-614E0984DDBF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97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92C9EF-A142-4823-ABCF-B1B850D5359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BF0597-2949-418B-8C26-1F29D027DCA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D2EA593-9ABA-4471-816C-5E955EC04B2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F93F810-1A6A-4BE5-8EA6-172F356405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38740C2-0D55-480F-9E3D-F2C9CA10F0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999BB3F-CBAB-4A05-BAC5-F201BBF396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F46C7C-2B2B-4397-9C75-72FC117A3A46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84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EB0641-B706-4E3D-AF82-06CB4A6368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A9FE752-C210-44D4-B307-F35FE885EA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27B853F-714E-4D69-89E1-E23ED89DE8B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057E5C1-C52B-4646-B3B4-F52320C3810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F817912-A5D8-4644-B221-B1D6217BEA6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3AF16A2-057F-4FF0-89BA-33DDAD77EC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DA9463-53EF-4CCC-BB88-7F4D8E0FA0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6A3B830-F36A-4DCC-95A7-FBE55C7FE96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312194-94BC-4318-8990-3F3FEEB5818F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50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7950B8-C663-45AB-95B4-5F8E45C9843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C0BD71A-9C34-454A-A4E1-A853BC40E1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5F1CC4B-1AB8-46C6-ACEE-CDBC48BB72C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DB156C0-A75F-4FA9-9B63-BC3527C65C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1BF867-4F4D-4751-807F-6B38D53B8BE8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63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88D529C-54B6-4499-9063-64B79AEA10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E5B9BD8-98FE-4728-88A7-455AC2DF9E2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F142C70-5DBB-480D-92D2-0CDBB94788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45564F-1BEB-4059-97EB-BF63E852569E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01263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CDE06F-E68E-413A-93F5-E4DC3F2B39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9DFC0B-F2ED-482C-9FE9-5BE5127C27F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5AC90CF-6589-4A1C-9F0A-D20E7ABE814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39B77AA-73B7-4D0E-8ED5-50116B714EC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24FB181-8F90-4B85-A1A1-3497F41515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F96E164-B313-4181-A9B8-365D6C7D72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EBA77C-FE5D-49EC-8829-819B59F4E23F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37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0B5856-0D65-472B-A8E2-D7CB417CA5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068B415-E8B0-4C4F-864B-A3DCDF8E1CC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7F15A3E-3954-408B-887A-2B96EEA654A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706BC2-FFB6-47AD-B62A-974F11E0A6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82E71F9-C157-4523-A02F-3AFA680F0F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0DB0CE-06C6-42AC-AF17-092EA4A9C1B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7B0D91-3CEA-4ADD-9D61-DC0C2942173A}" type="slidenum"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71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41A0320-A1BC-4A99-91D0-814639EE2A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tr-TR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D0BDB70-32F9-43DB-BA30-F101EFAA73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 w="9528">
            <a:solidFill>
              <a:srgbClr val="FF3333"/>
            </a:solidFill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314890-D31E-42F8-BD4B-99EDDD8F262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tr-T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BC5CB9E-4FFF-4EA0-B18F-277167C4CA0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tr-T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5F780C-42E4-417F-9764-90F21510EA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tr-T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4070B23-2A02-4F53-B038-39CEAFB2ABDA}" type="slidenum"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tr-TR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tr-TR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tr-T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tr-T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tr-T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tr-T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157C8203-DD89-48A3-9051-1935A4A7E31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0" y="0"/>
            <a:ext cx="10079998" cy="7560003"/>
          </a:xfrm>
          <a:solidFill>
            <a:srgbClr val="FFE699"/>
          </a:solidFill>
          <a:ln>
            <a:noFill/>
          </a:ln>
        </p:spPr>
        <p:txBody>
          <a:bodyPr anchor="ctr" anchorCtr="1"/>
          <a:lstStyle/>
          <a:p>
            <a:pPr lvl="0" algn="ctr">
              <a:spcBef>
                <a:spcPts val="1160"/>
              </a:spcBef>
              <a:spcAft>
                <a:spcPts val="1160"/>
              </a:spcAft>
            </a:pPr>
            <a:r>
              <a:rPr lang="tr-TR" sz="4800">
                <a:latin typeface="Comic Sans MS" pitchFamily="66"/>
              </a:rPr>
              <a:t>Human</a:t>
            </a:r>
            <a:r>
              <a:rPr lang="tr-TR" sz="2800">
                <a:latin typeface="Comic Sans MS" pitchFamily="66"/>
              </a:rPr>
              <a:t> </a:t>
            </a:r>
            <a:r>
              <a:rPr lang="tr-TR" sz="4400">
                <a:latin typeface="Comic Sans MS" pitchFamily="66"/>
              </a:rPr>
              <a:t>Body, Plants</a:t>
            </a:r>
            <a:r>
              <a:rPr lang="tr-TR" sz="2800">
                <a:latin typeface="Comic Sans MS" pitchFamily="66"/>
              </a:rPr>
              <a:t> </a:t>
            </a:r>
            <a:r>
              <a:rPr lang="tr-TR" sz="4400">
                <a:latin typeface="Comic Sans MS" pitchFamily="66"/>
              </a:rPr>
              <a:t>and</a:t>
            </a:r>
            <a:r>
              <a:rPr lang="tr-TR" sz="2800">
                <a:latin typeface="Comic Sans MS" pitchFamily="66"/>
              </a:rPr>
              <a:t> </a:t>
            </a:r>
            <a:r>
              <a:rPr lang="tr-TR" sz="4400">
                <a:latin typeface="Comic Sans MS" pitchFamily="66"/>
              </a:rPr>
              <a:t>Water</a:t>
            </a:r>
          </a:p>
          <a:p>
            <a:pPr lvl="0" algn="ctr"/>
            <a:endParaRPr lang="tr-TR"/>
          </a:p>
          <a:p>
            <a:pPr lvl="0" algn="ctr"/>
            <a:endParaRPr lang="tr-TR"/>
          </a:p>
          <a:p>
            <a:pPr lvl="0" algn="ctr"/>
            <a:r>
              <a:rPr lang="tr-TR" sz="3600">
                <a:latin typeface="Comic Sans MS" pitchFamily="66"/>
              </a:rPr>
              <a:t>DERECİK ELİF</a:t>
            </a:r>
          </a:p>
          <a:p>
            <a:pPr lvl="0" algn="ctr"/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58489FF8-0000-4F07-84A2-6AC69B2AE9CE}"/>
              </a:ext>
            </a:extLst>
          </p:cNvPr>
          <p:cNvSpPr txBox="1"/>
          <p:nvPr/>
        </p:nvSpPr>
        <p:spPr>
          <a:xfrm>
            <a:off x="0" y="4848843"/>
            <a:ext cx="10079998" cy="1415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</a:defRPr>
            </a:pPr>
            <a:r>
              <a:rPr lang="tr-TR" sz="40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Microsoft YaHei" pitchFamily="2"/>
                <a:cs typeface="Arial" pitchFamily="2"/>
              </a:rPr>
              <a:t>Derecik Şehit Yasin Boy OrtaOkulu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8290F5-1553-40F2-91C3-9AA5AB473F0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-143999"/>
            <a:ext cx="10079998" cy="3168002"/>
          </a:xfrm>
          <a:solidFill>
            <a:srgbClr val="FFCC99"/>
          </a:solidFill>
        </p:spPr>
        <p:txBody>
          <a:bodyPr>
            <a:spAutoFit/>
          </a:bodyPr>
          <a:lstStyle/>
          <a:p>
            <a:pPr lvl="0"/>
            <a:r>
              <a:rPr lang="tr-TR"/>
              <a:t>Water dissolves the nutrients required by the plant, so that it is absorbed by the roots and the absorbed nutrients are carried within the plant.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8FC6250D-E352-495F-948C-12E78879314B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3024003"/>
            <a:ext cx="10079998" cy="4536000"/>
          </a:xfrm>
          <a:ln>
            <a:noFill/>
          </a:ln>
        </p:spPr>
      </p:pic>
    </p:spTree>
  </p:cSld>
  <p:clrMapOvr>
    <a:masterClrMapping/>
  </p:clrMapOvr>
  <p:transition spd="med" advTm="5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CFE1DB2A-D872-4BEE-A2AE-9D439B2B50CF}"/>
              </a:ext>
            </a:extLst>
          </p:cNvPr>
          <p:cNvSpPr txBox="1"/>
          <p:nvPr/>
        </p:nvSpPr>
        <p:spPr>
          <a:xfrm>
            <a:off x="0" y="-71999"/>
            <a:ext cx="10079998" cy="7704002"/>
          </a:xfrm>
          <a:prstGeom prst="rect">
            <a:avLst/>
          </a:prstGeom>
          <a:solidFill>
            <a:srgbClr val="FF9999"/>
          </a:solidFill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tr-TR" sz="32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CF0907A1-C32F-4838-A3D7-77C46B72287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209516"/>
            <a:ext cx="9071643" cy="1446480"/>
          </a:xfrm>
          <a:solidFill>
            <a:srgbClr val="FF9999"/>
          </a:solidFill>
        </p:spPr>
        <p:txBody>
          <a:bodyPr/>
          <a:lstStyle/>
          <a:p>
            <a:pPr lvl="0"/>
            <a:r>
              <a:rPr lang="tr-TR" sz="4800"/>
              <a:t>1</a:t>
            </a:r>
            <a:r>
              <a:rPr lang="tr-TR" sz="5400"/>
              <a:t>.</a:t>
            </a:r>
            <a:r>
              <a:rPr lang="tr-TR" sz="4800"/>
              <a:t> The Importance of Water for Humans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985D6E7-84B3-4EBF-BB9C-5CBEF611DE4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4426555" cy="2379597"/>
          </a:xfrm>
          <a:solidFill>
            <a:srgbClr val="FFCCFF"/>
          </a:solidFill>
        </p:spPr>
        <p:txBody>
          <a:bodyPr/>
          <a:lstStyle/>
          <a:p>
            <a:pPr lvl="0"/>
            <a:endParaRPr lang="tr-TR"/>
          </a:p>
          <a:p>
            <a:pPr lvl="0" algn="ctr"/>
            <a:r>
              <a:rPr lang="tr-TR"/>
              <a:t>2/3 of our body </a:t>
            </a:r>
          </a:p>
          <a:p>
            <a:pPr lvl="0" algn="ctr"/>
            <a:r>
              <a:rPr lang="tr-TR"/>
              <a:t>is water</a:t>
            </a:r>
          </a:p>
        </p:txBody>
      </p:sp>
      <p:pic>
        <p:nvPicPr>
          <p:cNvPr id="5" name="">
            <a:extLst>
              <a:ext uri="{FF2B5EF4-FFF2-40B4-BE49-F238E27FC236}">
                <a16:creationId xmlns:a16="http://schemas.microsoft.com/office/drawing/2014/main" id="{5CA55165-BFA9-4DD9-92E3-46401B765402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47991">
            <a:off x="5598167" y="4474177"/>
            <a:ext cx="3229203" cy="2531882"/>
          </a:xfrm>
          <a:ln>
            <a:noFill/>
          </a:ln>
        </p:spPr>
      </p:pic>
      <p:pic>
        <p:nvPicPr>
          <p:cNvPr id="6" name="">
            <a:extLst>
              <a:ext uri="{FF2B5EF4-FFF2-40B4-BE49-F238E27FC236}">
                <a16:creationId xmlns:a16="http://schemas.microsoft.com/office/drawing/2014/main" id="{928768E5-9E10-4AD4-BD22-A1CAE5485BB0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69443" y="4392000"/>
            <a:ext cx="4426555" cy="2376361"/>
          </a:xfrm>
          <a:ln>
            <a:noFill/>
          </a:ln>
        </p:spPr>
      </p:pic>
      <p:sp>
        <p:nvSpPr>
          <p:cNvPr id="7" name="Metin Yer Tutucusu 6">
            <a:extLst>
              <a:ext uri="{FF2B5EF4-FFF2-40B4-BE49-F238E27FC236}">
                <a16:creationId xmlns:a16="http://schemas.microsoft.com/office/drawing/2014/main" id="{3EDE9B47-7781-495F-B75F-E1412F52C25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11998" y="1796402"/>
            <a:ext cx="4426555" cy="2379597"/>
          </a:xfrm>
          <a:solidFill>
            <a:srgbClr val="FFCCFF"/>
          </a:solidFill>
        </p:spPr>
        <p:txBody>
          <a:bodyPr/>
          <a:lstStyle/>
          <a:p>
            <a:pPr lvl="0"/>
            <a:endParaRPr lang="tr-TR"/>
          </a:p>
          <a:p>
            <a:pPr lvl="0" algn="ctr"/>
            <a:r>
              <a:rPr lang="tr-TR" sz="3600"/>
              <a:t>Protect the heart</a:t>
            </a:r>
            <a:r>
              <a:rPr lang="tr-TR" sz="4000"/>
              <a:t>s</a:t>
            </a:r>
          </a:p>
        </p:txBody>
      </p:sp>
    </p:spTree>
  </p:cSld>
  <p:clrMapOvr>
    <a:masterClrMapping/>
  </p:clrMapOvr>
  <p:transition spd="med" advTm="5000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2F809D-A0E3-4421-9512-DCFE863796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-359999"/>
            <a:ext cx="10079998" cy="2159995"/>
          </a:xfrm>
          <a:solidFill>
            <a:srgbClr val="FFFF66"/>
          </a:solidFill>
        </p:spPr>
        <p:txBody>
          <a:bodyPr/>
          <a:lstStyle/>
          <a:p>
            <a:pPr lvl="0"/>
            <a:br>
              <a:rPr lang="tr-TR"/>
            </a:br>
            <a:r>
              <a:rPr lang="tr-TR" sz="5400"/>
              <a:t>2. The Importance of Water to Animals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4FBD354-A6E7-4ED8-909C-970F52A10DF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952003" y="1799996"/>
            <a:ext cx="2920675" cy="5759997"/>
          </a:xfrm>
          <a:solidFill>
            <a:srgbClr val="FFFF66"/>
          </a:solidFill>
        </p:spPr>
        <p:txBody>
          <a:bodyPr/>
          <a:lstStyle/>
          <a:p>
            <a:pPr lvl="0"/>
            <a:endParaRPr lang="tr-TR"/>
          </a:p>
          <a:p>
            <a:pPr lvl="0" algn="ctr"/>
            <a:r>
              <a:rPr lang="tr-TR"/>
              <a:t> In general, 60% of the body of an adult animal is water, this rate is even higher in offspring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83703CC-60F9-42F7-8D7A-A79BE11466C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799996"/>
            <a:ext cx="2952003" cy="5759997"/>
          </a:xfrm>
          <a:solidFill>
            <a:srgbClr val="FFFF66"/>
          </a:solidFill>
        </p:spPr>
        <p:txBody>
          <a:bodyPr/>
          <a:lstStyle/>
          <a:p>
            <a:pPr lvl="0"/>
            <a:endParaRPr lang="tr-TR"/>
          </a:p>
          <a:p>
            <a:pPr lvl="0"/>
            <a:endParaRPr lang="tr-TR"/>
          </a:p>
          <a:p>
            <a:pPr lvl="0" algn="ctr"/>
            <a:r>
              <a:rPr lang="tr-TR"/>
              <a:t>Animals cannot survive more than 3-4 days without water</a:t>
            </a:r>
          </a:p>
        </p:txBody>
      </p:sp>
      <p:pic>
        <p:nvPicPr>
          <p:cNvPr id="5" name="">
            <a:extLst>
              <a:ext uri="{FF2B5EF4-FFF2-40B4-BE49-F238E27FC236}">
                <a16:creationId xmlns:a16="http://schemas.microsoft.com/office/drawing/2014/main" id="{434705AA-01C3-4457-A0A1-1FF1479C714E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872679" y="1799996"/>
            <a:ext cx="4207318" cy="5759997"/>
          </a:xfrm>
          <a:ln>
            <a:noFill/>
          </a:ln>
        </p:spPr>
      </p:pic>
    </p:spTree>
  </p:cSld>
  <p:clrMapOvr>
    <a:masterClrMapping/>
  </p:clrMapOvr>
  <p:transition spd="med" advTm="5000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C69E5E-CB16-4F6B-95C9-819AF5D9A7F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8020"/>
            <a:ext cx="10079998" cy="1661995"/>
          </a:xfrm>
          <a:solidFill>
            <a:srgbClr val="CCCCFF"/>
          </a:solidFill>
        </p:spPr>
        <p:txBody>
          <a:bodyPr>
            <a:spAutoFit/>
          </a:bodyPr>
          <a:lstStyle/>
          <a:p>
            <a:pPr lvl="0"/>
            <a:r>
              <a:rPr lang="tr-TR" sz="5400"/>
              <a:t>3. The Importance of </a:t>
            </a:r>
            <a:br>
              <a:rPr lang="tr-TR" sz="5400"/>
            </a:br>
            <a:r>
              <a:rPr lang="tr-TR" sz="5400"/>
              <a:t>Water for Plants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6A239DE-FC42-4CB5-AA57-3C1ED277F41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707047"/>
            <a:ext cx="3352684" cy="6268385"/>
          </a:xfrm>
          <a:solidFill>
            <a:srgbClr val="CCCCFF"/>
          </a:solidFill>
          <a:ln w="9528">
            <a:solidFill>
              <a:srgbClr val="CCCCFF"/>
            </a:solidFill>
            <a:prstDash val="solid"/>
          </a:ln>
        </p:spPr>
        <p:txBody>
          <a:bodyPr>
            <a:spAutoFit/>
          </a:bodyPr>
          <a:lstStyle/>
          <a:p>
            <a:pPr lvl="0"/>
            <a:endParaRPr lang="tr-TR"/>
          </a:p>
          <a:p>
            <a:pPr lvl="0" algn="ctr"/>
            <a:r>
              <a:rPr lang="tr-TR"/>
              <a:t>Water dissolves the nutrients required by the plant, so that it is absorbed by the roots and the absorbed nutrients are carried within the plant.</a:t>
            </a:r>
          </a:p>
          <a:p>
            <a:pPr lvl="0" algn="ctr"/>
            <a:endParaRPr lang="tr-TR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98135F82-C5E1-4B34-9C75-532582046C71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352318" y="1715514"/>
            <a:ext cx="3343320" cy="2876985"/>
          </a:xfrm>
          <a:ln>
            <a:noFill/>
          </a:ln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E7657F7-0571-4F24-8276-D45590E415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695995" y="1614062"/>
            <a:ext cx="3384002" cy="5955478"/>
          </a:xfrm>
          <a:solidFill>
            <a:srgbClr val="CCCCFF"/>
          </a:solidFill>
          <a:ln w="9528">
            <a:solidFill>
              <a:srgbClr val="CCCCFF"/>
            </a:solidFill>
            <a:prstDash val="solid"/>
          </a:ln>
        </p:spPr>
        <p:txBody>
          <a:bodyPr>
            <a:spAutoFit/>
          </a:bodyPr>
          <a:lstStyle/>
          <a:p>
            <a:pPr lvl="0"/>
            <a:endParaRPr lang="tr-TR"/>
          </a:p>
          <a:p>
            <a:pPr lvl="0"/>
            <a:endParaRPr lang="tr-TR"/>
          </a:p>
          <a:p>
            <a:pPr lvl="0" algn="ctr"/>
            <a:r>
              <a:rPr lang="tr-TR"/>
              <a:t>Water provides the germination of the plant and the vitality of the organs such as cells, stems, branches and leaves.</a:t>
            </a:r>
          </a:p>
          <a:p>
            <a:pPr lvl="0" algn="ctr"/>
            <a:endParaRPr lang="tr-TR"/>
          </a:p>
        </p:txBody>
      </p:sp>
      <p:pic>
        <p:nvPicPr>
          <p:cNvPr id="6" name="">
            <a:extLst>
              <a:ext uri="{FF2B5EF4-FFF2-40B4-BE49-F238E27FC236}">
                <a16:creationId xmlns:a16="http://schemas.microsoft.com/office/drawing/2014/main" id="{827F6DDC-1284-428E-8DCF-65E3E3C257FE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352318" y="4607999"/>
            <a:ext cx="3343320" cy="2952003"/>
          </a:xfrm>
          <a:ln>
            <a:noFill/>
          </a:ln>
        </p:spPr>
      </p:pic>
    </p:spTree>
  </p:cSld>
  <p:clrMapOvr>
    <a:masterClrMapping/>
  </p:clrMapOvr>
  <p:transition spd="med" advTm="5000">
    <p:wedge/>
  </p:transition>
</p:sld>
</file>

<file path=ppt/theme/theme1.xml><?xml version="1.0" encoding="utf-8"?>
<a:theme xmlns:a="http://schemas.openxmlformats.org/drawingml/2006/main" name="Varsayıla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162</Words>
  <Application>Microsoft Office PowerPoint</Application>
  <PresentationFormat>Geniş ekran</PresentationFormat>
  <Paragraphs>29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Varsayılan</vt:lpstr>
      <vt:lpstr>PowerPoint Sunusu</vt:lpstr>
      <vt:lpstr>Water dissolves the nutrients required by the plant, so that it is absorbed by the roots and the absorbed nutrients are carried within the plant.</vt:lpstr>
      <vt:lpstr>1. The Importance of Water for Humans</vt:lpstr>
      <vt:lpstr> 2. The Importance of Water to Animals</vt:lpstr>
      <vt:lpstr>3. The Importance of  Water for Plants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faruk</dc:creator>
  <cp:lastModifiedBy>Yeliz YILMAZ ŞEN</cp:lastModifiedBy>
  <cp:revision>5</cp:revision>
  <dcterms:created xsi:type="dcterms:W3CDTF">2021-02-20T13:47:07Z</dcterms:created>
  <dcterms:modified xsi:type="dcterms:W3CDTF">2021-02-23T16:30:04Z</dcterms:modified>
</cp:coreProperties>
</file>