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/" TargetMode="External"/><Relationship Id="rId2" Type="http://schemas.openxmlformats.org/officeDocument/2006/relationships/hyperlink" Target="https://www.sdg6data.org/#Search_count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greatest</a:t>
            </a:r>
            <a:r>
              <a:rPr lang="hu-HU" dirty="0" smtClean="0"/>
              <a:t> </a:t>
            </a:r>
            <a:r>
              <a:rPr lang="hu-HU" dirty="0" err="1" smtClean="0"/>
              <a:t>aquarium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221193" y="8152288"/>
            <a:ext cx="1423583" cy="19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1026" name="Picture 2" descr="https://live.etwinning.net/files/live/galleries/project/9/99/899/249899/b312c2617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68" y="2760452"/>
            <a:ext cx="2070039" cy="2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www.etwinning.net/images/2019/main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https://www.etwinning.net/images/2019/main-logo.sv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22 </a:t>
            </a:r>
            <a:r>
              <a:rPr lang="hu-HU" dirty="0" err="1" smtClean="0"/>
              <a:t>March</a:t>
            </a:r>
            <a:r>
              <a:rPr lang="hu-HU" dirty="0" smtClean="0"/>
              <a:t> 2021</a:t>
            </a:r>
            <a:endParaRPr lang="hu-HU" dirty="0"/>
          </a:p>
        </p:txBody>
      </p:sp>
      <p:pic>
        <p:nvPicPr>
          <p:cNvPr id="1034" name="Picture 10" descr="eTwinning – A matter of cho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38" y="4568866"/>
            <a:ext cx="2875620" cy="11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9955" y="2385204"/>
            <a:ext cx="9601200" cy="1485900"/>
          </a:xfrm>
        </p:spPr>
        <p:txBody>
          <a:bodyPr/>
          <a:lstStyle/>
          <a:p>
            <a:r>
              <a:rPr lang="hu-HU" dirty="0" smtClean="0"/>
              <a:t>THANK YOU FOR YOUR PARTICPATION!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42" y="3219091"/>
            <a:ext cx="3209026" cy="32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WORLD WATER DAY</a:t>
            </a:r>
            <a:br>
              <a:rPr lang="hu-HU" dirty="0" smtClean="0"/>
            </a:br>
            <a:r>
              <a:rPr lang="hu-HU" dirty="0" smtClean="0"/>
              <a:t>22 MARCH 2021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https://www.sdg6data.org/#</a:t>
            </a:r>
            <a:r>
              <a:rPr lang="hu-HU" dirty="0" smtClean="0">
                <a:hlinkClick r:id="rId2"/>
              </a:rPr>
              <a:t>Search_country</a:t>
            </a:r>
            <a:r>
              <a:rPr lang="hu-HU" dirty="0" smtClean="0"/>
              <a:t> </a:t>
            </a:r>
          </a:p>
          <a:p>
            <a:r>
              <a:rPr lang="hu-HU" dirty="0" smtClean="0"/>
              <a:t>MAKE A</a:t>
            </a:r>
            <a:r>
              <a:rPr lang="hu-HU" b="1" dirty="0" smtClean="0"/>
              <a:t> </a:t>
            </a:r>
            <a:r>
              <a:rPr lang="hu-HU" sz="3600" b="1" dirty="0" smtClean="0"/>
              <a:t>PDF</a:t>
            </a:r>
            <a:r>
              <a:rPr lang="hu-HU" b="1" dirty="0" smtClean="0"/>
              <a:t>  </a:t>
            </a:r>
            <a:r>
              <a:rPr lang="hu-HU" dirty="0" smtClean="0"/>
              <a:t>IN </a:t>
            </a:r>
            <a:r>
              <a:rPr lang="hu-HU" dirty="0" smtClean="0">
                <a:hlinkClick r:id="rId3"/>
              </a:rPr>
              <a:t>WWW.CANVA.COM</a:t>
            </a:r>
            <a:r>
              <a:rPr lang="hu-HU" dirty="0" smtClean="0"/>
              <a:t> ACCORING TO UNITED NATIONS DATA</a:t>
            </a:r>
          </a:p>
          <a:p>
            <a:r>
              <a:rPr lang="hu-HU" dirty="0" smtClean="0"/>
              <a:t>1 SCHOOL 1 PRESENTATION</a:t>
            </a:r>
          </a:p>
          <a:p>
            <a:r>
              <a:rPr lang="hu-HU" dirty="0" smtClean="0"/>
              <a:t>UPLOAD THE MATERIAL TILL </a:t>
            </a:r>
            <a:r>
              <a:rPr lang="hu-HU" b="1" i="1" dirty="0" smtClean="0"/>
              <a:t>25 MARCH</a:t>
            </a:r>
          </a:p>
          <a:p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15715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9028" r="-1553"/>
          <a:stretch/>
        </p:blipFill>
        <p:spPr>
          <a:xfrm>
            <a:off x="1371600" y="1086209"/>
            <a:ext cx="10312611" cy="4625196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2622430" y="2639683"/>
            <a:ext cx="2011058" cy="923026"/>
          </a:xfrm>
          <a:custGeom>
            <a:avLst/>
            <a:gdLst>
              <a:gd name="connsiteX0" fmla="*/ 1250830 w 2011058"/>
              <a:gd name="connsiteY0" fmla="*/ 120770 h 923026"/>
              <a:gd name="connsiteX1" fmla="*/ 1250830 w 2011058"/>
              <a:gd name="connsiteY1" fmla="*/ 120770 h 923026"/>
              <a:gd name="connsiteX2" fmla="*/ 1112808 w 2011058"/>
              <a:gd name="connsiteY2" fmla="*/ 77638 h 923026"/>
              <a:gd name="connsiteX3" fmla="*/ 1061049 w 2011058"/>
              <a:gd name="connsiteY3" fmla="*/ 69011 h 923026"/>
              <a:gd name="connsiteX4" fmla="*/ 258793 w 2011058"/>
              <a:gd name="connsiteY4" fmla="*/ 77638 h 923026"/>
              <a:gd name="connsiteX5" fmla="*/ 215661 w 2011058"/>
              <a:gd name="connsiteY5" fmla="*/ 112143 h 923026"/>
              <a:gd name="connsiteX6" fmla="*/ 163902 w 2011058"/>
              <a:gd name="connsiteY6" fmla="*/ 146649 h 923026"/>
              <a:gd name="connsiteX7" fmla="*/ 112144 w 2011058"/>
              <a:gd name="connsiteY7" fmla="*/ 172528 h 923026"/>
              <a:gd name="connsiteX8" fmla="*/ 86264 w 2011058"/>
              <a:gd name="connsiteY8" fmla="*/ 189781 h 923026"/>
              <a:gd name="connsiteX9" fmla="*/ 51759 w 2011058"/>
              <a:gd name="connsiteY9" fmla="*/ 241540 h 923026"/>
              <a:gd name="connsiteX10" fmla="*/ 25879 w 2011058"/>
              <a:gd name="connsiteY10" fmla="*/ 267419 h 923026"/>
              <a:gd name="connsiteX11" fmla="*/ 0 w 2011058"/>
              <a:gd name="connsiteY11" fmla="*/ 422694 h 923026"/>
              <a:gd name="connsiteX12" fmla="*/ 17253 w 2011058"/>
              <a:gd name="connsiteY12" fmla="*/ 552091 h 923026"/>
              <a:gd name="connsiteX13" fmla="*/ 34506 w 2011058"/>
              <a:gd name="connsiteY13" fmla="*/ 586596 h 923026"/>
              <a:gd name="connsiteX14" fmla="*/ 60385 w 2011058"/>
              <a:gd name="connsiteY14" fmla="*/ 603849 h 923026"/>
              <a:gd name="connsiteX15" fmla="*/ 86264 w 2011058"/>
              <a:gd name="connsiteY15" fmla="*/ 655608 h 923026"/>
              <a:gd name="connsiteX16" fmla="*/ 112144 w 2011058"/>
              <a:gd name="connsiteY16" fmla="*/ 672860 h 923026"/>
              <a:gd name="connsiteX17" fmla="*/ 155276 w 2011058"/>
              <a:gd name="connsiteY17" fmla="*/ 715992 h 923026"/>
              <a:gd name="connsiteX18" fmla="*/ 198408 w 2011058"/>
              <a:gd name="connsiteY18" fmla="*/ 750498 h 923026"/>
              <a:gd name="connsiteX19" fmla="*/ 284672 w 2011058"/>
              <a:gd name="connsiteY19" fmla="*/ 793630 h 923026"/>
              <a:gd name="connsiteX20" fmla="*/ 345057 w 2011058"/>
              <a:gd name="connsiteY20" fmla="*/ 828136 h 923026"/>
              <a:gd name="connsiteX21" fmla="*/ 370936 w 2011058"/>
              <a:gd name="connsiteY21" fmla="*/ 836762 h 923026"/>
              <a:gd name="connsiteX22" fmla="*/ 405442 w 2011058"/>
              <a:gd name="connsiteY22" fmla="*/ 854015 h 923026"/>
              <a:gd name="connsiteX23" fmla="*/ 457200 w 2011058"/>
              <a:gd name="connsiteY23" fmla="*/ 871268 h 923026"/>
              <a:gd name="connsiteX24" fmla="*/ 543464 w 2011058"/>
              <a:gd name="connsiteY24" fmla="*/ 897147 h 923026"/>
              <a:gd name="connsiteX25" fmla="*/ 577970 w 2011058"/>
              <a:gd name="connsiteY25" fmla="*/ 914400 h 923026"/>
              <a:gd name="connsiteX26" fmla="*/ 621102 w 2011058"/>
              <a:gd name="connsiteY26" fmla="*/ 923026 h 923026"/>
              <a:gd name="connsiteX27" fmla="*/ 1224951 w 2011058"/>
              <a:gd name="connsiteY27" fmla="*/ 914400 h 923026"/>
              <a:gd name="connsiteX28" fmla="*/ 1268083 w 2011058"/>
              <a:gd name="connsiteY28" fmla="*/ 905774 h 923026"/>
              <a:gd name="connsiteX29" fmla="*/ 1337095 w 2011058"/>
              <a:gd name="connsiteY29" fmla="*/ 888521 h 923026"/>
              <a:gd name="connsiteX30" fmla="*/ 1431985 w 2011058"/>
              <a:gd name="connsiteY30" fmla="*/ 871268 h 923026"/>
              <a:gd name="connsiteX31" fmla="*/ 1483744 w 2011058"/>
              <a:gd name="connsiteY31" fmla="*/ 862642 h 923026"/>
              <a:gd name="connsiteX32" fmla="*/ 1552755 w 2011058"/>
              <a:gd name="connsiteY32" fmla="*/ 845389 h 923026"/>
              <a:gd name="connsiteX33" fmla="*/ 1630393 w 2011058"/>
              <a:gd name="connsiteY33" fmla="*/ 836762 h 923026"/>
              <a:gd name="connsiteX34" fmla="*/ 1716657 w 2011058"/>
              <a:gd name="connsiteY34" fmla="*/ 810883 h 923026"/>
              <a:gd name="connsiteX35" fmla="*/ 1742536 w 2011058"/>
              <a:gd name="connsiteY35" fmla="*/ 793630 h 923026"/>
              <a:gd name="connsiteX36" fmla="*/ 1794295 w 2011058"/>
              <a:gd name="connsiteY36" fmla="*/ 776377 h 923026"/>
              <a:gd name="connsiteX37" fmla="*/ 1820174 w 2011058"/>
              <a:gd name="connsiteY37" fmla="*/ 759125 h 923026"/>
              <a:gd name="connsiteX38" fmla="*/ 1906438 w 2011058"/>
              <a:gd name="connsiteY38" fmla="*/ 733245 h 923026"/>
              <a:gd name="connsiteX39" fmla="*/ 1958196 w 2011058"/>
              <a:gd name="connsiteY39" fmla="*/ 715992 h 923026"/>
              <a:gd name="connsiteX40" fmla="*/ 1984076 w 2011058"/>
              <a:gd name="connsiteY40" fmla="*/ 707366 h 923026"/>
              <a:gd name="connsiteX41" fmla="*/ 1992702 w 2011058"/>
              <a:gd name="connsiteY41" fmla="*/ 526211 h 923026"/>
              <a:gd name="connsiteX42" fmla="*/ 1984076 w 2011058"/>
              <a:gd name="connsiteY42" fmla="*/ 500332 h 923026"/>
              <a:gd name="connsiteX43" fmla="*/ 1975449 w 2011058"/>
              <a:gd name="connsiteY43" fmla="*/ 465826 h 923026"/>
              <a:gd name="connsiteX44" fmla="*/ 1949570 w 2011058"/>
              <a:gd name="connsiteY44" fmla="*/ 431321 h 923026"/>
              <a:gd name="connsiteX45" fmla="*/ 1932317 w 2011058"/>
              <a:gd name="connsiteY45" fmla="*/ 405442 h 923026"/>
              <a:gd name="connsiteX46" fmla="*/ 1846053 w 2011058"/>
              <a:gd name="connsiteY46" fmla="*/ 310551 h 923026"/>
              <a:gd name="connsiteX47" fmla="*/ 1794295 w 2011058"/>
              <a:gd name="connsiteY47" fmla="*/ 241540 h 923026"/>
              <a:gd name="connsiteX48" fmla="*/ 1785668 w 2011058"/>
              <a:gd name="connsiteY48" fmla="*/ 215660 h 923026"/>
              <a:gd name="connsiteX49" fmla="*/ 1751162 w 2011058"/>
              <a:gd name="connsiteY49" fmla="*/ 163902 h 923026"/>
              <a:gd name="connsiteX50" fmla="*/ 1742536 w 2011058"/>
              <a:gd name="connsiteY50" fmla="*/ 138023 h 923026"/>
              <a:gd name="connsiteX51" fmla="*/ 1708030 w 2011058"/>
              <a:gd name="connsiteY51" fmla="*/ 103517 h 923026"/>
              <a:gd name="connsiteX52" fmla="*/ 1682151 w 2011058"/>
              <a:gd name="connsiteY52" fmla="*/ 94891 h 923026"/>
              <a:gd name="connsiteX53" fmla="*/ 1639019 w 2011058"/>
              <a:gd name="connsiteY53" fmla="*/ 77638 h 923026"/>
              <a:gd name="connsiteX54" fmla="*/ 1613140 w 2011058"/>
              <a:gd name="connsiteY54" fmla="*/ 69011 h 923026"/>
              <a:gd name="connsiteX55" fmla="*/ 1570008 w 2011058"/>
              <a:gd name="connsiteY55" fmla="*/ 51759 h 923026"/>
              <a:gd name="connsiteX56" fmla="*/ 1535502 w 2011058"/>
              <a:gd name="connsiteY56" fmla="*/ 43132 h 923026"/>
              <a:gd name="connsiteX57" fmla="*/ 1509623 w 2011058"/>
              <a:gd name="connsiteY57" fmla="*/ 34506 h 923026"/>
              <a:gd name="connsiteX58" fmla="*/ 1423359 w 2011058"/>
              <a:gd name="connsiteY58" fmla="*/ 25879 h 923026"/>
              <a:gd name="connsiteX59" fmla="*/ 1380227 w 2011058"/>
              <a:gd name="connsiteY59" fmla="*/ 17253 h 923026"/>
              <a:gd name="connsiteX60" fmla="*/ 1319842 w 2011058"/>
              <a:gd name="connsiteY60" fmla="*/ 0 h 923026"/>
              <a:gd name="connsiteX61" fmla="*/ 1121434 w 2011058"/>
              <a:gd name="connsiteY61" fmla="*/ 8626 h 923026"/>
              <a:gd name="connsiteX62" fmla="*/ 1095555 w 2011058"/>
              <a:gd name="connsiteY62" fmla="*/ 25879 h 923026"/>
              <a:gd name="connsiteX63" fmla="*/ 1069676 w 2011058"/>
              <a:gd name="connsiteY63" fmla="*/ 34506 h 923026"/>
              <a:gd name="connsiteX64" fmla="*/ 1043796 w 2011058"/>
              <a:gd name="connsiteY64" fmla="*/ 51759 h 923026"/>
              <a:gd name="connsiteX65" fmla="*/ 992038 w 2011058"/>
              <a:gd name="connsiteY65" fmla="*/ 69011 h 923026"/>
              <a:gd name="connsiteX66" fmla="*/ 974785 w 2011058"/>
              <a:gd name="connsiteY66" fmla="*/ 77638 h 923026"/>
              <a:gd name="connsiteX67" fmla="*/ 1078302 w 2011058"/>
              <a:gd name="connsiteY67" fmla="*/ 17253 h 9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011058" h="923026">
                <a:moveTo>
                  <a:pt x="1250830" y="120770"/>
                </a:moveTo>
                <a:lnTo>
                  <a:pt x="1250830" y="120770"/>
                </a:lnTo>
                <a:cubicBezTo>
                  <a:pt x="1216343" y="109274"/>
                  <a:pt x="1156433" y="86363"/>
                  <a:pt x="1112808" y="77638"/>
                </a:cubicBezTo>
                <a:cubicBezTo>
                  <a:pt x="1095657" y="74208"/>
                  <a:pt x="1078302" y="71887"/>
                  <a:pt x="1061049" y="69011"/>
                </a:cubicBezTo>
                <a:lnTo>
                  <a:pt x="258793" y="77638"/>
                </a:lnTo>
                <a:cubicBezTo>
                  <a:pt x="221833" y="78408"/>
                  <a:pt x="239376" y="91392"/>
                  <a:pt x="215661" y="112143"/>
                </a:cubicBezTo>
                <a:cubicBezTo>
                  <a:pt x="200056" y="125797"/>
                  <a:pt x="181155" y="135147"/>
                  <a:pt x="163902" y="146649"/>
                </a:cubicBezTo>
                <a:cubicBezTo>
                  <a:pt x="130456" y="168946"/>
                  <a:pt x="147859" y="160623"/>
                  <a:pt x="112144" y="172528"/>
                </a:cubicBezTo>
                <a:cubicBezTo>
                  <a:pt x="103517" y="178279"/>
                  <a:pt x="93091" y="181978"/>
                  <a:pt x="86264" y="189781"/>
                </a:cubicBezTo>
                <a:cubicBezTo>
                  <a:pt x="72610" y="205386"/>
                  <a:pt x="66421" y="226878"/>
                  <a:pt x="51759" y="241540"/>
                </a:cubicBezTo>
                <a:lnTo>
                  <a:pt x="25879" y="267419"/>
                </a:lnTo>
                <a:cubicBezTo>
                  <a:pt x="-2322" y="352026"/>
                  <a:pt x="10137" y="301054"/>
                  <a:pt x="0" y="422694"/>
                </a:cubicBezTo>
                <a:cubicBezTo>
                  <a:pt x="4240" y="473567"/>
                  <a:pt x="-971" y="509567"/>
                  <a:pt x="17253" y="552091"/>
                </a:cubicBezTo>
                <a:cubicBezTo>
                  <a:pt x="22318" y="563911"/>
                  <a:pt x="26274" y="576717"/>
                  <a:pt x="34506" y="586596"/>
                </a:cubicBezTo>
                <a:cubicBezTo>
                  <a:pt x="41143" y="594561"/>
                  <a:pt x="51759" y="598098"/>
                  <a:pt x="60385" y="603849"/>
                </a:cubicBezTo>
                <a:cubicBezTo>
                  <a:pt x="67400" y="624894"/>
                  <a:pt x="69544" y="638888"/>
                  <a:pt x="86264" y="655608"/>
                </a:cubicBezTo>
                <a:cubicBezTo>
                  <a:pt x="93595" y="662939"/>
                  <a:pt x="103517" y="667109"/>
                  <a:pt x="112144" y="672860"/>
                </a:cubicBezTo>
                <a:cubicBezTo>
                  <a:pt x="158149" y="741873"/>
                  <a:pt x="97767" y="658483"/>
                  <a:pt x="155276" y="715992"/>
                </a:cubicBezTo>
                <a:cubicBezTo>
                  <a:pt x="194297" y="755013"/>
                  <a:pt x="148023" y="733704"/>
                  <a:pt x="198408" y="750498"/>
                </a:cubicBezTo>
                <a:cubicBezTo>
                  <a:pt x="260031" y="791581"/>
                  <a:pt x="230050" y="779975"/>
                  <a:pt x="284672" y="793630"/>
                </a:cubicBezTo>
                <a:cubicBezTo>
                  <a:pt x="310662" y="810957"/>
                  <a:pt x="314412" y="815002"/>
                  <a:pt x="345057" y="828136"/>
                </a:cubicBezTo>
                <a:cubicBezTo>
                  <a:pt x="353415" y="831718"/>
                  <a:pt x="362578" y="833180"/>
                  <a:pt x="370936" y="836762"/>
                </a:cubicBezTo>
                <a:cubicBezTo>
                  <a:pt x="382756" y="841828"/>
                  <a:pt x="393502" y="849239"/>
                  <a:pt x="405442" y="854015"/>
                </a:cubicBezTo>
                <a:cubicBezTo>
                  <a:pt x="422327" y="860769"/>
                  <a:pt x="457200" y="871268"/>
                  <a:pt x="457200" y="871268"/>
                </a:cubicBezTo>
                <a:cubicBezTo>
                  <a:pt x="511872" y="907717"/>
                  <a:pt x="449525" y="871528"/>
                  <a:pt x="543464" y="897147"/>
                </a:cubicBezTo>
                <a:cubicBezTo>
                  <a:pt x="555871" y="900531"/>
                  <a:pt x="565770" y="910333"/>
                  <a:pt x="577970" y="914400"/>
                </a:cubicBezTo>
                <a:cubicBezTo>
                  <a:pt x="591880" y="919036"/>
                  <a:pt x="606725" y="920151"/>
                  <a:pt x="621102" y="923026"/>
                </a:cubicBezTo>
                <a:lnTo>
                  <a:pt x="1224951" y="914400"/>
                </a:lnTo>
                <a:cubicBezTo>
                  <a:pt x="1239608" y="914009"/>
                  <a:pt x="1253796" y="909071"/>
                  <a:pt x="1268083" y="905774"/>
                </a:cubicBezTo>
                <a:cubicBezTo>
                  <a:pt x="1291188" y="900442"/>
                  <a:pt x="1313621" y="891875"/>
                  <a:pt x="1337095" y="888521"/>
                </a:cubicBezTo>
                <a:cubicBezTo>
                  <a:pt x="1490623" y="866587"/>
                  <a:pt x="1330284" y="891607"/>
                  <a:pt x="1431985" y="871268"/>
                </a:cubicBezTo>
                <a:cubicBezTo>
                  <a:pt x="1449136" y="867838"/>
                  <a:pt x="1466641" y="866307"/>
                  <a:pt x="1483744" y="862642"/>
                </a:cubicBezTo>
                <a:cubicBezTo>
                  <a:pt x="1506929" y="857674"/>
                  <a:pt x="1529404" y="849510"/>
                  <a:pt x="1552755" y="845389"/>
                </a:cubicBezTo>
                <a:cubicBezTo>
                  <a:pt x="1578397" y="840864"/>
                  <a:pt x="1604514" y="839638"/>
                  <a:pt x="1630393" y="836762"/>
                </a:cubicBezTo>
                <a:cubicBezTo>
                  <a:pt x="1693399" y="815760"/>
                  <a:pt x="1664508" y="823919"/>
                  <a:pt x="1716657" y="810883"/>
                </a:cubicBezTo>
                <a:cubicBezTo>
                  <a:pt x="1725283" y="805132"/>
                  <a:pt x="1733062" y="797841"/>
                  <a:pt x="1742536" y="793630"/>
                </a:cubicBezTo>
                <a:cubicBezTo>
                  <a:pt x="1759155" y="786244"/>
                  <a:pt x="1779163" y="786465"/>
                  <a:pt x="1794295" y="776377"/>
                </a:cubicBezTo>
                <a:cubicBezTo>
                  <a:pt x="1802921" y="770626"/>
                  <a:pt x="1810700" y="763336"/>
                  <a:pt x="1820174" y="759125"/>
                </a:cubicBezTo>
                <a:cubicBezTo>
                  <a:pt x="1862403" y="740357"/>
                  <a:pt x="1867834" y="744827"/>
                  <a:pt x="1906438" y="733245"/>
                </a:cubicBezTo>
                <a:cubicBezTo>
                  <a:pt x="1923857" y="728019"/>
                  <a:pt x="1940943" y="721743"/>
                  <a:pt x="1958196" y="715992"/>
                </a:cubicBezTo>
                <a:lnTo>
                  <a:pt x="1984076" y="707366"/>
                </a:lnTo>
                <a:cubicBezTo>
                  <a:pt x="2028932" y="640080"/>
                  <a:pt x="2007654" y="683212"/>
                  <a:pt x="1992702" y="526211"/>
                </a:cubicBezTo>
                <a:cubicBezTo>
                  <a:pt x="1991840" y="517159"/>
                  <a:pt x="1986574" y="509075"/>
                  <a:pt x="1984076" y="500332"/>
                </a:cubicBezTo>
                <a:cubicBezTo>
                  <a:pt x="1980819" y="488932"/>
                  <a:pt x="1980751" y="476430"/>
                  <a:pt x="1975449" y="465826"/>
                </a:cubicBezTo>
                <a:cubicBezTo>
                  <a:pt x="1969019" y="452967"/>
                  <a:pt x="1957927" y="443020"/>
                  <a:pt x="1949570" y="431321"/>
                </a:cubicBezTo>
                <a:cubicBezTo>
                  <a:pt x="1943544" y="422885"/>
                  <a:pt x="1939253" y="413148"/>
                  <a:pt x="1932317" y="405442"/>
                </a:cubicBezTo>
                <a:cubicBezTo>
                  <a:pt x="1826497" y="287865"/>
                  <a:pt x="1906825" y="391582"/>
                  <a:pt x="1846053" y="310551"/>
                </a:cubicBezTo>
                <a:cubicBezTo>
                  <a:pt x="1826565" y="252084"/>
                  <a:pt x="1853768" y="320838"/>
                  <a:pt x="1794295" y="241540"/>
                </a:cubicBezTo>
                <a:cubicBezTo>
                  <a:pt x="1788839" y="234265"/>
                  <a:pt x="1790084" y="223609"/>
                  <a:pt x="1785668" y="215660"/>
                </a:cubicBezTo>
                <a:cubicBezTo>
                  <a:pt x="1775598" y="197534"/>
                  <a:pt x="1751162" y="163902"/>
                  <a:pt x="1751162" y="163902"/>
                </a:cubicBezTo>
                <a:cubicBezTo>
                  <a:pt x="1748287" y="155276"/>
                  <a:pt x="1747821" y="145422"/>
                  <a:pt x="1742536" y="138023"/>
                </a:cubicBezTo>
                <a:cubicBezTo>
                  <a:pt x="1733081" y="124787"/>
                  <a:pt x="1721266" y="112972"/>
                  <a:pt x="1708030" y="103517"/>
                </a:cubicBezTo>
                <a:cubicBezTo>
                  <a:pt x="1700631" y="98232"/>
                  <a:pt x="1690665" y="98084"/>
                  <a:pt x="1682151" y="94891"/>
                </a:cubicBezTo>
                <a:cubicBezTo>
                  <a:pt x="1667652" y="89454"/>
                  <a:pt x="1653518" y="83075"/>
                  <a:pt x="1639019" y="77638"/>
                </a:cubicBezTo>
                <a:cubicBezTo>
                  <a:pt x="1630505" y="74445"/>
                  <a:pt x="1621654" y="72204"/>
                  <a:pt x="1613140" y="69011"/>
                </a:cubicBezTo>
                <a:cubicBezTo>
                  <a:pt x="1598641" y="63574"/>
                  <a:pt x="1584698" y="56656"/>
                  <a:pt x="1570008" y="51759"/>
                </a:cubicBezTo>
                <a:cubicBezTo>
                  <a:pt x="1558760" y="48010"/>
                  <a:pt x="1546902" y="46389"/>
                  <a:pt x="1535502" y="43132"/>
                </a:cubicBezTo>
                <a:cubicBezTo>
                  <a:pt x="1526759" y="40634"/>
                  <a:pt x="1518610" y="35889"/>
                  <a:pt x="1509623" y="34506"/>
                </a:cubicBezTo>
                <a:cubicBezTo>
                  <a:pt x="1481061" y="30112"/>
                  <a:pt x="1452004" y="29698"/>
                  <a:pt x="1423359" y="25879"/>
                </a:cubicBezTo>
                <a:cubicBezTo>
                  <a:pt x="1408826" y="23941"/>
                  <a:pt x="1394540" y="20434"/>
                  <a:pt x="1380227" y="17253"/>
                </a:cubicBezTo>
                <a:cubicBezTo>
                  <a:pt x="1347738" y="10033"/>
                  <a:pt x="1348656" y="9604"/>
                  <a:pt x="1319842" y="0"/>
                </a:cubicBezTo>
                <a:cubicBezTo>
                  <a:pt x="1253706" y="2875"/>
                  <a:pt x="1187196" y="1038"/>
                  <a:pt x="1121434" y="8626"/>
                </a:cubicBezTo>
                <a:cubicBezTo>
                  <a:pt x="1111135" y="9814"/>
                  <a:pt x="1104828" y="21242"/>
                  <a:pt x="1095555" y="25879"/>
                </a:cubicBezTo>
                <a:cubicBezTo>
                  <a:pt x="1087422" y="29946"/>
                  <a:pt x="1077809" y="30439"/>
                  <a:pt x="1069676" y="34506"/>
                </a:cubicBezTo>
                <a:cubicBezTo>
                  <a:pt x="1060403" y="39143"/>
                  <a:pt x="1053270" y="47548"/>
                  <a:pt x="1043796" y="51759"/>
                </a:cubicBezTo>
                <a:cubicBezTo>
                  <a:pt x="1027178" y="59145"/>
                  <a:pt x="1008304" y="60878"/>
                  <a:pt x="992038" y="69011"/>
                </a:cubicBezTo>
                <a:lnTo>
                  <a:pt x="974785" y="77638"/>
                </a:lnTo>
                <a:lnTo>
                  <a:pt x="1078302" y="1725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topic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Mamals</a:t>
            </a:r>
            <a:r>
              <a:rPr lang="en-US" dirty="0"/>
              <a:t> and other animals near the </a:t>
            </a:r>
            <a:r>
              <a:rPr lang="en-US" dirty="0" smtClean="0"/>
              <a:t>water</a:t>
            </a:r>
            <a:r>
              <a:rPr lang="hu-HU" dirty="0" smtClean="0"/>
              <a:t> 21 </a:t>
            </a:r>
            <a:r>
              <a:rPr lang="hu-HU" dirty="0" err="1" smtClean="0"/>
              <a:t>April</a:t>
            </a:r>
            <a:endParaRPr lang="hu-HU" dirty="0" smtClean="0"/>
          </a:p>
          <a:p>
            <a:r>
              <a:rPr lang="hu-HU" dirty="0" err="1" smtClean="0"/>
              <a:t>Choose</a:t>
            </a:r>
            <a:r>
              <a:rPr lang="hu-HU" dirty="0" smtClean="0"/>
              <a:t> 1 </a:t>
            </a:r>
            <a:r>
              <a:rPr lang="hu-HU" dirty="0" err="1" smtClean="0"/>
              <a:t>animal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Make</a:t>
            </a:r>
            <a:r>
              <a:rPr lang="hu-HU" dirty="0" smtClean="0"/>
              <a:t> a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dialougue</a:t>
            </a:r>
            <a:r>
              <a:rPr lang="hu-HU" dirty="0" smtClean="0"/>
              <a:t>/ </a:t>
            </a:r>
            <a:r>
              <a:rPr lang="hu-HU" dirty="0" err="1" smtClean="0"/>
              <a:t>make</a:t>
            </a:r>
            <a:r>
              <a:rPr lang="hu-HU" dirty="0" smtClean="0"/>
              <a:t> a script (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talking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animal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highlight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features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animals</a:t>
            </a:r>
            <a:endParaRPr lang="hu-HU" dirty="0" smtClean="0"/>
          </a:p>
          <a:p>
            <a:r>
              <a:rPr lang="hu-HU" dirty="0" err="1" smtClean="0"/>
              <a:t>App</a:t>
            </a:r>
            <a:r>
              <a:rPr lang="hu-HU" dirty="0"/>
              <a:t>: </a:t>
            </a:r>
            <a:r>
              <a:rPr lang="hu-HU" dirty="0" err="1"/>
              <a:t>Comic</a:t>
            </a:r>
            <a:r>
              <a:rPr lang="hu-HU" dirty="0"/>
              <a:t> </a:t>
            </a:r>
            <a:r>
              <a:rPr lang="hu-HU" dirty="0" err="1"/>
              <a:t>Strip</a:t>
            </a:r>
            <a:r>
              <a:rPr lang="hu-HU" dirty="0"/>
              <a:t> </a:t>
            </a:r>
            <a:r>
              <a:rPr lang="hu-HU" dirty="0" err="1" smtClean="0"/>
              <a:t>Maker</a:t>
            </a:r>
            <a:r>
              <a:rPr lang="hu-HU" dirty="0"/>
              <a:t>/ </a:t>
            </a:r>
            <a:r>
              <a:rPr lang="hu-HU" b="1" i="1" dirty="0" err="1" smtClean="0"/>
              <a:t>Comic</a:t>
            </a:r>
            <a:r>
              <a:rPr lang="hu-HU" b="1" i="1" dirty="0" smtClean="0"/>
              <a:t> </a:t>
            </a:r>
            <a:r>
              <a:rPr lang="hu-HU" b="1" i="1" dirty="0" err="1" smtClean="0"/>
              <a:t>Page</a:t>
            </a:r>
            <a:r>
              <a:rPr lang="hu-HU" b="1" i="1" dirty="0" smtClean="0"/>
              <a:t> </a:t>
            </a:r>
            <a:r>
              <a:rPr lang="hu-HU" b="1" i="1" dirty="0" err="1" smtClean="0"/>
              <a:t>Creator</a:t>
            </a:r>
            <a:r>
              <a:rPr lang="hu-HU" b="1" i="1" dirty="0" smtClean="0"/>
              <a:t> (I </a:t>
            </a:r>
            <a:r>
              <a:rPr lang="hu-HU" b="1" i="1" dirty="0" err="1" smtClean="0"/>
              <a:t>like</a:t>
            </a:r>
            <a:r>
              <a:rPr lang="hu-HU" b="1" i="1" dirty="0" smtClean="0"/>
              <a:t> </a:t>
            </a:r>
            <a:r>
              <a:rPr lang="hu-HU" b="1" i="1" dirty="0" err="1" smtClean="0"/>
              <a:t>this</a:t>
            </a:r>
            <a:r>
              <a:rPr lang="hu-HU" b="1" i="1" dirty="0" smtClean="0"/>
              <a:t>)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713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Upload</a:t>
            </a:r>
            <a:r>
              <a:rPr lang="hu-HU" dirty="0" smtClean="0"/>
              <a:t> here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29" r="-1147"/>
          <a:stretch/>
        </p:blipFill>
        <p:spPr>
          <a:xfrm>
            <a:off x="1538774" y="1616329"/>
            <a:ext cx="9813588" cy="47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Biotic</a:t>
            </a:r>
            <a:r>
              <a:rPr lang="hu-HU" dirty="0" smtClean="0"/>
              <a:t> Index: </a:t>
            </a:r>
            <a:r>
              <a:rPr lang="hu-HU" dirty="0" err="1" smtClean="0"/>
              <a:t>examine</a:t>
            </a:r>
            <a:r>
              <a:rPr lang="hu-HU" dirty="0" smtClean="0"/>
              <a:t>/ </a:t>
            </a:r>
            <a:r>
              <a:rPr lang="hu-HU" dirty="0" err="1" smtClean="0"/>
              <a:t>check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endParaRPr lang="hu-HU" dirty="0" smtClean="0"/>
          </a:p>
          <a:p>
            <a:r>
              <a:rPr lang="hu-HU" dirty="0" err="1" smtClean="0"/>
              <a:t>Microbiology</a:t>
            </a:r>
            <a:endParaRPr lang="hu-HU" dirty="0" smtClean="0"/>
          </a:p>
          <a:p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endParaRPr lang="hu-HU" dirty="0" smtClean="0"/>
          </a:p>
          <a:p>
            <a:r>
              <a:rPr lang="hu-HU" dirty="0" smtClean="0"/>
              <a:t>C° </a:t>
            </a:r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deep</a:t>
            </a:r>
            <a:r>
              <a:rPr lang="hu-HU" dirty="0" smtClean="0"/>
              <a:t>/ </a:t>
            </a:r>
            <a:r>
              <a:rPr lang="hu-HU" dirty="0" err="1" smtClean="0"/>
              <a:t>wide</a:t>
            </a:r>
            <a:endParaRPr lang="hu-HU" dirty="0" smtClean="0"/>
          </a:p>
          <a:p>
            <a:r>
              <a:rPr lang="hu-HU" dirty="0" err="1" smtClean="0"/>
              <a:t>Any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9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7467" r="72"/>
          <a:stretch/>
        </p:blipFill>
        <p:spPr>
          <a:xfrm>
            <a:off x="1212091" y="897148"/>
            <a:ext cx="9920218" cy="51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799" y="0"/>
            <a:ext cx="4382219" cy="81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61</TotalTime>
  <Words>117</Words>
  <Application>Microsoft Office PowerPoint</Application>
  <PresentationFormat>Szélesvásznú</PresentationFormat>
  <Paragraphs>23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Crop</vt:lpstr>
      <vt:lpstr>The greatest aquarium</vt:lpstr>
      <vt:lpstr>THANK YOU FOR YOUR PARTICPATION!</vt:lpstr>
      <vt:lpstr>WORLD WATER DAY 22 MARCH 2021</vt:lpstr>
      <vt:lpstr>PowerPoint-bemutató</vt:lpstr>
      <vt:lpstr>Next topic</vt:lpstr>
      <vt:lpstr>Upload here</vt:lpstr>
      <vt:lpstr>Extra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aquarium</dc:title>
  <dc:creator>Pap Andrea Anikó</dc:creator>
  <cp:lastModifiedBy>Pap Andrea Anikó</cp:lastModifiedBy>
  <cp:revision>6</cp:revision>
  <dcterms:created xsi:type="dcterms:W3CDTF">2021-03-21T18:39:15Z</dcterms:created>
  <dcterms:modified xsi:type="dcterms:W3CDTF">2021-03-21T19:40:56Z</dcterms:modified>
</cp:coreProperties>
</file>