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9" r:id="rId4"/>
    <p:sldId id="258" r:id="rId5"/>
    <p:sldId id="257" r:id="rId6"/>
    <p:sldId id="260" r:id="rId7"/>
    <p:sldId id="261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983AF-6D95-456F-9AF2-B0EFFC11413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2A84-7931-44AF-8240-8FB7BADD5C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6888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983AF-6D95-456F-9AF2-B0EFFC11413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2A84-7931-44AF-8240-8FB7BADD5C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6225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983AF-6D95-456F-9AF2-B0EFFC11413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2A84-7931-44AF-8240-8FB7BADD5C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2243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983AF-6D95-456F-9AF2-B0EFFC11413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2A84-7931-44AF-8240-8FB7BADD5C4E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0051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983AF-6D95-456F-9AF2-B0EFFC11413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2A84-7931-44AF-8240-8FB7BADD5C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8502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983AF-6D95-456F-9AF2-B0EFFC11413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2A84-7931-44AF-8240-8FB7BADD5C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5203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983AF-6D95-456F-9AF2-B0EFFC11413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2A84-7931-44AF-8240-8FB7BADD5C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2960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983AF-6D95-456F-9AF2-B0EFFC11413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2A84-7931-44AF-8240-8FB7BADD5C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0361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983AF-6D95-456F-9AF2-B0EFFC11413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2A84-7931-44AF-8240-8FB7BADD5C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500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983AF-6D95-456F-9AF2-B0EFFC11413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2A84-7931-44AF-8240-8FB7BADD5C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154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983AF-6D95-456F-9AF2-B0EFFC11413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2A84-7931-44AF-8240-8FB7BADD5C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397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983AF-6D95-456F-9AF2-B0EFFC11413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2A84-7931-44AF-8240-8FB7BADD5C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506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983AF-6D95-456F-9AF2-B0EFFC11413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2A84-7931-44AF-8240-8FB7BADD5C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62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983AF-6D95-456F-9AF2-B0EFFC11413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2A84-7931-44AF-8240-8FB7BADD5C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680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983AF-6D95-456F-9AF2-B0EFFC11413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2A84-7931-44AF-8240-8FB7BADD5C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060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983AF-6D95-456F-9AF2-B0EFFC11413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2A84-7931-44AF-8240-8FB7BADD5C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6427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983AF-6D95-456F-9AF2-B0EFFC11413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2A84-7931-44AF-8240-8FB7BADD5C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7972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36983AF-6D95-456F-9AF2-B0EFFC11413E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62A84-7931-44AF-8240-8FB7BADD5C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45649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7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7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7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62112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tr-TR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Caves</a:t>
            </a:r>
            <a:r>
              <a:rPr lang="tr-T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602509" y="4793529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tr-TR" sz="5400" b="1" i="1" u="sng" dirty="0" err="1" smtClean="0"/>
              <a:t>Caves</a:t>
            </a:r>
            <a:r>
              <a:rPr lang="tr-TR" sz="5400" b="1" i="1" u="sng" dirty="0" smtClean="0"/>
              <a:t> </a:t>
            </a:r>
            <a:r>
              <a:rPr lang="tr-TR" sz="5400" b="1" i="1" u="sng" dirty="0" err="1" smtClean="0"/>
              <a:t>are</a:t>
            </a:r>
            <a:r>
              <a:rPr lang="tr-TR" sz="5400" b="1" i="1" u="sng" dirty="0" smtClean="0"/>
              <a:t> </a:t>
            </a:r>
            <a:r>
              <a:rPr lang="tr-TR" sz="5400" b="1" i="1" u="sng" dirty="0" err="1" smtClean="0"/>
              <a:t>natural</a:t>
            </a:r>
            <a:r>
              <a:rPr lang="tr-TR" sz="5400" b="1" i="1" u="sng" dirty="0" smtClean="0"/>
              <a:t> </a:t>
            </a:r>
            <a:r>
              <a:rPr lang="tr-TR" sz="5400" b="1" i="1" u="sng" dirty="0" err="1" smtClean="0"/>
              <a:t>places</a:t>
            </a:r>
            <a:endParaRPr lang="tr-TR" sz="5400" b="1" i="1" u="sng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74619"/>
            <a:ext cx="9268691" cy="3518910"/>
          </a:xfrm>
          <a:prstGeom prst="rect">
            <a:avLst/>
          </a:prstGeom>
        </p:spPr>
      </p:pic>
      <p:pic>
        <p:nvPicPr>
          <p:cNvPr id="8" name="Ses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4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6"/>
    </mc:Choice>
    <mc:Fallback xmlns="">
      <p:transition spd="slow" advTm="26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/>
              <a:t>Caves</a:t>
            </a:r>
            <a:r>
              <a:rPr lang="tr-TR" dirty="0" smtClean="0"/>
              <a:t> </a:t>
            </a:r>
            <a:r>
              <a:rPr lang="tr-TR" dirty="0" err="1" smtClean="0"/>
              <a:t>formation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err="1" smtClean="0"/>
              <a:t>Caves</a:t>
            </a:r>
            <a:r>
              <a:rPr lang="tr-TR" sz="3200" dirty="0" smtClean="0"/>
              <a:t> can be </a:t>
            </a:r>
            <a:r>
              <a:rPr lang="tr-TR" sz="3200" dirty="0" err="1" smtClean="0"/>
              <a:t>formed</a:t>
            </a:r>
            <a:r>
              <a:rPr lang="tr-TR" sz="3200" dirty="0" smtClean="0"/>
              <a:t> </a:t>
            </a:r>
            <a:r>
              <a:rPr lang="tr-TR" sz="3200" dirty="0" err="1" smtClean="0"/>
              <a:t>many</a:t>
            </a:r>
            <a:r>
              <a:rPr lang="tr-TR" sz="3200" dirty="0" smtClean="0"/>
              <a:t> </a:t>
            </a:r>
            <a:r>
              <a:rPr lang="tr-TR" sz="3200" dirty="0" err="1" smtClean="0"/>
              <a:t>diffrent</a:t>
            </a:r>
            <a:r>
              <a:rPr lang="tr-TR" sz="3200" dirty="0" smtClean="0"/>
              <a:t> </a:t>
            </a:r>
            <a:r>
              <a:rPr lang="tr-TR" sz="3200" dirty="0" err="1" smtClean="0"/>
              <a:t>ways</a:t>
            </a:r>
            <a:r>
              <a:rPr lang="tr-TR" sz="3200" dirty="0" smtClean="0"/>
              <a:t>. </a:t>
            </a:r>
            <a:r>
              <a:rPr lang="tr-TR" sz="3200" dirty="0" err="1" smtClean="0"/>
              <a:t>The</a:t>
            </a:r>
            <a:r>
              <a:rPr lang="tr-TR" sz="3200" dirty="0" smtClean="0"/>
              <a:t> </a:t>
            </a:r>
            <a:r>
              <a:rPr lang="tr-TR" sz="3200" dirty="0" err="1" smtClean="0"/>
              <a:t>basic</a:t>
            </a:r>
            <a:r>
              <a:rPr lang="tr-TR" sz="3200" dirty="0" smtClean="0"/>
              <a:t> </a:t>
            </a:r>
            <a:r>
              <a:rPr lang="tr-TR" sz="3200" dirty="0" err="1" smtClean="0"/>
              <a:t>condition</a:t>
            </a:r>
            <a:r>
              <a:rPr lang="tr-TR" sz="3200" dirty="0" smtClean="0"/>
              <a:t> </a:t>
            </a:r>
            <a:r>
              <a:rPr lang="tr-TR" sz="3200" dirty="0" err="1" smtClean="0"/>
              <a:t>for</a:t>
            </a:r>
            <a:r>
              <a:rPr lang="tr-TR" sz="3200" dirty="0" smtClean="0"/>
              <a:t> </a:t>
            </a:r>
            <a:r>
              <a:rPr lang="tr-TR" sz="3200" dirty="0" err="1" smtClean="0"/>
              <a:t>the</a:t>
            </a:r>
            <a:r>
              <a:rPr lang="tr-TR" sz="3200" dirty="0" smtClean="0"/>
              <a:t> </a:t>
            </a:r>
            <a:r>
              <a:rPr lang="tr-TR" sz="3200" dirty="0" err="1" smtClean="0"/>
              <a:t>formation</a:t>
            </a:r>
            <a:r>
              <a:rPr lang="tr-TR" sz="3200" dirty="0" smtClean="0"/>
              <a:t> of a </a:t>
            </a:r>
            <a:r>
              <a:rPr lang="tr-TR" sz="3200" dirty="0" err="1" smtClean="0"/>
              <a:t>cave</a:t>
            </a:r>
            <a:r>
              <a:rPr lang="tr-TR" sz="3200" dirty="0" smtClean="0"/>
              <a:t> is </a:t>
            </a:r>
            <a:r>
              <a:rPr lang="tr-TR" sz="3200" dirty="0" err="1" smtClean="0"/>
              <a:t>the</a:t>
            </a:r>
            <a:r>
              <a:rPr lang="tr-TR" sz="3200" dirty="0" smtClean="0"/>
              <a:t> presence of </a:t>
            </a:r>
            <a:r>
              <a:rPr lang="tr-TR" sz="3200" dirty="0" err="1" smtClean="0"/>
              <a:t>crack</a:t>
            </a:r>
            <a:r>
              <a:rPr lang="tr-TR" sz="3200" dirty="0" smtClean="0"/>
              <a:t> </a:t>
            </a:r>
            <a:r>
              <a:rPr lang="tr-TR" sz="3200" dirty="0" err="1" smtClean="0"/>
              <a:t>or</a:t>
            </a:r>
            <a:r>
              <a:rPr lang="tr-TR" sz="3200" dirty="0" smtClean="0"/>
              <a:t> </a:t>
            </a:r>
            <a:r>
              <a:rPr lang="tr-TR" sz="3200" dirty="0" err="1" smtClean="0"/>
              <a:t>rift</a:t>
            </a:r>
            <a:r>
              <a:rPr lang="tr-TR" sz="3200" dirty="0" smtClean="0"/>
              <a:t> </a:t>
            </a:r>
            <a:r>
              <a:rPr lang="tr-TR" sz="3200" dirty="0" err="1" smtClean="0"/>
              <a:t>system</a:t>
            </a:r>
            <a:r>
              <a:rPr lang="tr-TR" sz="3200" dirty="0" smtClean="0"/>
              <a:t> </a:t>
            </a:r>
            <a:r>
              <a:rPr lang="tr-TR" sz="3200" dirty="0" err="1" smtClean="0"/>
              <a:t>trought</a:t>
            </a:r>
            <a:r>
              <a:rPr lang="tr-TR" sz="3200" dirty="0" smtClean="0"/>
              <a:t> </a:t>
            </a:r>
            <a:r>
              <a:rPr lang="tr-TR" sz="3200" dirty="0" err="1" smtClean="0"/>
              <a:t>this</a:t>
            </a:r>
            <a:r>
              <a:rPr lang="tr-TR" sz="3200" dirty="0" smtClean="0"/>
              <a:t> </a:t>
            </a:r>
            <a:r>
              <a:rPr lang="tr-TR" sz="3200" dirty="0" err="1" smtClean="0"/>
              <a:t>water</a:t>
            </a:r>
            <a:r>
              <a:rPr lang="tr-TR" sz="3200" dirty="0" smtClean="0"/>
              <a:t>.</a:t>
            </a:r>
          </a:p>
        </p:txBody>
      </p:sp>
      <p:pic>
        <p:nvPicPr>
          <p:cNvPr id="8" name="Ses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1"/>
    </mc:Choice>
    <mc:Fallback xmlns="">
      <p:transition spd="slow" advTm="3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tr-TR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tr-TR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  <a:r>
              <a:rPr lang="tr-TR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cave</a:t>
            </a:r>
            <a:endParaRPr lang="tr-TR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37422" y="2202734"/>
            <a:ext cx="8947150" cy="3877098"/>
          </a:xfrm>
          <a:prstGeom prst="rect">
            <a:avLst/>
          </a:prstGeom>
        </p:spPr>
      </p:pic>
      <p:pic>
        <p:nvPicPr>
          <p:cNvPr id="8" name="Ses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5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1"/>
    </mc:Choice>
    <mc:Fallback xmlns="">
      <p:transition spd="slow" advTm="2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u="sng" dirty="0" err="1" smtClean="0"/>
              <a:t>This</a:t>
            </a:r>
            <a:r>
              <a:rPr lang="tr-TR" b="1" i="1" u="sng" dirty="0" smtClean="0"/>
              <a:t> is </a:t>
            </a:r>
            <a:r>
              <a:rPr lang="tr-TR" b="1" i="1" u="sng" dirty="0" err="1" smtClean="0"/>
              <a:t>ice</a:t>
            </a:r>
            <a:r>
              <a:rPr lang="tr-TR" b="1" i="1" u="sng" dirty="0" smtClean="0"/>
              <a:t> </a:t>
            </a:r>
            <a:r>
              <a:rPr lang="tr-TR" b="1" i="1" u="sng" dirty="0" err="1" smtClean="0"/>
              <a:t>cave</a:t>
            </a:r>
            <a:endParaRPr lang="tr-TR" b="1" i="1" u="sng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29164" y="2098820"/>
            <a:ext cx="6428509" cy="4195762"/>
          </a:xfrm>
          <a:prstGeom prst="rect">
            <a:avLst/>
          </a:prstGeom>
        </p:spPr>
      </p:pic>
      <p:pic>
        <p:nvPicPr>
          <p:cNvPr id="12" name="Ses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6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0"/>
    </mc:Choice>
    <mc:Fallback xmlns="">
      <p:transition spd="slow" advTm="15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tr-TR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lava </a:t>
            </a:r>
            <a:r>
              <a:rPr lang="tr-TR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cave</a:t>
            </a:r>
            <a:endParaRPr lang="tr-TR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  <p:pic>
        <p:nvPicPr>
          <p:cNvPr id="7" name="Ses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3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6"/>
    </mc:Choice>
    <mc:Fallback xmlns="">
      <p:transition spd="slow" advTm="1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1" u="sng" dirty="0" err="1" smtClean="0"/>
              <a:t>They</a:t>
            </a:r>
            <a:r>
              <a:rPr lang="tr-TR" i="1" u="sng" dirty="0" smtClean="0"/>
              <a:t> </a:t>
            </a:r>
            <a:r>
              <a:rPr lang="tr-TR" i="1" u="sng" dirty="0" err="1" smtClean="0"/>
              <a:t>are</a:t>
            </a:r>
            <a:r>
              <a:rPr lang="tr-TR" i="1" u="sng" dirty="0" smtClean="0"/>
              <a:t> </a:t>
            </a:r>
            <a:r>
              <a:rPr lang="tr-TR" i="1" u="sng" dirty="0" err="1" smtClean="0"/>
              <a:t>stalacites</a:t>
            </a:r>
            <a:r>
              <a:rPr lang="tr-TR" i="1" u="sng" dirty="0" smtClean="0"/>
              <a:t> </a:t>
            </a:r>
            <a:endParaRPr lang="tr-TR" i="1" u="sng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  <p:pic>
        <p:nvPicPr>
          <p:cNvPr id="7" name="Ses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2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3"/>
    </mc:Choice>
    <mc:Fallback xmlns="">
      <p:transition spd="slow" advTm="2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stalagmites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7" y="2204229"/>
            <a:ext cx="8138907" cy="4195762"/>
          </a:xfrm>
        </p:spPr>
      </p:pic>
      <p:pic>
        <p:nvPicPr>
          <p:cNvPr id="8" name="Ses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7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4"/>
    </mc:Choice>
    <mc:Fallback xmlns="">
      <p:transition spd="slow" advTm="14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81</TotalTime>
  <Words>57</Words>
  <Application>Microsoft Office PowerPoint</Application>
  <PresentationFormat>Geniş ekran</PresentationFormat>
  <Paragraphs>9</Paragraphs>
  <Slides>7</Slides>
  <Notes>0</Notes>
  <HiddenSlides>0</HiddenSlides>
  <MMClips>7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İyon</vt:lpstr>
      <vt:lpstr>Caves   </vt:lpstr>
      <vt:lpstr>Caves formation</vt:lpstr>
      <vt:lpstr>This is water cave</vt:lpstr>
      <vt:lpstr>This is ice cave</vt:lpstr>
      <vt:lpstr>This is lava cave</vt:lpstr>
      <vt:lpstr>They are stalacites </vt:lpstr>
      <vt:lpstr>They are stalagmites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Caves</dc:title>
  <dc:creator>Pc</dc:creator>
  <cp:lastModifiedBy>ozay dinlendi</cp:lastModifiedBy>
  <cp:revision>10</cp:revision>
  <dcterms:created xsi:type="dcterms:W3CDTF">2021-02-25T18:58:53Z</dcterms:created>
  <dcterms:modified xsi:type="dcterms:W3CDTF">2021-02-28T08:40:05Z</dcterms:modified>
</cp:coreProperties>
</file>