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inmeyen Kullanıcı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D66AB2-5EC8-AA43-8D30-150376A38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27CB37D-5992-7840-AC68-39A2978F5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5E2ADD-B3EC-F348-B116-1A6EA81B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1649A5-DF1D-474F-9057-A49DF84AC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54133B-904C-7B4D-B7C1-37590F62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314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2F72B4-B1B7-E64B-951B-50A8B10D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8C2BC1-DFEB-0A45-9E54-8286F454E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72025C8-0B53-C143-BC01-31B6C123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C1807B-6639-A149-94E8-278B222C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674E10D-349A-0345-982A-780DACFD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194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16CD8E1-4435-8345-BDA5-6F7372440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C745D1A-4887-724E-8F88-D9C1D51F3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627365-7DDF-C645-AB42-08557F43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F5121B1-84C1-9D49-9EF3-CE0AAEFF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50EFCE-212A-C646-8AF7-1F893788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757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0EE322-B380-844A-8D6E-3D175AB4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B69B46-2A32-BE4E-93B1-2A7B5F17D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1DB8E6-5AE1-994F-8998-BC28E05B0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3637A2-FF1C-D04C-A4E2-DD20F7750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922974-375E-1044-9080-637AAE95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766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374BC3-FCB2-AD46-B6A5-455E2285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1EB2E5A-7446-E047-82B6-1B693F22A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A25E06-BE0D-5247-892C-1DAFB714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E31663-4E02-E34F-99D3-396FA030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CB150D-B349-564A-81F2-0A7C0E96B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054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3EC9EC-5512-074B-98A5-2DF953FC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DD7B4F-1F7D-4A4B-ACF2-B8606994A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45F7222-D598-2A40-9723-58AE8C19E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7BF6AC7-472D-1F46-BA47-348AF481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04A59B-89E6-3B40-BEF0-2A74406D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6E4B120-C1E4-DB44-B76E-4215E7DC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077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CA9CBB-63DA-A64F-B9D8-3BCC4D988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48A8D12-007D-D34C-9133-FD3E00A15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B11650A-6F71-4B4A-81ED-4E7DBDD2E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2319ECC-E5BA-8843-990A-5B515A45F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E862DF5-3A75-894D-8CB3-21F330241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E60C941-782B-5042-97FE-373EC158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BC1FABC-60E5-3C4B-A713-FC7E22CB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5F667D0-E01E-D743-BBFF-65C6620F7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82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198D1B-7ACB-1048-AAE7-0EAB6C8C4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8A72BC4-8791-CE4D-BEB8-7F7D4B2E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3E65E11-7841-7542-B8F2-FFB6226A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4B32EAC-0E1B-1C4E-BC23-FAB247F8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146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64B206C-C8E5-0C4B-9E0D-DEC84C217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FABFEDA-4EDF-874B-8EAF-ED866619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88170CE-E298-5844-B560-DDFC499C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98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160AE8-DEEB-9148-8CA8-29EC3FCE7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1B1473-98E2-4949-B0AD-8ED99E145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AE5079E-C27F-844B-83F7-0242A048B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9A2DF6D-41B1-264C-B5C4-78B86AD5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6AE2E34-CEF5-4D4E-81CE-A859F53F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D6D931F-49E6-E446-B86F-4A3E0755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369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132930-BFC2-A245-905C-15F58726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D915A0C-1C93-B84A-921E-964ABBA57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BB4FC04-9870-2345-9530-BE5B57FEF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BFA4A71-E596-984C-B7BE-B4C104AA7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9EA9BC6-BD89-F340-9DEE-1C483B6C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1639757-7D3D-E043-954F-F23B5D71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6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83BF71A-A64D-2949-9D51-B3486DB0A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AF03647-763C-E047-A3EB-AE5EA38EE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95040D-C624-C84B-9B6D-6DAEB4E521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97FBD-2E05-B041-8B90-FBDAA4CDB407}" type="datetimeFigureOut">
              <a:rPr lang="tr-TR" smtClean="0"/>
              <a:t>22.02.2021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909CD1-13B2-9F4E-A2D3-D6C682B9EE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FED13CC-89FE-AF4A-B7C5-7662977B0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44ADB-4690-6A4E-9D3A-30AD5A6A0D7C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368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7">
            <a:extLst>
              <a:ext uri="{FF2B5EF4-FFF2-40B4-BE49-F238E27FC236}">
                <a16:creationId xmlns:a16="http://schemas.microsoft.com/office/drawing/2014/main" id="{84EAB347-8725-0C4D-99DF-8F395A045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1"/>
          </a:xfrm>
          <a:prstGeom prst="rect">
            <a:avLst/>
          </a:prstGeom>
        </p:spPr>
      </p:pic>
      <p:pic>
        <p:nvPicPr>
          <p:cNvPr id="4" name="Resim 4">
            <a:extLst>
              <a:ext uri="{FF2B5EF4-FFF2-40B4-BE49-F238E27FC236}">
                <a16:creationId xmlns:a16="http://schemas.microsoft.com/office/drawing/2014/main" id="{1684901D-2F3F-B04D-845D-44B5047F1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78" y="1393832"/>
            <a:ext cx="8185648" cy="5160559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D8A71640-6369-0E46-B129-AF48E367CF16}"/>
              </a:ext>
            </a:extLst>
          </p:cNvPr>
          <p:cNvSpPr txBox="1"/>
          <p:nvPr/>
        </p:nvSpPr>
        <p:spPr>
          <a:xfrm>
            <a:off x="5184576" y="185380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tr-TR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AB1A9FD-E642-944E-99FF-DEDD2CA754CA}"/>
              </a:ext>
            </a:extLst>
          </p:cNvPr>
          <p:cNvSpPr txBox="1"/>
          <p:nvPr/>
        </p:nvSpPr>
        <p:spPr>
          <a:xfrm rot="10800000" flipH="1" flipV="1">
            <a:off x="8747608" y="1706969"/>
            <a:ext cx="3314597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Derecik Esmanur 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D5CF3A6E-573A-874A-B97E-E788BB4F5F60}"/>
              </a:ext>
            </a:extLst>
          </p:cNvPr>
          <p:cNvSpPr txBox="1"/>
          <p:nvPr/>
        </p:nvSpPr>
        <p:spPr>
          <a:xfrm>
            <a:off x="8755483" y="2651551"/>
            <a:ext cx="33145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/>
              <a:t>Derecik Şehit Yasin Boy Secondary School</a:t>
            </a:r>
          </a:p>
        </p:txBody>
      </p:sp>
      <p:sp>
        <p:nvSpPr>
          <p:cNvPr id="3" name="Başlık 1">
            <a:extLst>
              <a:ext uri="{FF2B5EF4-FFF2-40B4-BE49-F238E27FC236}">
                <a16:creationId xmlns:a16="http://schemas.microsoft.com/office/drawing/2014/main" id="{0AA3833E-CF63-7647-96FE-76A4BFA75E6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78767" y="309826"/>
            <a:ext cx="6341344" cy="910828"/>
          </a:xfrm>
          <a:noFill/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rgbClr val="3C4043"/>
                </a:solidFill>
                <a:latin typeface="Roboto" panose="02000000000000000000" pitchFamily="2" charset="0"/>
              </a:rPr>
              <a:t>W</a:t>
            </a:r>
            <a:r>
              <a:rPr lang="tr-TR" sz="5400" b="1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ater and Caves</a:t>
            </a:r>
            <a:endParaRPr lang="tr-TR" sz="5400" b="1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DCCB2C0E-05D5-9040-AB11-4FE40710AD2E}"/>
              </a:ext>
            </a:extLst>
          </p:cNvPr>
          <p:cNvSpPr txBox="1"/>
          <p:nvPr/>
        </p:nvSpPr>
        <p:spPr>
          <a:xfrm>
            <a:off x="3053953" y="3199685"/>
            <a:ext cx="610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tr-TR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1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3">
            <a:extLst>
              <a:ext uri="{FF2B5EF4-FFF2-40B4-BE49-F238E27FC236}">
                <a16:creationId xmlns:a16="http://schemas.microsoft.com/office/drawing/2014/main" id="{4DF6CB11-D49C-3343-ADBE-E0B90572B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5" name="Resim 5">
            <a:extLst>
              <a:ext uri="{FF2B5EF4-FFF2-40B4-BE49-F238E27FC236}">
                <a16:creationId xmlns:a16="http://schemas.microsoft.com/office/drawing/2014/main" id="{39CA9A07-F487-0448-87E2-116AE75665D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95" y="829793"/>
            <a:ext cx="11210008" cy="6028207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7C42FDBD-CA02-3647-A564-B8870E2C2931}"/>
              </a:ext>
            </a:extLst>
          </p:cNvPr>
          <p:cNvSpPr txBox="1"/>
          <p:nvPr/>
        </p:nvSpPr>
        <p:spPr>
          <a:xfrm>
            <a:off x="3353842" y="829793"/>
            <a:ext cx="4915049" cy="1446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water is very important to us.</a:t>
            </a:r>
            <a:endParaRPr lang="tr-T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4">
            <a:extLst>
              <a:ext uri="{FF2B5EF4-FFF2-40B4-BE49-F238E27FC236}">
                <a16:creationId xmlns:a16="http://schemas.microsoft.com/office/drawing/2014/main" id="{1AA7BD0C-BCD8-794A-94E5-F663E7345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4" name="Resim 4">
            <a:extLst>
              <a:ext uri="{FF2B5EF4-FFF2-40B4-BE49-F238E27FC236}">
                <a16:creationId xmlns:a16="http://schemas.microsoft.com/office/drawing/2014/main" id="{4AB9A157-48E2-E041-ADA0-8EE23AC8669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00" y="357188"/>
            <a:ext cx="10947797" cy="6500812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BCE737EF-1D20-DD47-AC6F-65CDB89996AE}"/>
              </a:ext>
            </a:extLst>
          </p:cNvPr>
          <p:cNvSpPr txBox="1"/>
          <p:nvPr/>
        </p:nvSpPr>
        <p:spPr>
          <a:xfrm>
            <a:off x="2352689" y="357188"/>
            <a:ext cx="748661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4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Water use doubled between 1940 and 1980.</a:t>
            </a:r>
            <a:r>
              <a:rPr lang="tr-TR" sz="40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tr-TR" sz="4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4/3</a:t>
            </a:r>
            <a:r>
              <a:rPr lang="tr-TR" sz="40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tr-TR" sz="4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of</a:t>
            </a:r>
            <a:r>
              <a:rPr lang="tr-TR" sz="40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tr-TR" sz="4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our</a:t>
            </a:r>
            <a:r>
              <a:rPr lang="tr-TR" sz="40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tr-TR" sz="4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body</a:t>
            </a:r>
            <a:r>
              <a:rPr lang="tr-TR" sz="40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tr-TR" sz="4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is</a:t>
            </a:r>
            <a:r>
              <a:rPr lang="tr-TR" sz="40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tr-TR" sz="4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covered</a:t>
            </a:r>
            <a:r>
              <a:rPr lang="tr-TR" sz="40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tr-TR" sz="4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with</a:t>
            </a:r>
            <a:r>
              <a:rPr lang="tr-TR" sz="4000" b="0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tr-TR" sz="4000" b="1" i="0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water</a:t>
            </a:r>
            <a:endParaRPr lang="tr-TR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7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4">
            <a:extLst>
              <a:ext uri="{FF2B5EF4-FFF2-40B4-BE49-F238E27FC236}">
                <a16:creationId xmlns:a16="http://schemas.microsoft.com/office/drawing/2014/main" id="{EB1EF428-CEC2-CE44-A4D1-9FACE1346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4" name="Resim 4">
            <a:extLst>
              <a:ext uri="{FF2B5EF4-FFF2-40B4-BE49-F238E27FC236}">
                <a16:creationId xmlns:a16="http://schemas.microsoft.com/office/drawing/2014/main" id="{00043A46-61D2-EC45-877B-9F8E5C8194F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56" y="566241"/>
            <a:ext cx="10910887" cy="6291759"/>
          </a:xfr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9131B0AB-529D-FE40-B6CE-EB8C558DB85D}"/>
              </a:ext>
            </a:extLst>
          </p:cNvPr>
          <p:cNvSpPr txBox="1"/>
          <p:nvPr/>
        </p:nvSpPr>
        <p:spPr>
          <a:xfrm>
            <a:off x="1356741" y="566241"/>
            <a:ext cx="9478516" cy="2554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rgbClr val="FFFF00"/>
                </a:solidFill>
                <a:effectLst/>
                <a:latin typeface="Roboto" panose="02000000000000000000" pitchFamily="2" charset="0"/>
              </a:rPr>
              <a:t>The basic condition for the formation of a cave is the presence of a system of cracks or crevices through which water can move.</a:t>
            </a:r>
            <a:endParaRPr lang="tr-TR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4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4">
            <a:extLst>
              <a:ext uri="{FF2B5EF4-FFF2-40B4-BE49-F238E27FC236}">
                <a16:creationId xmlns:a16="http://schemas.microsoft.com/office/drawing/2014/main" id="{CCA66C0C-E95A-8F45-BF06-70706DDE9B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7233046"/>
          </a:xfrm>
          <a:prstGeom prst="rect">
            <a:avLst/>
          </a:prstGeom>
        </p:spPr>
      </p:pic>
      <p:pic>
        <p:nvPicPr>
          <p:cNvPr id="4" name="Resim 4">
            <a:extLst>
              <a:ext uri="{FF2B5EF4-FFF2-40B4-BE49-F238E27FC236}">
                <a16:creationId xmlns:a16="http://schemas.microsoft.com/office/drawing/2014/main" id="{F708A58A-9F2B-7C41-8574-90FAB809B3A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355996"/>
            <a:ext cx="11353800" cy="6877050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CB5AA3A0-84B8-4A4C-95E2-83BC0DDB36AF}"/>
              </a:ext>
            </a:extLst>
          </p:cNvPr>
          <p:cNvSpPr txBox="1"/>
          <p:nvPr/>
        </p:nvSpPr>
        <p:spPr>
          <a:xfrm>
            <a:off x="2068643" y="355996"/>
            <a:ext cx="9488773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48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Caves in Turkey, </a:t>
            </a:r>
          </a:p>
          <a:p>
            <a:pPr algn="ctr"/>
            <a:r>
              <a:rPr lang="tr-TR" sz="48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an estimated 30-35 thousand.</a:t>
            </a:r>
            <a:endParaRPr lang="tr-TR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1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2">
            <a:extLst>
              <a:ext uri="{FF2B5EF4-FFF2-40B4-BE49-F238E27FC236}">
                <a16:creationId xmlns:a16="http://schemas.microsoft.com/office/drawing/2014/main" id="{2ACC2714-2592-A44A-A1CA-081061C66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85454" cy="6858000"/>
          </a:xfrm>
          <a:prstGeom prst="rect">
            <a:avLst/>
          </a:prstGeom>
        </p:spPr>
      </p:pic>
      <p:pic>
        <p:nvPicPr>
          <p:cNvPr id="5" name="Resim 5">
            <a:extLst>
              <a:ext uri="{FF2B5EF4-FFF2-40B4-BE49-F238E27FC236}">
                <a16:creationId xmlns:a16="http://schemas.microsoft.com/office/drawing/2014/main" id="{D2C75D16-8F11-7349-91DE-EE45CD3D4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694685"/>
            <a:ext cx="11620500" cy="4945957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AEBA89F2-E046-3447-BA44-1CE4244FE48F}"/>
              </a:ext>
            </a:extLst>
          </p:cNvPr>
          <p:cNvSpPr txBox="1"/>
          <p:nvPr/>
        </p:nvSpPr>
        <p:spPr>
          <a:xfrm>
            <a:off x="285750" y="217357"/>
            <a:ext cx="11620500" cy="1477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000" b="1" i="0" dirty="0">
                <a:solidFill>
                  <a:schemeClr val="bg2">
                    <a:lumMod val="10000"/>
                  </a:schemeClr>
                </a:solidFill>
                <a:effectLst/>
                <a:latin typeface="Roboto" panose="02000000000000000000" pitchFamily="2" charset="0"/>
              </a:rPr>
              <a:t>Water is vital for living things to live. It is water that sustains all biological life and all human activities, from the smallest living organism to the largest creature.</a:t>
            </a:r>
            <a:endParaRPr lang="tr-TR" sz="3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9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Geniş ekran</PresentationFormat>
  <Paragraphs>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Office Teması</vt:lpstr>
      <vt:lpstr>Water and Caves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and caves</dc:title>
  <dc:creator>Bilinmeyen Kullanıcı</dc:creator>
  <cp:lastModifiedBy>Yeliz YILMAZ ŞEN</cp:lastModifiedBy>
  <cp:revision>19</cp:revision>
  <dcterms:created xsi:type="dcterms:W3CDTF">2021-02-20T10:55:55Z</dcterms:created>
  <dcterms:modified xsi:type="dcterms:W3CDTF">2021-02-22T16:35:20Z</dcterms:modified>
</cp:coreProperties>
</file>