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UeOK2fe2UV+cbmb205tmOZWbQ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9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9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9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9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9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9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9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9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9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9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9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9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9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9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9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9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9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9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9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9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9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9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9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9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9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9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9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8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20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GB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GB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22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22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22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22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22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23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08" name="Google Shape;208;p23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23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23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1" name="Google Shape;211;p23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23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23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4" name="Google Shape;214;p23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13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13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8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8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8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8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8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8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8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8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8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8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8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8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8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8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8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8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8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8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8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8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8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8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8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8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8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8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8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8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8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8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8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8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8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8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8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8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8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8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GB"/>
              <a:t>FISH LIVING IN MY AREA </a:t>
            </a:r>
            <a:endParaRPr/>
          </a:p>
        </p:txBody>
      </p:sp>
      <p:sp>
        <p:nvSpPr>
          <p:cNvPr id="235" name="Google Shape;235;p1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GB" sz="1900"/>
              <a:t>THE MEDITERRANEAN SEA IS RICH IN</a:t>
            </a:r>
            <a:r>
              <a:rPr lang="en-GB" sz="1900"/>
              <a:t> </a:t>
            </a:r>
            <a:r>
              <a:rPr lang="en-GB" sz="1900"/>
              <a:t>SPECIES DIVERSITY.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GB" sz="1900"/>
              <a:t>IT CONTAINS AROUND 7% OF ALL SPECIES IN THE WORLD.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GB" sz="1900"/>
              <a:t>MEDITERRANEAN FISH SPECIES ARE 712, FROM THE SHARK TO THE SHRIMP OR ANCHOVY. 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I LIVE IN PUGLIA AND ON OUR COAST WE FISH </a:t>
            </a:r>
            <a:br>
              <a:rPr lang="en-GB"/>
            </a:br>
            <a:r>
              <a:rPr lang="en-GB"/>
              <a:t>ANCHOVIES, SHRIMPS, MUSSELS.</a:t>
            </a:r>
            <a:endParaRPr/>
          </a:p>
        </p:txBody>
      </p:sp>
      <p:pic>
        <p:nvPicPr>
          <p:cNvPr id="241" name="Google Shape;24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6659" y="2325083"/>
            <a:ext cx="2529794" cy="35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6453" y="2325083"/>
            <a:ext cx="3962400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ANCHOVIES </a:t>
            </a:r>
            <a:endParaRPr/>
          </a:p>
        </p:txBody>
      </p:sp>
      <p:sp>
        <p:nvSpPr>
          <p:cNvPr id="248" name="Google Shape;248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In spring and summer anchovies come back to the coast to reproduce.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are long and sharp, green or light blue on the back and silver on their side.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live in big groups.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are the most fished in the world. </a:t>
            </a:r>
            <a:endParaRPr/>
          </a:p>
        </p:txBody>
      </p:sp>
      <p:pic>
        <p:nvPicPr>
          <p:cNvPr id="249" name="Google Shape;2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5237" y="3878541"/>
            <a:ext cx="3657859" cy="243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MAZZANCOLLA ( </a:t>
            </a:r>
            <a:r>
              <a:rPr lang="en-GB" sz="2000"/>
              <a:t>ITALIAN BIG SHRIMP </a:t>
            </a:r>
            <a:r>
              <a:rPr lang="en-GB"/>
              <a:t>)</a:t>
            </a:r>
            <a:endParaRPr/>
          </a:p>
        </p:txBody>
      </p: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IT IS A MEDIUM SIZE CRUSTACEAN.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IT IS A NATIVE MARINE FISH SPECIES, IT IS CHARACTERIZED BY A WHITE AND COMPACT MEAT.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IT HAS BLUE SHADOWS ON THE CARAPACE.</a:t>
            </a:r>
            <a:endParaRPr/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4357" y="3429000"/>
            <a:ext cx="40640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MUSSELS </a:t>
            </a:r>
            <a:endParaRPr/>
          </a:p>
        </p:txBody>
      </p:sp>
      <p:sp>
        <p:nvSpPr>
          <p:cNvPr id="262" name="Google Shape;262;p5"/>
          <p:cNvSpPr txBox="1"/>
          <p:nvPr>
            <p:ph idx="1" type="body"/>
          </p:nvPr>
        </p:nvSpPr>
        <p:spPr>
          <a:xfrm>
            <a:off x="702960" y="2097088"/>
            <a:ext cx="554120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ARE LIKE A  BLACK DROP OUTSIDE AND SOFT AND ORANGE INSIDE.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LIVE CLINGING IN GROUPS ON THE ROCKS.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998" y="3105260"/>
            <a:ext cx="4556413" cy="331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OUR SEA IS ALSO RICH OF BLUE FISH </a:t>
            </a:r>
            <a:endParaRPr/>
          </a:p>
        </p:txBody>
      </p:sp>
      <p:sp>
        <p:nvSpPr>
          <p:cNvPr id="269" name="Google Shape;269;p6"/>
          <p:cNvSpPr txBox="1"/>
          <p:nvPr>
            <p:ph idx="1" type="body"/>
          </p:nvPr>
        </p:nvSpPr>
        <p:spPr>
          <a:xfrm>
            <a:off x="975104" y="1833129"/>
            <a:ext cx="5964540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Blue fish are some species that have blue or green colour on the back and silver belly.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are for example SARDINE AND MACKEREL.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GB"/>
              <a:t>They contain a lot of nutrients like D vitamin, Omega 3, calcium and iron.</a:t>
            </a:r>
            <a:endParaRPr/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4257" y="1833129"/>
            <a:ext cx="3153154" cy="394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GB"/>
              <a:t>WE ARE VERY LUCKY TO HAVE SO MANY FISH SPECIES IN OUR MEDITERRANEAN DIET.</a:t>
            </a:r>
            <a:endParaRPr/>
          </a:p>
        </p:txBody>
      </p:sp>
      <p:pic>
        <p:nvPicPr>
          <p:cNvPr id="276" name="Google Shape;27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034" y="2204131"/>
            <a:ext cx="5312568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o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2021-02-26T13:05:13Z</dcterms:created>
  <dc:creator>andry_ryn_ ❤️</dc:creator>
</cp:coreProperties>
</file>