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8" r:id="rId2"/>
    <p:sldId id="257"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979218-FE47-4A11-9A7F-93DC2CCAA43C}" v="3" dt="2021-02-20T14:18:03.0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3DBA60-7055-4593-B7CC-8C3AE089000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E0E48C2-B1F6-4625-910B-0DDC521241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0BDED31-EB2B-40F1-9464-6B241F0F4058}"/>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5" name="Alt Bilgi Yer Tutucusu 4">
            <a:extLst>
              <a:ext uri="{FF2B5EF4-FFF2-40B4-BE49-F238E27FC236}">
                <a16:creationId xmlns:a16="http://schemas.microsoft.com/office/drawing/2014/main" id="{A5970BF0-2C87-453F-BD65-F889528F3022}"/>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E79536BC-4D74-4B61-A409-04C38FB5C904}"/>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4938780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111D3F-4792-4E14-9EAD-1A398ED988D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CB5E3A9-C1C7-42B8-B7F1-B1E0599DA3B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A048E19-58DD-4B29-B506-81F758B21AD2}"/>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5" name="Alt Bilgi Yer Tutucusu 4">
            <a:extLst>
              <a:ext uri="{FF2B5EF4-FFF2-40B4-BE49-F238E27FC236}">
                <a16:creationId xmlns:a16="http://schemas.microsoft.com/office/drawing/2014/main" id="{1530EB98-7521-47F7-8B7B-0DC0695A7767}"/>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2B3C849A-5C62-450F-9A99-FA9B67CA6769}"/>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6783329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75C033F-8DD8-47B2-87CE-613736A48EA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0E55EFD-45C6-41F7-ABF9-72981D115CC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94B5341-7C9C-4D45-BB66-9BF516277C69}"/>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5" name="Alt Bilgi Yer Tutucusu 4">
            <a:extLst>
              <a:ext uri="{FF2B5EF4-FFF2-40B4-BE49-F238E27FC236}">
                <a16:creationId xmlns:a16="http://schemas.microsoft.com/office/drawing/2014/main" id="{9EB90597-E1F2-42ED-A11F-9AAEC222F645}"/>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7D08022F-D845-45CE-99B9-60DC7FCDAE43}"/>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1703813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8B4549-EC9A-48D6-B945-55AFDEA8E8B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4EFE7EC-158D-48A6-83C9-E6F958ECA5D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E35B787-CE7A-4EEE-965D-2BDA695F4730}"/>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5" name="Alt Bilgi Yer Tutucusu 4">
            <a:extLst>
              <a:ext uri="{FF2B5EF4-FFF2-40B4-BE49-F238E27FC236}">
                <a16:creationId xmlns:a16="http://schemas.microsoft.com/office/drawing/2014/main" id="{22DE16D9-9698-433F-833B-A6DC4F2F21FD}"/>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0196D830-1EEF-4D41-B38B-30745152B439}"/>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3820181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374804-FFB4-4D32-8F43-37A50B90F73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82D3295-A66E-4FC6-9F70-C3D59B497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04DB591-D0CA-4178-876A-494DE23D0C34}"/>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5" name="Alt Bilgi Yer Tutucusu 4">
            <a:extLst>
              <a:ext uri="{FF2B5EF4-FFF2-40B4-BE49-F238E27FC236}">
                <a16:creationId xmlns:a16="http://schemas.microsoft.com/office/drawing/2014/main" id="{D8BA4780-9A4E-4298-93E3-CB5AB672FDFF}"/>
              </a:ext>
            </a:extLst>
          </p:cNvPr>
          <p:cNvSpPr>
            <a:spLocks noGrp="1"/>
          </p:cNvSpPr>
          <p:nvPr>
            <p:ph type="ftr" sz="quarter" idx="11"/>
          </p:nvPr>
        </p:nvSpPr>
        <p:spPr/>
        <p:txBody>
          <a:bodyPr/>
          <a:lstStyle/>
          <a:p>
            <a:endParaRPr lang="en-US" dirty="0"/>
          </a:p>
        </p:txBody>
      </p:sp>
      <p:sp>
        <p:nvSpPr>
          <p:cNvPr id="6" name="Slayt Numarası Yer Tutucusu 5">
            <a:extLst>
              <a:ext uri="{FF2B5EF4-FFF2-40B4-BE49-F238E27FC236}">
                <a16:creationId xmlns:a16="http://schemas.microsoft.com/office/drawing/2014/main" id="{A3E481F9-FEA5-4C2D-AA11-9D6AB54CF305}"/>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2673157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FEDFA6-C91F-4973-B902-64F2ED539B6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FDD6CC4-E017-47F4-92D5-29B5E8039A2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2EE5351-4DA3-4880-8990-8ADC17D6FC3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F007C03-F7F5-4ACA-BC36-E8C7A0E8B340}"/>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6" name="Alt Bilgi Yer Tutucusu 5">
            <a:extLst>
              <a:ext uri="{FF2B5EF4-FFF2-40B4-BE49-F238E27FC236}">
                <a16:creationId xmlns:a16="http://schemas.microsoft.com/office/drawing/2014/main" id="{A2AF7DEC-C1B5-4808-B87B-05B30CDB00D2}"/>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ADFB16F2-199B-4CE7-B380-8069E82356D2}"/>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4295288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9D8F5A-A84B-4B34-85DB-29E2ACC4ED4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D8D403A-6E94-4089-8636-55D684F52C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4A72F59-DE20-4E7F-924D-3D9D838B8D0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B9A1F53-3489-4886-B34F-3139BE9D01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157EC43-C8C6-4303-8C1C-3414BD3839C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54C1159-23FC-49E7-BFA4-97E331633434}"/>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8" name="Alt Bilgi Yer Tutucusu 7">
            <a:extLst>
              <a:ext uri="{FF2B5EF4-FFF2-40B4-BE49-F238E27FC236}">
                <a16:creationId xmlns:a16="http://schemas.microsoft.com/office/drawing/2014/main" id="{634EFDC3-6652-4DA5-AD68-E3828044ED39}"/>
              </a:ext>
            </a:extLst>
          </p:cNvPr>
          <p:cNvSpPr>
            <a:spLocks noGrp="1"/>
          </p:cNvSpPr>
          <p:nvPr>
            <p:ph type="ftr" sz="quarter" idx="11"/>
          </p:nvPr>
        </p:nvSpPr>
        <p:spPr/>
        <p:txBody>
          <a:bodyPr/>
          <a:lstStyle/>
          <a:p>
            <a:endParaRPr lang="en-US" dirty="0"/>
          </a:p>
        </p:txBody>
      </p:sp>
      <p:sp>
        <p:nvSpPr>
          <p:cNvPr id="9" name="Slayt Numarası Yer Tutucusu 8">
            <a:extLst>
              <a:ext uri="{FF2B5EF4-FFF2-40B4-BE49-F238E27FC236}">
                <a16:creationId xmlns:a16="http://schemas.microsoft.com/office/drawing/2014/main" id="{80C9EBED-5DD8-4610-80D8-DA1462CFF5F2}"/>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0730802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CAA3D6-15E7-4AF3-93B7-E85312430EF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3458832-E817-4E4E-A357-22DC249F90C5}"/>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4" name="Alt Bilgi Yer Tutucusu 3">
            <a:extLst>
              <a:ext uri="{FF2B5EF4-FFF2-40B4-BE49-F238E27FC236}">
                <a16:creationId xmlns:a16="http://schemas.microsoft.com/office/drawing/2014/main" id="{037E0165-A914-43C8-A81F-E954EC51B03A}"/>
              </a:ext>
            </a:extLst>
          </p:cNvPr>
          <p:cNvSpPr>
            <a:spLocks noGrp="1"/>
          </p:cNvSpPr>
          <p:nvPr>
            <p:ph type="ftr" sz="quarter" idx="11"/>
          </p:nvPr>
        </p:nvSpPr>
        <p:spPr/>
        <p:txBody>
          <a:bodyPr/>
          <a:lstStyle/>
          <a:p>
            <a:endParaRPr lang="en-US" dirty="0"/>
          </a:p>
        </p:txBody>
      </p:sp>
      <p:sp>
        <p:nvSpPr>
          <p:cNvPr id="5" name="Slayt Numarası Yer Tutucusu 4">
            <a:extLst>
              <a:ext uri="{FF2B5EF4-FFF2-40B4-BE49-F238E27FC236}">
                <a16:creationId xmlns:a16="http://schemas.microsoft.com/office/drawing/2014/main" id="{7D53A0C8-C393-4C71-890D-1738CB8B0ED1}"/>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0822426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FDC6D09-CE6E-4BF6-9355-F55E7694A4B9}"/>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3" name="Alt Bilgi Yer Tutucusu 2">
            <a:extLst>
              <a:ext uri="{FF2B5EF4-FFF2-40B4-BE49-F238E27FC236}">
                <a16:creationId xmlns:a16="http://schemas.microsoft.com/office/drawing/2014/main" id="{FCD15109-38B6-4A17-9B30-0A3081029D7F}"/>
              </a:ext>
            </a:extLst>
          </p:cNvPr>
          <p:cNvSpPr>
            <a:spLocks noGrp="1"/>
          </p:cNvSpPr>
          <p:nvPr>
            <p:ph type="ftr" sz="quarter" idx="11"/>
          </p:nvPr>
        </p:nvSpPr>
        <p:spPr/>
        <p:txBody>
          <a:bodyPr/>
          <a:lstStyle/>
          <a:p>
            <a:endParaRPr lang="en-US" dirty="0"/>
          </a:p>
        </p:txBody>
      </p:sp>
      <p:sp>
        <p:nvSpPr>
          <p:cNvPr id="4" name="Slayt Numarası Yer Tutucusu 3">
            <a:extLst>
              <a:ext uri="{FF2B5EF4-FFF2-40B4-BE49-F238E27FC236}">
                <a16:creationId xmlns:a16="http://schemas.microsoft.com/office/drawing/2014/main" id="{999A9CD8-F0F0-440C-810D-513EA28D74E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9864386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3B957F-2686-4196-AED9-BD2B90313A7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B43521C-9B1B-4AEA-87EC-1D51505CE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917EE4C-256B-4778-AA06-85D4F5C285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660191A-5233-424D-81E4-C5E3328062A8}"/>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6" name="Alt Bilgi Yer Tutucusu 5">
            <a:extLst>
              <a:ext uri="{FF2B5EF4-FFF2-40B4-BE49-F238E27FC236}">
                <a16:creationId xmlns:a16="http://schemas.microsoft.com/office/drawing/2014/main" id="{610C678E-D56E-46F9-8BA3-289649F8EB1F}"/>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654F160B-CAAB-4971-A90D-9607DC0F9F72}"/>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3140172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8DAF2C-ED5A-465C-91C1-C27B8463092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B5F31FD-28A2-45EE-908A-C7342EF8BE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BA3E7F0-AB2B-41B7-AFB9-543A84746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4168592-1C3D-4BED-9C68-D9E68B41DF4F}"/>
              </a:ext>
            </a:extLst>
          </p:cNvPr>
          <p:cNvSpPr>
            <a:spLocks noGrp="1"/>
          </p:cNvSpPr>
          <p:nvPr>
            <p:ph type="dt" sz="half" idx="10"/>
          </p:nvPr>
        </p:nvSpPr>
        <p:spPr/>
        <p:txBody>
          <a:bodyPr/>
          <a:lstStyle/>
          <a:p>
            <a:fld id="{F6FA2B21-3FCD-4721-B95C-427943F61125}" type="datetime1">
              <a:rPr lang="en-US" smtClean="0"/>
              <a:t>2/22/2021</a:t>
            </a:fld>
            <a:endParaRPr lang="en-US"/>
          </a:p>
        </p:txBody>
      </p:sp>
      <p:sp>
        <p:nvSpPr>
          <p:cNvPr id="6" name="Alt Bilgi Yer Tutucusu 5">
            <a:extLst>
              <a:ext uri="{FF2B5EF4-FFF2-40B4-BE49-F238E27FC236}">
                <a16:creationId xmlns:a16="http://schemas.microsoft.com/office/drawing/2014/main" id="{205E2318-AED2-4F50-BF35-7F3C532AE6B2}"/>
              </a:ext>
            </a:extLst>
          </p:cNvPr>
          <p:cNvSpPr>
            <a:spLocks noGrp="1"/>
          </p:cNvSpPr>
          <p:nvPr>
            <p:ph type="ftr" sz="quarter" idx="11"/>
          </p:nvPr>
        </p:nvSpPr>
        <p:spPr/>
        <p:txBody>
          <a:bodyPr/>
          <a:lstStyle/>
          <a:p>
            <a:endParaRPr lang="en-US" dirty="0"/>
          </a:p>
        </p:txBody>
      </p:sp>
      <p:sp>
        <p:nvSpPr>
          <p:cNvPr id="7" name="Slayt Numarası Yer Tutucusu 6">
            <a:extLst>
              <a:ext uri="{FF2B5EF4-FFF2-40B4-BE49-F238E27FC236}">
                <a16:creationId xmlns:a16="http://schemas.microsoft.com/office/drawing/2014/main" id="{0DB94516-E842-4B99-8DB2-B93208699A0A}"/>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2354653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CCAA353-E51C-46FD-878B-0636A08DBB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D465A9-D377-488A-89A1-207030C4C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023D41-3E40-42AC-AC66-DF2F18EF7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2/22/2021</a:t>
            </a:fld>
            <a:endParaRPr lang="en-US"/>
          </a:p>
        </p:txBody>
      </p:sp>
      <p:sp>
        <p:nvSpPr>
          <p:cNvPr id="5" name="Alt Bilgi Yer Tutucusu 4">
            <a:extLst>
              <a:ext uri="{FF2B5EF4-FFF2-40B4-BE49-F238E27FC236}">
                <a16:creationId xmlns:a16="http://schemas.microsoft.com/office/drawing/2014/main" id="{F570F09D-24BA-47E7-AA09-CCAD66DC57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a:extLst>
              <a:ext uri="{FF2B5EF4-FFF2-40B4-BE49-F238E27FC236}">
                <a16:creationId xmlns:a16="http://schemas.microsoft.com/office/drawing/2014/main" id="{53A7DB2C-1694-4B40-8091-09815EC5C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863809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0DED40E-46BC-4F84-9401-7B6761596CDE}"/>
              </a:ext>
            </a:extLst>
          </p:cNvPr>
          <p:cNvSpPr>
            <a:spLocks noGrp="1"/>
          </p:cNvSpPr>
          <p:nvPr>
            <p:ph type="title"/>
          </p:nvPr>
        </p:nvSpPr>
        <p:spPr>
          <a:xfrm>
            <a:off x="1245072" y="1289765"/>
            <a:ext cx="3651101" cy="4270963"/>
          </a:xfrm>
        </p:spPr>
        <p:txBody>
          <a:bodyPr anchor="ctr">
            <a:normAutofit/>
          </a:bodyPr>
          <a:lstStyle/>
          <a:p>
            <a:pPr algn="ctr"/>
            <a:r>
              <a:rPr lang="tr-TR" sz="5600" dirty="0">
                <a:solidFill>
                  <a:srgbClr val="FFFFFF"/>
                </a:solidFill>
              </a:rPr>
              <a:t>WATER POLLUTION</a:t>
            </a:r>
          </a:p>
        </p:txBody>
      </p:sp>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6" name="Rectangle 1">
            <a:extLst>
              <a:ext uri="{FF2B5EF4-FFF2-40B4-BE49-F238E27FC236}">
                <a16:creationId xmlns:a16="http://schemas.microsoft.com/office/drawing/2014/main" id="{DA946468-4B78-480D-B6A3-806E585BC3B8}"/>
              </a:ext>
            </a:extLst>
          </p:cNvPr>
          <p:cNvSpPr>
            <a:spLocks noGrp="1" noChangeArrowheads="1"/>
          </p:cNvSpPr>
          <p:nvPr>
            <p:ph idx="1"/>
          </p:nvPr>
        </p:nvSpPr>
        <p:spPr bwMode="auto">
          <a:xfrm>
            <a:off x="6027941" y="518400"/>
            <a:ext cx="5040900" cy="583794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 anchorCtr="0" compatLnSpc="1">
            <a:prstTxWarp prst="textNoShape">
              <a:avLst/>
            </a:prstTxWarp>
            <a:normAutofit/>
          </a:bodyPr>
          <a:lstStyle/>
          <a:p>
            <a:pPr marL="0" indent="0" algn="ctr" eaLnBrk="0" fontAlgn="base" hangingPunct="0">
              <a:spcBef>
                <a:spcPct val="0"/>
              </a:spcBef>
              <a:spcAft>
                <a:spcPts val="600"/>
              </a:spcAft>
              <a:buNone/>
            </a:pPr>
            <a:r>
              <a:rPr lang="tr-TR" altLang="tr-TR" sz="3200" b="1" dirty="0">
                <a:solidFill>
                  <a:schemeClr val="tx1">
                    <a:alpha val="80000"/>
                  </a:schemeClr>
                </a:solidFill>
                <a:latin typeface="Arial Unicode MS"/>
              </a:rPr>
              <a:t>Derecik </a:t>
            </a:r>
            <a:r>
              <a:rPr lang="tr-TR" altLang="tr-TR" sz="3200" b="1" dirty="0" err="1">
                <a:solidFill>
                  <a:schemeClr val="tx1">
                    <a:alpha val="80000"/>
                  </a:schemeClr>
                </a:solidFill>
                <a:latin typeface="Arial Unicode MS"/>
              </a:rPr>
              <a:t>Beray</a:t>
            </a:r>
            <a:endParaRPr lang="tr-TR" altLang="tr-TR" sz="3200" b="1" dirty="0">
              <a:solidFill>
                <a:schemeClr val="tx1">
                  <a:alpha val="80000"/>
                </a:schemeClr>
              </a:solidFill>
              <a:latin typeface="Arial Unicode MS"/>
            </a:endParaRPr>
          </a:p>
          <a:p>
            <a:pPr marL="0" indent="0" algn="ctr" eaLnBrk="0" fontAlgn="base" hangingPunct="0">
              <a:spcBef>
                <a:spcPct val="0"/>
              </a:spcBef>
              <a:spcAft>
                <a:spcPts val="600"/>
              </a:spcAft>
              <a:buNone/>
            </a:pPr>
            <a:r>
              <a:rPr lang="tr-TR" altLang="tr-TR" sz="3200" dirty="0">
                <a:solidFill>
                  <a:schemeClr val="tx1">
                    <a:alpha val="80000"/>
                  </a:schemeClr>
                </a:solidFill>
                <a:latin typeface="Arial Unicode MS"/>
              </a:rPr>
              <a:t>Derecik Şehit Yasin Boy </a:t>
            </a:r>
            <a:r>
              <a:rPr lang="tr-TR" altLang="tr-TR" sz="3200" dirty="0" err="1">
                <a:solidFill>
                  <a:schemeClr val="tx1">
                    <a:alpha val="80000"/>
                  </a:schemeClr>
                </a:solidFill>
                <a:latin typeface="Arial Unicode MS"/>
              </a:rPr>
              <a:t>Secondary</a:t>
            </a:r>
            <a:r>
              <a:rPr lang="tr-TR" altLang="tr-TR" sz="3200" dirty="0">
                <a:solidFill>
                  <a:schemeClr val="tx1">
                    <a:alpha val="80000"/>
                  </a:schemeClr>
                </a:solidFill>
                <a:latin typeface="Arial Unicode MS"/>
              </a:rPr>
              <a:t> School</a:t>
            </a:r>
          </a:p>
          <a:p>
            <a:pPr marL="0" marR="0" lvl="0" indent="0" defTabSz="914400" rtl="0" eaLnBrk="0" fontAlgn="base" latinLnBrk="0" hangingPunct="0">
              <a:spcBef>
                <a:spcPct val="0"/>
              </a:spcBef>
              <a:spcAft>
                <a:spcPts val="600"/>
              </a:spcAft>
              <a:buClrTx/>
              <a:buSzTx/>
              <a:buFontTx/>
              <a:buNone/>
              <a:tabLst/>
            </a:pPr>
            <a:endParaRPr kumimoji="0" lang="tr-TR" altLang="tr-TR" sz="3200" b="0" i="0" u="none" strike="noStrike" cap="none" normalizeH="0" baseline="0" dirty="0">
              <a:ln>
                <a:noFill/>
              </a:ln>
              <a:solidFill>
                <a:schemeClr val="tx1">
                  <a:alpha val="80000"/>
                </a:schemeClr>
              </a:solidFill>
              <a:effectLst/>
              <a:latin typeface="Arial Unicode MS"/>
            </a:endParaRPr>
          </a:p>
          <a:p>
            <a:pPr marL="0" marR="0" lvl="0" indent="0" defTabSz="914400" rtl="0" eaLnBrk="0" fontAlgn="base" latinLnBrk="0" hangingPunct="0">
              <a:spcBef>
                <a:spcPct val="0"/>
              </a:spcBef>
              <a:spcAft>
                <a:spcPts val="600"/>
              </a:spcAft>
              <a:buClrTx/>
              <a:buSzTx/>
              <a:buFontTx/>
              <a:buNone/>
              <a:tabLst/>
            </a:pPr>
            <a:r>
              <a:rPr kumimoji="0" lang="tr-TR" altLang="tr-TR" sz="3200" b="0" i="0" u="none" strike="noStrike" cap="none" normalizeH="0" baseline="0" dirty="0" err="1">
                <a:ln>
                  <a:noFill/>
                </a:ln>
                <a:solidFill>
                  <a:schemeClr val="tx1">
                    <a:alpha val="80000"/>
                  </a:schemeClr>
                </a:solidFill>
                <a:effectLst/>
                <a:latin typeface="Arial Unicode MS"/>
              </a:rPr>
              <a:t>Today</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we</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will</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learn</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about</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water</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pollution</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the</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factors</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that</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cause</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water</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pollution</a:t>
            </a:r>
            <a:r>
              <a:rPr kumimoji="0" lang="tr-TR" altLang="tr-TR" sz="3200" b="0" i="0" u="none" strike="noStrike" cap="none" normalizeH="0" baseline="0" dirty="0">
                <a:ln>
                  <a:noFill/>
                </a:ln>
                <a:solidFill>
                  <a:schemeClr val="tx1">
                    <a:alpha val="80000"/>
                  </a:schemeClr>
                </a:solidFill>
                <a:effectLst/>
                <a:latin typeface="Arial Unicode MS"/>
              </a:rPr>
              <a:t> and </a:t>
            </a:r>
            <a:r>
              <a:rPr kumimoji="0" lang="tr-TR" altLang="tr-TR" sz="3200" b="0" i="0" u="none" strike="noStrike" cap="none" normalizeH="0" baseline="0" dirty="0" err="1">
                <a:ln>
                  <a:noFill/>
                </a:ln>
                <a:solidFill>
                  <a:schemeClr val="tx1">
                    <a:alpha val="80000"/>
                  </a:schemeClr>
                </a:solidFill>
                <a:effectLst/>
                <a:latin typeface="Arial Unicode MS"/>
              </a:rPr>
              <a:t>the</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harm</a:t>
            </a:r>
            <a:r>
              <a:rPr kumimoji="0" lang="tr-TR" altLang="tr-TR" sz="3200" b="0" i="0" u="none" strike="noStrike" cap="none" normalizeH="0" baseline="0" dirty="0">
                <a:ln>
                  <a:noFill/>
                </a:ln>
                <a:solidFill>
                  <a:schemeClr val="tx1">
                    <a:alpha val="80000"/>
                  </a:schemeClr>
                </a:solidFill>
                <a:effectLst/>
                <a:latin typeface="Arial Unicode MS"/>
              </a:rPr>
              <a:t> of </a:t>
            </a:r>
            <a:r>
              <a:rPr kumimoji="0" lang="tr-TR" altLang="tr-TR" sz="3200" b="0" i="0" u="none" strike="noStrike" cap="none" normalizeH="0" baseline="0" dirty="0" err="1">
                <a:ln>
                  <a:noFill/>
                </a:ln>
                <a:solidFill>
                  <a:schemeClr val="tx1">
                    <a:alpha val="80000"/>
                  </a:schemeClr>
                </a:solidFill>
                <a:effectLst/>
                <a:latin typeface="Arial Unicode MS"/>
              </a:rPr>
              <a:t>water</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pollution</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to</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living</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things</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Let's</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examine</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them</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about</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the</a:t>
            </a:r>
            <a:r>
              <a:rPr kumimoji="0" lang="tr-TR" altLang="tr-TR" sz="3200" b="0" i="0" u="none" strike="noStrike" cap="none" normalizeH="0" baseline="0" dirty="0">
                <a:ln>
                  <a:noFill/>
                </a:ln>
                <a:solidFill>
                  <a:schemeClr val="tx1">
                    <a:alpha val="80000"/>
                  </a:schemeClr>
                </a:solidFill>
                <a:effectLst/>
                <a:latin typeface="Arial Unicode MS"/>
              </a:rPr>
              <a:t> </a:t>
            </a:r>
            <a:r>
              <a:rPr kumimoji="0" lang="tr-TR" altLang="tr-TR" sz="3200" b="0" i="0" u="none" strike="noStrike" cap="none" normalizeH="0" baseline="0" dirty="0" err="1">
                <a:ln>
                  <a:noFill/>
                </a:ln>
                <a:solidFill>
                  <a:schemeClr val="tx1">
                    <a:alpha val="80000"/>
                  </a:schemeClr>
                </a:solidFill>
                <a:effectLst/>
                <a:latin typeface="Arial Unicode MS"/>
              </a:rPr>
              <a:t>ingredients</a:t>
            </a:r>
            <a:r>
              <a:rPr kumimoji="0" lang="tr-TR" altLang="tr-TR" sz="3200" b="0" i="0" u="none" strike="noStrike" cap="none" normalizeH="0" baseline="0" dirty="0">
                <a:ln>
                  <a:noFill/>
                </a:ln>
                <a:solidFill>
                  <a:schemeClr val="tx1">
                    <a:alpha val="80000"/>
                  </a:schemeClr>
                </a:solidFill>
                <a:effectLst/>
                <a:latin typeface="Arial Unicode MS"/>
              </a:rPr>
              <a:t>.</a:t>
            </a:r>
          </a:p>
        </p:txBody>
      </p:sp>
      <p:sp>
        <p:nvSpPr>
          <p:cNvPr id="1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1" name="Straight Connector 2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71639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id="{1ECAB1E8-8195-4748-BE71-FF806D8689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23">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1">
            <a:extLst>
              <a:ext uri="{FF2B5EF4-FFF2-40B4-BE49-F238E27FC236}">
                <a16:creationId xmlns:a16="http://schemas.microsoft.com/office/drawing/2014/main" id="{8EB177B7-D703-4D7A-94B1-5384DA2189CC}"/>
              </a:ext>
            </a:extLst>
          </p:cNvPr>
          <p:cNvSpPr>
            <a:spLocks noGrp="1" noChangeArrowheads="1"/>
          </p:cNvSpPr>
          <p:nvPr>
            <p:ph type="title"/>
          </p:nvPr>
        </p:nvSpPr>
        <p:spPr bwMode="auto">
          <a:xfrm>
            <a:off x="364525" y="969264"/>
            <a:ext cx="5000260" cy="110642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fontScale="90000"/>
          </a:bodyPr>
          <a:lstStyle/>
          <a:p>
            <a:pPr marL="0" marR="0" lvl="0" indent="0" defTabSz="914400" rtl="0" eaLnBrk="0" fontAlgn="base" latinLnBrk="0" hangingPunct="0">
              <a:spcBef>
                <a:spcPct val="0"/>
              </a:spcBef>
              <a:spcAft>
                <a:spcPct val="0"/>
              </a:spcAft>
              <a:buClrTx/>
              <a:buSzTx/>
              <a:buFontTx/>
              <a:buNone/>
              <a:tabLst/>
            </a:pPr>
            <a:br>
              <a:rPr kumimoji="0" lang="en-US" altLang="tr-TR" sz="2400" b="0" i="0" u="none" strike="noStrike" cap="none" normalizeH="0" baseline="0" dirty="0">
                <a:ln>
                  <a:noFill/>
                </a:ln>
                <a:effectLst/>
                <a:latin typeface="Arial" panose="020B0604020202020204" pitchFamily="34" charset="0"/>
              </a:rPr>
            </a:br>
            <a:r>
              <a:rPr kumimoji="0" lang="en-US" altLang="tr-TR" sz="4900" b="0" i="0" u="none" strike="noStrike" cap="none" normalizeH="0" baseline="0" dirty="0">
                <a:ln>
                  <a:noFill/>
                </a:ln>
                <a:effectLst/>
                <a:latin typeface="Arial" panose="020B0604020202020204" pitchFamily="34" charset="0"/>
              </a:rPr>
              <a:t>1.Water Pollution</a:t>
            </a:r>
            <a:br>
              <a:rPr kumimoji="0" lang="en-US" altLang="tr-TR" sz="2400" b="0" i="0" u="none" strike="noStrike" cap="none" normalizeH="0" baseline="0" dirty="0">
                <a:ln>
                  <a:noFill/>
                </a:ln>
                <a:effectLst/>
                <a:latin typeface="Arial" panose="020B0604020202020204" pitchFamily="34" charset="0"/>
              </a:rPr>
            </a:br>
            <a:endParaRPr kumimoji="0" lang="tr-TR" altLang="tr-TR" sz="2400" b="0" i="0" u="none" strike="noStrike" cap="none" normalizeH="0" baseline="0" dirty="0">
              <a:ln>
                <a:noFill/>
              </a:ln>
              <a:effectLst/>
              <a:latin typeface="Arial" panose="020B0604020202020204" pitchFamily="34" charset="0"/>
            </a:endParaRPr>
          </a:p>
        </p:txBody>
      </p:sp>
      <p:sp>
        <p:nvSpPr>
          <p:cNvPr id="32" name="Rectangle 25">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043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3" name="Rectangle 27">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121408"/>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FDC978F0-2528-422F-8A03-76CE3635CAB3}"/>
              </a:ext>
            </a:extLst>
          </p:cNvPr>
          <p:cNvSpPr>
            <a:spLocks noGrp="1"/>
          </p:cNvSpPr>
          <p:nvPr>
            <p:ph idx="1"/>
          </p:nvPr>
        </p:nvSpPr>
        <p:spPr>
          <a:xfrm>
            <a:off x="345568" y="2359152"/>
            <a:ext cx="4343390" cy="3425043"/>
          </a:xfrm>
        </p:spPr>
        <p:txBody>
          <a:bodyPr>
            <a:normAutofit/>
          </a:bodyPr>
          <a:lstStyle/>
          <a:p>
            <a:r>
              <a:rPr lang="en-US" sz="3600" dirty="0"/>
              <a:t>Water pollution occurs when poisons, factory wastes, animal wastes and so on mix into our waters.</a:t>
            </a:r>
            <a:endParaRPr lang="tr-TR" sz="3600" dirty="0"/>
          </a:p>
          <a:p>
            <a:endParaRPr lang="tr-TR" sz="1700" dirty="0"/>
          </a:p>
        </p:txBody>
      </p:sp>
      <p:pic>
        <p:nvPicPr>
          <p:cNvPr id="6" name="Resim 5" descr="metin içeren bir resim&#10;&#10;Açıklama otomatik olarak oluşturuldu">
            <a:extLst>
              <a:ext uri="{FF2B5EF4-FFF2-40B4-BE49-F238E27FC236}">
                <a16:creationId xmlns:a16="http://schemas.microsoft.com/office/drawing/2014/main" id="{30FAE9D8-2C49-4B04-A1E9-93631BCD2873}"/>
              </a:ext>
            </a:extLst>
          </p:cNvPr>
          <p:cNvPicPr>
            <a:picLocks noChangeAspect="1"/>
          </p:cNvPicPr>
          <p:nvPr/>
        </p:nvPicPr>
        <p:blipFill rotWithShape="1">
          <a:blip r:embed="rId2">
            <a:extLst>
              <a:ext uri="{28A0092B-C50C-407E-A947-70E740481C1C}">
                <a14:useLocalDpi xmlns:a14="http://schemas.microsoft.com/office/drawing/2010/main" val="0"/>
              </a:ext>
            </a:extLst>
          </a:blip>
          <a:srcRect l="5236" r="14145" b="-1"/>
          <a:stretch/>
        </p:blipFill>
        <p:spPr>
          <a:xfrm>
            <a:off x="5053104" y="501218"/>
            <a:ext cx="6657213" cy="5495162"/>
          </a:xfrm>
          <a:prstGeom prst="rect">
            <a:avLst/>
          </a:prstGeom>
        </p:spPr>
      </p:pic>
    </p:spTree>
    <p:extLst>
      <p:ext uri="{BB962C8B-B14F-4D97-AF65-F5344CB8AC3E}">
        <p14:creationId xmlns:p14="http://schemas.microsoft.com/office/powerpoint/2010/main" val="146288516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4" descr="Piping and tanks of an industrial factory">
            <a:extLst>
              <a:ext uri="{FF2B5EF4-FFF2-40B4-BE49-F238E27FC236}">
                <a16:creationId xmlns:a16="http://schemas.microsoft.com/office/drawing/2014/main" id="{6BECD49D-0844-473B-AD1C-6DAEE7E9CF00}"/>
              </a:ext>
            </a:extLst>
          </p:cNvPr>
          <p:cNvPicPr>
            <a:picLocks noChangeAspect="1"/>
          </p:cNvPicPr>
          <p:nvPr/>
        </p:nvPicPr>
        <p:blipFill rotWithShape="1">
          <a:blip r:embed="rId2"/>
          <a:srcRect r="5200"/>
          <a:stretch/>
        </p:blipFill>
        <p:spPr>
          <a:xfrm>
            <a:off x="3659804" y="10"/>
            <a:ext cx="8668512" cy="6857990"/>
          </a:xfrm>
          <a:prstGeom prst="rect">
            <a:avLst/>
          </a:prstGeom>
        </p:spPr>
      </p:pic>
      <p:sp>
        <p:nvSpPr>
          <p:cNvPr id="24" name="Rectangle 1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BF36893D-08DF-4554-B8D4-9EC15A42E152}"/>
              </a:ext>
            </a:extLst>
          </p:cNvPr>
          <p:cNvSpPr>
            <a:spLocks noGrp="1"/>
          </p:cNvSpPr>
          <p:nvPr>
            <p:ph type="title"/>
          </p:nvPr>
        </p:nvSpPr>
        <p:spPr>
          <a:xfrm>
            <a:off x="418419" y="1593337"/>
            <a:ext cx="4609279" cy="1124712"/>
          </a:xfrm>
        </p:spPr>
        <p:txBody>
          <a:bodyPr anchor="b">
            <a:noAutofit/>
          </a:bodyPr>
          <a:lstStyle/>
          <a:p>
            <a:r>
              <a:rPr lang="en-US" dirty="0"/>
              <a:t>2. Factors Causing Water Pollution</a:t>
            </a:r>
            <a:br>
              <a:rPr lang="en-US" sz="3200" dirty="0"/>
            </a:br>
            <a:endParaRPr lang="tr-TR" sz="3200" dirty="0"/>
          </a:p>
        </p:txBody>
      </p:sp>
      <p:sp>
        <p:nvSpPr>
          <p:cNvPr id="25"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6"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İçerik Yer Tutucusu 2">
            <a:extLst>
              <a:ext uri="{FF2B5EF4-FFF2-40B4-BE49-F238E27FC236}">
                <a16:creationId xmlns:a16="http://schemas.microsoft.com/office/drawing/2014/main" id="{DC3D327A-63C6-40FB-9F1A-2D07E5287B39}"/>
              </a:ext>
            </a:extLst>
          </p:cNvPr>
          <p:cNvSpPr>
            <a:spLocks noGrp="1"/>
          </p:cNvSpPr>
          <p:nvPr>
            <p:ph idx="1"/>
          </p:nvPr>
        </p:nvSpPr>
        <p:spPr>
          <a:xfrm>
            <a:off x="371093" y="2718054"/>
            <a:ext cx="4005597" cy="3207258"/>
          </a:xfrm>
        </p:spPr>
        <p:txBody>
          <a:bodyPr anchor="t">
            <a:noAutofit/>
          </a:bodyPr>
          <a:lstStyle/>
          <a:p>
            <a:r>
              <a:rPr lang="en-US" sz="2400" dirty="0"/>
              <a:t>We can list the factors that cause water pollution as follows.</a:t>
            </a:r>
            <a:endParaRPr lang="tr-TR" sz="2400" dirty="0"/>
          </a:p>
          <a:p>
            <a:r>
              <a:rPr lang="tr-TR" sz="2400" dirty="0"/>
              <a:t>1. </a:t>
            </a:r>
            <a:r>
              <a:rPr lang="tr-TR" sz="2400" dirty="0" err="1"/>
              <a:t>sewage</a:t>
            </a:r>
            <a:r>
              <a:rPr lang="tr-TR" sz="2400" dirty="0"/>
              <a:t> </a:t>
            </a:r>
            <a:r>
              <a:rPr lang="tr-TR" sz="2400" dirty="0" err="1"/>
              <a:t>water</a:t>
            </a:r>
            <a:endParaRPr lang="tr-TR" sz="2400" dirty="0"/>
          </a:p>
          <a:p>
            <a:r>
              <a:rPr lang="tr-TR" sz="2400" dirty="0"/>
              <a:t>2. </a:t>
            </a:r>
            <a:r>
              <a:rPr lang="tr-TR" sz="2400" dirty="0" err="1"/>
              <a:t>chemical</a:t>
            </a:r>
            <a:r>
              <a:rPr lang="tr-TR" sz="2400" dirty="0"/>
              <a:t> </a:t>
            </a:r>
            <a:r>
              <a:rPr lang="tr-TR" sz="2400" dirty="0" err="1"/>
              <a:t>waste</a:t>
            </a:r>
            <a:endParaRPr lang="tr-TR" sz="2400" dirty="0"/>
          </a:p>
          <a:p>
            <a:r>
              <a:rPr lang="tr-TR" sz="2400" dirty="0"/>
              <a:t>3. </a:t>
            </a:r>
            <a:r>
              <a:rPr lang="tr-TR" sz="2400" dirty="0" err="1"/>
              <a:t>factory</a:t>
            </a:r>
            <a:r>
              <a:rPr lang="tr-TR" sz="2400" dirty="0"/>
              <a:t> </a:t>
            </a:r>
            <a:r>
              <a:rPr lang="tr-TR" sz="2400" dirty="0" err="1"/>
              <a:t>waste</a:t>
            </a:r>
            <a:endParaRPr lang="tr-TR" sz="2400" dirty="0"/>
          </a:p>
          <a:p>
            <a:r>
              <a:rPr lang="tr-TR" sz="2400" dirty="0"/>
              <a:t>4. </a:t>
            </a:r>
            <a:r>
              <a:rPr lang="tr-TR" sz="2400" dirty="0" err="1"/>
              <a:t>plastic</a:t>
            </a:r>
            <a:r>
              <a:rPr lang="tr-TR" sz="2400" dirty="0"/>
              <a:t> </a:t>
            </a:r>
            <a:r>
              <a:rPr lang="tr-TR" sz="2400" dirty="0" err="1"/>
              <a:t>waste</a:t>
            </a:r>
            <a:endParaRPr lang="tr-TR" sz="2400" dirty="0"/>
          </a:p>
          <a:p>
            <a:r>
              <a:rPr lang="tr-TR" sz="2400" dirty="0"/>
              <a:t>5. </a:t>
            </a:r>
            <a:r>
              <a:rPr lang="tr-TR" sz="2400" dirty="0" err="1"/>
              <a:t>gasoline</a:t>
            </a:r>
            <a:endParaRPr lang="tr-TR" sz="2400" dirty="0"/>
          </a:p>
          <a:p>
            <a:r>
              <a:rPr lang="tr-TR" sz="2400" dirty="0"/>
              <a:t>6. </a:t>
            </a:r>
            <a:r>
              <a:rPr lang="tr-TR" sz="2400" dirty="0" err="1"/>
              <a:t>algae</a:t>
            </a:r>
            <a:endParaRPr lang="tr-TR" sz="2400" dirty="0"/>
          </a:p>
        </p:txBody>
      </p:sp>
    </p:spTree>
    <p:extLst>
      <p:ext uri="{BB962C8B-B14F-4D97-AF65-F5344CB8AC3E}">
        <p14:creationId xmlns:p14="http://schemas.microsoft.com/office/powerpoint/2010/main" val="73602257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ea turtle and surfer">
            <a:extLst>
              <a:ext uri="{FF2B5EF4-FFF2-40B4-BE49-F238E27FC236}">
                <a16:creationId xmlns:a16="http://schemas.microsoft.com/office/drawing/2014/main" id="{0C195176-7AF1-4219-B6FD-C4E1F7ABFD39}"/>
              </a:ext>
            </a:extLst>
          </p:cNvPr>
          <p:cNvPicPr>
            <a:picLocks noChangeAspect="1"/>
          </p:cNvPicPr>
          <p:nvPr/>
        </p:nvPicPr>
        <p:blipFill rotWithShape="1">
          <a:blip r:embed="rId2"/>
          <a:srcRect t="15730"/>
          <a:stretch/>
        </p:blipFill>
        <p:spPr>
          <a:xfrm>
            <a:off x="20" y="10"/>
            <a:ext cx="12191981" cy="6857990"/>
          </a:xfrm>
          <a:prstGeom prst="rect">
            <a:avLst/>
          </a:prstGeom>
        </p:spPr>
      </p:pic>
      <p:sp>
        <p:nvSpPr>
          <p:cNvPr id="20" name="Rectangle 1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9873"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BFEC7C8F-094E-4003-89B8-9279215ECB51}"/>
              </a:ext>
            </a:extLst>
          </p:cNvPr>
          <p:cNvSpPr>
            <a:spLocks noGrp="1"/>
          </p:cNvSpPr>
          <p:nvPr>
            <p:ph type="title"/>
          </p:nvPr>
        </p:nvSpPr>
        <p:spPr>
          <a:xfrm>
            <a:off x="0" y="343020"/>
            <a:ext cx="8207570" cy="1135737"/>
          </a:xfrm>
        </p:spPr>
        <p:txBody>
          <a:bodyPr>
            <a:normAutofit fontScale="90000"/>
          </a:bodyPr>
          <a:lstStyle/>
          <a:p>
            <a:br>
              <a:rPr lang="en-US" sz="2500" dirty="0"/>
            </a:br>
            <a:r>
              <a:rPr lang="en-US" sz="4000" dirty="0"/>
              <a:t>3.Water Pollution Harms to Living </a:t>
            </a:r>
            <a:r>
              <a:rPr lang="en-US" sz="4000" dirty="0" err="1"/>
              <a:t>Creasture</a:t>
            </a:r>
            <a:br>
              <a:rPr lang="tr-TR" sz="2500" dirty="0"/>
            </a:br>
            <a:endParaRPr lang="tr-TR" sz="2500" dirty="0"/>
          </a:p>
        </p:txBody>
      </p:sp>
      <p:sp>
        <p:nvSpPr>
          <p:cNvPr id="3" name="İçerik Yer Tutucusu 2">
            <a:extLst>
              <a:ext uri="{FF2B5EF4-FFF2-40B4-BE49-F238E27FC236}">
                <a16:creationId xmlns:a16="http://schemas.microsoft.com/office/drawing/2014/main" id="{B8A15577-A72C-4F33-A822-516AA2938116}"/>
              </a:ext>
            </a:extLst>
          </p:cNvPr>
          <p:cNvSpPr>
            <a:spLocks noGrp="1"/>
          </p:cNvSpPr>
          <p:nvPr>
            <p:ph idx="1"/>
          </p:nvPr>
        </p:nvSpPr>
        <p:spPr>
          <a:xfrm>
            <a:off x="643467" y="1782981"/>
            <a:ext cx="6891187" cy="4393982"/>
          </a:xfrm>
        </p:spPr>
        <p:txBody>
          <a:bodyPr>
            <a:normAutofit lnSpcReduction="10000"/>
          </a:bodyPr>
          <a:lstStyle/>
          <a:p>
            <a:r>
              <a:rPr lang="en-US" sz="3200" dirty="0"/>
              <a:t>Water pollution is a nightmare for every living creature. If all our water is polluted, we have no water left to use. And this situation will be very bad. Because it is the water that allows people to live. Water pollution is very bad for us. We still continue to pollute our water even though we people know this. "STOP!" Let's say and not pollute our water.</a:t>
            </a:r>
            <a:endParaRPr lang="tr-TR" sz="3200" dirty="0"/>
          </a:p>
          <a:p>
            <a:endParaRPr lang="en-US" sz="2000" dirty="0"/>
          </a:p>
          <a:p>
            <a:endParaRPr lang="tr-TR" sz="2000" dirty="0"/>
          </a:p>
        </p:txBody>
      </p:sp>
      <p:grpSp>
        <p:nvGrpSpPr>
          <p:cNvPr id="22" name="Group 21">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23" name="Rectangle 2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Isosceles Triangle 2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9874521"/>
      </p:ext>
    </p:extLst>
  </p:cSld>
  <p:clrMapOvr>
    <a:masterClrMapping/>
  </p:clrMapOvr>
  <p:transition spd="slow">
    <p:push dir="u"/>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TotalTime>
  <Words>195</Words>
  <Application>Microsoft Office PowerPoint</Application>
  <PresentationFormat>Geniş ekran</PresentationFormat>
  <Paragraphs>17</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Arial Unicode MS</vt:lpstr>
      <vt:lpstr>Calibri</vt:lpstr>
      <vt:lpstr>Calibri Light</vt:lpstr>
      <vt:lpstr>Office Teması</vt:lpstr>
      <vt:lpstr>WATER POLLUTION</vt:lpstr>
      <vt:lpstr> 1.Water Pollution </vt:lpstr>
      <vt:lpstr>2. Factors Causing Water Pollution </vt:lpstr>
      <vt:lpstr> 3.Water Pollution Harms to Living Creasture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elifyrdakul55@gmail.com</dc:creator>
  <cp:lastModifiedBy>Yeliz YILMAZ ŞEN</cp:lastModifiedBy>
  <cp:revision>9</cp:revision>
  <dcterms:created xsi:type="dcterms:W3CDTF">2021-02-20T08:33:19Z</dcterms:created>
  <dcterms:modified xsi:type="dcterms:W3CDTF">2021-02-22T16:35:50Z</dcterms:modified>
</cp:coreProperties>
</file>