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6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c1932d5251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c1932d525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1932d525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1932d525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263175" y="0"/>
            <a:ext cx="9407175" cy="51434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0"/>
            <a:ext cx="8520600" cy="6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a:t>                          WATER and Life</a:t>
            </a:r>
            <a:endParaRPr/>
          </a:p>
        </p:txBody>
      </p:sp>
      <p:sp>
        <p:nvSpPr>
          <p:cNvPr id="62" name="Google Shape;62;p14"/>
          <p:cNvSpPr txBox="1">
            <a:spLocks noGrp="1"/>
          </p:cNvSpPr>
          <p:nvPr>
            <p:ph type="body" idx="1"/>
          </p:nvPr>
        </p:nvSpPr>
        <p:spPr>
          <a:xfrm>
            <a:off x="311700" y="680100"/>
            <a:ext cx="8520600" cy="4125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sz="1900"/>
              <a:t>The life of every living creature is an indispensable natural resource for water.All living things in the world live with water.Again,the majority of the world is covered with water.Therefore,we should appreciate our water resources and not pollute our water.With the rapid increase of industrialization in recent years,the rapid increase of the population,more water is needed and our water becomes more polluted.For this,state authorities should take necessary precautions regarding water.People may live hungry for a few weeeks,but it is wery difficult to live this long without  water.</a:t>
            </a:r>
            <a:endParaRPr sz="1900"/>
          </a:p>
          <a:p>
            <a:pPr marL="0" lvl="0" indent="0" algn="l" rtl="0">
              <a:spcBef>
                <a:spcPts val="1200"/>
              </a:spcBef>
              <a:spcAft>
                <a:spcPts val="1200"/>
              </a:spcAft>
              <a:buNone/>
            </a:pPr>
            <a:r>
              <a:rPr lang="tr" sz="1900"/>
              <a:t> </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110725" y="-621300"/>
            <a:ext cx="8998500" cy="51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8" name="Google Shape;68;p15"/>
          <p:cNvSpPr txBox="1">
            <a:spLocks noGrp="1"/>
          </p:cNvSpPr>
          <p:nvPr>
            <p:ph type="body" idx="1"/>
          </p:nvPr>
        </p:nvSpPr>
        <p:spPr>
          <a:xfrm>
            <a:off x="0" y="0"/>
            <a:ext cx="9420900" cy="1201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tr" sz="2300"/>
              <a:t>We must not pollute oceans,seas,streams,waterfalls.In this </a:t>
            </a:r>
            <a:r>
              <a:rPr lang="tr" sz="2300" smtClean="0"/>
              <a:t>around,each of </a:t>
            </a:r>
            <a:r>
              <a:rPr lang="tr" sz="2300"/>
              <a:t>us </a:t>
            </a:r>
            <a:r>
              <a:rPr lang="tr" sz="2300" smtClean="0"/>
              <a:t>should be conscious </a:t>
            </a:r>
            <a:r>
              <a:rPr lang="tr" sz="2300"/>
              <a:t>citizen.</a:t>
            </a:r>
            <a:endParaRPr sz="2400" dirty="0"/>
          </a:p>
        </p:txBody>
      </p:sp>
      <p:pic>
        <p:nvPicPr>
          <p:cNvPr id="69" name="Google Shape;69;p15"/>
          <p:cNvPicPr preferRelativeResize="0"/>
          <p:nvPr/>
        </p:nvPicPr>
        <p:blipFill>
          <a:blip r:embed="rId3">
            <a:alphaModFix/>
          </a:blip>
          <a:stretch>
            <a:fillRect/>
          </a:stretch>
        </p:blipFill>
        <p:spPr>
          <a:xfrm>
            <a:off x="-2131650" y="-8881101"/>
            <a:ext cx="154575" cy="14024599"/>
          </a:xfrm>
          <a:prstGeom prst="rect">
            <a:avLst/>
          </a:prstGeom>
          <a:noFill/>
          <a:ln>
            <a:noFill/>
          </a:ln>
        </p:spPr>
      </p:pic>
      <p:pic>
        <p:nvPicPr>
          <p:cNvPr id="70" name="Google Shape;70;p15"/>
          <p:cNvPicPr preferRelativeResize="0"/>
          <p:nvPr/>
        </p:nvPicPr>
        <p:blipFill rotWithShape="1">
          <a:blip r:embed="rId4">
            <a:alphaModFix/>
          </a:blip>
          <a:srcRect l="2940" t="2770" b="-2770"/>
          <a:stretch/>
        </p:blipFill>
        <p:spPr>
          <a:xfrm>
            <a:off x="0" y="867525"/>
            <a:ext cx="9144000" cy="41662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Words>
  <Application>Microsoft Office PowerPoint</Application>
  <PresentationFormat>Ekran Gösterisi (16:9)</PresentationFormat>
  <Paragraphs>4</Paragraphs>
  <Slides>3</Slides>
  <Notes>3</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Simple Light</vt:lpstr>
      <vt:lpstr>Slayt 1</vt:lpstr>
      <vt:lpstr>                          WATER and Life</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DUYGU AKTUĞ</dc:creator>
  <cp:lastModifiedBy>DUYGU AKTUĞ</cp:lastModifiedBy>
  <cp:revision>1</cp:revision>
  <dcterms:modified xsi:type="dcterms:W3CDTF">2021-02-28T16:28:01Z</dcterms:modified>
</cp:coreProperties>
</file>