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6/11/relationships/changesInfo" Target="changesInfos/changesInfo1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fe ün" userId="347b4cf054a28d6c" providerId="LiveId" clId="{D060A120-6B24-4652-98BA-72E260DA69D1}"/>
    <pc:docChg chg="modSld">
      <pc:chgData name="efe ün" userId="347b4cf054a28d6c" providerId="LiveId" clId="{D060A120-6B24-4652-98BA-72E260DA69D1}" dt="2021-02-28T16:19:47.843" v="4"/>
      <pc:docMkLst>
        <pc:docMk/>
      </pc:docMkLst>
      <pc:sldChg chg="modTransition">
        <pc:chgData name="efe ün" userId="347b4cf054a28d6c" providerId="LiveId" clId="{D060A120-6B24-4652-98BA-72E260DA69D1}" dt="2021-02-28T16:19:34.507" v="0"/>
        <pc:sldMkLst>
          <pc:docMk/>
          <pc:sldMk cId="1226682234" sldId="256"/>
        </pc:sldMkLst>
      </pc:sldChg>
      <pc:sldChg chg="modTransition">
        <pc:chgData name="efe ün" userId="347b4cf054a28d6c" providerId="LiveId" clId="{D060A120-6B24-4652-98BA-72E260DA69D1}" dt="2021-02-28T16:19:37.019" v="1"/>
        <pc:sldMkLst>
          <pc:docMk/>
          <pc:sldMk cId="3443922707" sldId="257"/>
        </pc:sldMkLst>
      </pc:sldChg>
      <pc:sldChg chg="modTransition">
        <pc:chgData name="efe ün" userId="347b4cf054a28d6c" providerId="LiveId" clId="{D060A120-6B24-4652-98BA-72E260DA69D1}" dt="2021-02-28T16:19:41.048" v="2"/>
        <pc:sldMkLst>
          <pc:docMk/>
          <pc:sldMk cId="488903324" sldId="258"/>
        </pc:sldMkLst>
      </pc:sldChg>
      <pc:sldChg chg="modTransition">
        <pc:chgData name="efe ün" userId="347b4cf054a28d6c" providerId="LiveId" clId="{D060A120-6B24-4652-98BA-72E260DA69D1}" dt="2021-02-28T16:19:44.931" v="3"/>
        <pc:sldMkLst>
          <pc:docMk/>
          <pc:sldMk cId="2875401200" sldId="259"/>
        </pc:sldMkLst>
      </pc:sldChg>
      <pc:sldChg chg="modTransition">
        <pc:chgData name="efe ün" userId="347b4cf054a28d6c" providerId="LiveId" clId="{D060A120-6B24-4652-98BA-72E260DA69D1}" dt="2021-02-28T16:19:47.843" v="4"/>
        <pc:sldMkLst>
          <pc:docMk/>
          <pc:sldMk cId="4265499549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7A9567-1F19-4853-BF4D-180836746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DDD8C8-D237-405A-830B-363324A17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05BF19-29C7-475C-BFF3-331427D93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80A149-B9BB-4EE2-B8BD-CDC4BE20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D064497-1254-49FF-91BE-869A2E52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14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4FD943-91B5-4ABF-8CA0-56D427EA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ABBF1B4-FCD4-45A5-A414-D4BE40F33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A06BEE-2D13-4506-8B90-30C2A6F9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C4879E-C371-43FC-A6B3-5D67DDB1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B991D8B-B91E-4DD6-ACD6-9B52EA3D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71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47C9C9C-F421-4CB9-860A-1E6842DCB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639AB08-3611-4CE5-8AFB-EA72004BD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32DDBF-3887-40E1-AAE4-46A4091DA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67CF74-C122-487D-9C73-9C6C6BB5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3A669E-CA93-4259-9644-62E2E7D6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23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0C8F14-F901-4684-BD8C-ECE7E3560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A308B1-BBE5-405B-9436-22252F33C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CCD6B6A-0D59-445A-B8AE-AC70C1D1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AD856B-DF33-4386-B301-5F95FEAB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DD9B3B-B2FB-4AB5-9F92-483A89DB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87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1CC8C2-8197-4B94-8153-F11AF9484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04A72F-7822-4284-9730-E4B0CE5DB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58ED0A1-6605-4AC2-A805-F3954331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FB3B2C-1180-4435-AB16-DCB9A574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C5E4CD-93D9-4669-A37B-D5BF66E1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70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8172B9-2EBB-4E62-9379-38FC67F35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F671D-85B0-42F9-A181-ED8291341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2E0F920-2F3D-4DE9-9E10-6D5ADE195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AB6C731-B78B-4224-984A-116A70B05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C590A77-A36B-4EE5-9EBE-632628D4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08403A6-1EB0-4380-9221-D460C3FE6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47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FDFBFA-6B22-4FA5-8502-EFED734F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D6D94CB-E4A5-4779-B1A6-E5B5E6A06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646D356-D66C-40EF-9831-C970B1C48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33AC3FB-3B80-41C4-A58C-6E91F774E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F93273A-3A77-4691-9C62-EA139731B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1B61E4E-8354-492C-AE5F-082FD14A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7215884-47B1-42CE-B5EB-D14A9A0A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E270592-C50D-4DEB-98B4-3379C774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92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7E96DD-7B65-46AD-AFAD-589D9D03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7AA9534-E729-43EF-95A9-230FD275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E957641-3CB2-44A1-BF37-BBC5AD7A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BE226C1-14DA-441A-9E50-270AADD0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5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CE8CCBA-9D73-4B76-9C10-04243717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2E31CB2-7E6C-4E65-A138-8650887B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5D9FFE1-D0D0-47E7-8937-05A354F7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45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F99BE2-5864-401F-A077-0326B498D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0ECBD3-9626-4118-A296-6741A008D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7B1877E-1859-46D0-B2FD-255354BCD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3B459B4-E054-4863-92C4-61D0E84F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A783C15-17A0-4E44-84A7-7A728A28D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433F586-D3B1-4971-9688-F6120C09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93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AB3AD4-B98B-4490-B3A9-E1447957B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F67B75E-1109-4F7C-A117-BCDDA3C20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71F5B87-4C63-421A-BF54-470FDCC5B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EDECB6C-BBF0-45B8-B80E-EF8D60EB2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D1F7E0-C7BA-4866-A005-FD199C91C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DF7B16E-70B8-40A7-B16B-47CC2D1E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16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5AE025B-F8C3-4791-B9E8-896F4429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CF03B73-2884-4389-9B3B-C7F0F51C7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145ABA-3396-4AE3-B79D-39EA63DD83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F0BE-BB4D-4F2F-BD0F-189EC8C7422F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AF8515A-068E-42B0-981B-01B1FFF50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4D9CE1-26DE-4EB3-9ED3-2823FF4ED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EAC1B-F9EE-4D42-B943-A574D300B9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70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5EB632-8EA3-42AC-BEE9-A22E21829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</a:t>
            </a:r>
            <a:r>
              <a:rPr lang="tr-TR" dirty="0" err="1" smtClean="0"/>
              <a:t>oisonous</a:t>
            </a:r>
            <a:r>
              <a:rPr lang="tr-TR" dirty="0" smtClean="0"/>
              <a:t> </a:t>
            </a:r>
            <a:r>
              <a:rPr lang="tr-TR" dirty="0" err="1"/>
              <a:t>undersea</a:t>
            </a:r>
            <a:r>
              <a:rPr lang="tr-TR" dirty="0"/>
              <a:t> </a:t>
            </a:r>
            <a:r>
              <a:rPr lang="tr-TR" dirty="0" err="1" smtClean="0"/>
              <a:t>creatures</a:t>
            </a:r>
            <a:r>
              <a:rPr lang="tr-TR" dirty="0" smtClean="0"/>
              <a:t>: </a:t>
            </a:r>
            <a:r>
              <a:rPr lang="tr-TR" dirty="0" err="1"/>
              <a:t>stingrays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CBE1C8-8139-494C-9364-7DB7A99BE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93122"/>
          </a:xfrm>
        </p:spPr>
        <p:txBody>
          <a:bodyPr/>
          <a:lstStyle/>
          <a:p>
            <a:r>
              <a:rPr lang="en-US" dirty="0"/>
              <a:t>Stingrays can be considered the largest of the poisonous fish. At least </a:t>
            </a:r>
            <a:r>
              <a:rPr lang="en-US" dirty="0"/>
              <a:t>the tail of the </a:t>
            </a:r>
            <a:r>
              <a:rPr lang="en-US" dirty="0" smtClean="0"/>
              <a:t>stingrays</a:t>
            </a:r>
            <a:r>
              <a:rPr lang="tr-TR" dirty="0" smtClean="0"/>
              <a:t> is </a:t>
            </a:r>
            <a:r>
              <a:rPr lang="en-US" dirty="0" smtClean="0"/>
              <a:t>37 </a:t>
            </a:r>
            <a:r>
              <a:rPr lang="en-US" dirty="0"/>
              <a:t>cm in </a:t>
            </a:r>
            <a:r>
              <a:rPr lang="en-US" dirty="0" smtClean="0"/>
              <a:t>long</a:t>
            </a:r>
            <a:r>
              <a:rPr lang="tr-TR" dirty="0" smtClean="0"/>
              <a:t>.</a:t>
            </a:r>
          </a:p>
          <a:p>
            <a:r>
              <a:rPr lang="en-US" dirty="0" smtClean="0"/>
              <a:t>Each </a:t>
            </a:r>
            <a:r>
              <a:rPr lang="en-US" dirty="0"/>
              <a:t>needle is wrapped in a toxic film and mucus. </a:t>
            </a:r>
            <a:endParaRPr lang="tr-TR" dirty="0" smtClean="0"/>
          </a:p>
          <a:p>
            <a:r>
              <a:rPr lang="en-US" dirty="0" smtClean="0"/>
              <a:t>Each</a:t>
            </a:r>
            <a:r>
              <a:rPr lang="tr-TR" dirty="0"/>
              <a:t> </a:t>
            </a:r>
            <a:r>
              <a:rPr lang="en-US" dirty="0" smtClean="0"/>
              <a:t>can </a:t>
            </a:r>
            <a:r>
              <a:rPr lang="en-US" dirty="0"/>
              <a:t>move in the </a:t>
            </a:r>
            <a:r>
              <a:rPr lang="en-US" dirty="0" smtClean="0"/>
              <a:t>direction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D56B4F3-A0D0-42CF-9597-3615D1354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589" y="3373019"/>
            <a:ext cx="5414211" cy="2245728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3B75061D-492B-4E21-A52E-FC2880CE2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273" y="365125"/>
            <a:ext cx="6724186" cy="29111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5870" rIns="0" bIns="-1587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tr-TR" altLang="tr-TR" sz="2100" smtClean="0">
                <a:solidFill>
                  <a:srgbClr val="202124"/>
                </a:solidFill>
                <a:latin typeface="Google Sans"/>
              </a:rPr>
              <a:t>submarine creatures</a:t>
            </a:r>
            <a:r>
              <a:rPr lang="tr-TR" altLang="tr-TR" sz="900" smtClean="0"/>
              <a:t> </a:t>
            </a:r>
            <a:endParaRPr lang="tr-TR" altLang="tr-TR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0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7B5E4C-C8E4-4ECF-968F-79E8C79CA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LIVES THAT TIME POISONED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8D28FC-E1F8-46A1-8562-3577C8019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Pufferfish</a:t>
            </a:r>
            <a:r>
              <a:rPr lang="tr-TR" dirty="0"/>
              <a:t> </a:t>
            </a:r>
            <a:r>
              <a:rPr lang="tr-TR" dirty="0" err="1"/>
              <a:t>Poisoning</a:t>
            </a:r>
            <a:r>
              <a:rPr lang="tr-TR" dirty="0"/>
              <a:t>: </a:t>
            </a:r>
            <a:r>
              <a:rPr lang="tr-TR" dirty="0" err="1"/>
              <a:t>liver</a:t>
            </a:r>
            <a:r>
              <a:rPr lang="tr-TR" dirty="0"/>
              <a:t>, </a:t>
            </a:r>
            <a:r>
              <a:rPr lang="tr-TR" dirty="0" err="1"/>
              <a:t>intestines</a:t>
            </a:r>
            <a:r>
              <a:rPr lang="tr-TR" dirty="0"/>
              <a:t>, skin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ovaries</a:t>
            </a:r>
            <a:r>
              <a:rPr lang="tr-TR" dirty="0"/>
              <a:t> </a:t>
            </a:r>
            <a:r>
              <a:rPr lang="tr-TR" dirty="0" err="1"/>
              <a:t>neurotoxin</a:t>
            </a:r>
            <a:endParaRPr lang="tr-TR" dirty="0"/>
          </a:p>
          <a:p>
            <a:r>
              <a:rPr lang="tr-TR" dirty="0" err="1"/>
              <a:t>Porcupine</a:t>
            </a:r>
            <a:r>
              <a:rPr lang="tr-TR" dirty="0"/>
              <a:t> </a:t>
            </a:r>
            <a:r>
              <a:rPr lang="tr-TR" dirty="0" err="1"/>
              <a:t>fish</a:t>
            </a:r>
            <a:r>
              <a:rPr lang="tr-TR" dirty="0"/>
              <a:t> </a:t>
            </a:r>
            <a:r>
              <a:rPr lang="tr-TR" dirty="0" err="1"/>
              <a:t>containing</a:t>
            </a:r>
            <a:r>
              <a:rPr lang="tr-TR" dirty="0"/>
              <a:t> </a:t>
            </a:r>
            <a:r>
              <a:rPr lang="tr-TR" dirty="0" err="1"/>
              <a:t>tetrodotoxin</a:t>
            </a:r>
            <a:r>
              <a:rPr lang="tr-TR" dirty="0"/>
              <a:t> can </a:t>
            </a:r>
            <a:r>
              <a:rPr lang="tr-TR" dirty="0" err="1"/>
              <a:t>poison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eaten</a:t>
            </a:r>
            <a:r>
              <a:rPr lang="tr-TR" dirty="0"/>
              <a:t>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78B7AD8-A6F9-4946-AAA7-4160167C1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670" y="3235994"/>
            <a:ext cx="4959267" cy="294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0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0C034F-51BE-4A06-B67E-7E24CCE1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FISHES CAUSING CUTS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9F43AD-A4B6-4CC3-90D4-32075AC73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Surgeon Fish: It has sharp fins called </a:t>
            </a:r>
            <a:r>
              <a:rPr lang="en-US" dirty="0" err="1"/>
              <a:t>scapelles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 smtClean="0"/>
              <a:t>It</a:t>
            </a:r>
            <a:r>
              <a:rPr lang="tr-TR" dirty="0" smtClean="0"/>
              <a:t> can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cuts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51CB671-FBD4-446E-A03C-B8829C383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159" y="2642838"/>
            <a:ext cx="5573732" cy="310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91</Words>
  <Application>Microsoft Office PowerPoint</Application>
  <PresentationFormat>Geniş ekran</PresentationFormat>
  <Paragraphs>10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Google Sans</vt:lpstr>
      <vt:lpstr>Office Teması</vt:lpstr>
      <vt:lpstr>Poisonous undersea creatures: stingrays</vt:lpstr>
      <vt:lpstr>LIVES THAT TIME POISONED</vt:lpstr>
      <vt:lpstr>FISHES CAUSING CUTS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submarine creatures</dc:title>
  <dc:creator>efe ün</dc:creator>
  <cp:lastModifiedBy>ozay dinlendi</cp:lastModifiedBy>
  <cp:revision>4</cp:revision>
  <dcterms:created xsi:type="dcterms:W3CDTF">2021-02-28T15:58:46Z</dcterms:created>
  <dcterms:modified xsi:type="dcterms:W3CDTF">2021-02-28T16:32:29Z</dcterms:modified>
</cp:coreProperties>
</file>