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ygu Ela Çakır" userId="29d1ecbd1533cbe4" providerId="LiveId" clId="{945303E7-AD46-CA45-87C7-A0E2E0AFB619}"/>
    <pc:docChg chg="addSld modSld">
      <pc:chgData name="Duygu Ela Çakır" userId="29d1ecbd1533cbe4" providerId="LiveId" clId="{945303E7-AD46-CA45-87C7-A0E2E0AFB619}" dt="2021-02-24T15:54:12.375" v="13" actId="12563"/>
      <pc:docMkLst>
        <pc:docMk/>
      </pc:docMkLst>
      <pc:sldChg chg="addSp modTransition">
        <pc:chgData name="Duygu Ela Çakır" userId="29d1ecbd1533cbe4" providerId="LiveId" clId="{945303E7-AD46-CA45-87C7-A0E2E0AFB619}" dt="2021-02-24T15:53:21.915" v="9" actId="12563"/>
        <pc:sldMkLst>
          <pc:docMk/>
          <pc:sldMk cId="872344834" sldId="256"/>
        </pc:sldMkLst>
        <pc:picChg chg="add">
          <ac:chgData name="Duygu Ela Çakır" userId="29d1ecbd1533cbe4" providerId="LiveId" clId="{945303E7-AD46-CA45-87C7-A0E2E0AFB619}" dt="2021-02-24T15:50:14.425" v="0" actId="931"/>
          <ac:picMkLst>
            <pc:docMk/>
            <pc:sldMk cId="872344834" sldId="256"/>
            <ac:picMk id="4" creationId="{6FDCB0A9-7A7B-DC41-B78C-78CF5D8C7A89}"/>
          </ac:picMkLst>
        </pc:picChg>
      </pc:sldChg>
      <pc:sldChg chg="addSp delSp modSp new modTransition">
        <pc:chgData name="Duygu Ela Çakır" userId="29d1ecbd1533cbe4" providerId="LiveId" clId="{945303E7-AD46-CA45-87C7-A0E2E0AFB619}" dt="2021-02-24T15:53:33.013" v="10" actId="12563"/>
        <pc:sldMkLst>
          <pc:docMk/>
          <pc:sldMk cId="3898916318" sldId="257"/>
        </pc:sldMkLst>
        <pc:spChg chg="del">
          <ac:chgData name="Duygu Ela Çakır" userId="29d1ecbd1533cbe4" providerId="LiveId" clId="{945303E7-AD46-CA45-87C7-A0E2E0AFB619}" dt="2021-02-24T15:51:33.245" v="3" actId="931"/>
          <ac:spMkLst>
            <pc:docMk/>
            <pc:sldMk cId="3898916318" sldId="257"/>
            <ac:spMk id="3" creationId="{D0B3929E-1A59-FC47-9AA4-B237B0B7AF3B}"/>
          </ac:spMkLst>
        </pc:spChg>
        <pc:picChg chg="add mod ord">
          <ac:chgData name="Duygu Ela Çakır" userId="29d1ecbd1533cbe4" providerId="LiveId" clId="{945303E7-AD46-CA45-87C7-A0E2E0AFB619}" dt="2021-02-24T15:51:33.245" v="3" actId="931"/>
          <ac:picMkLst>
            <pc:docMk/>
            <pc:sldMk cId="3898916318" sldId="257"/>
            <ac:picMk id="4" creationId="{9ACDD151-E979-954A-82CB-01C9486885CE}"/>
          </ac:picMkLst>
        </pc:picChg>
      </pc:sldChg>
      <pc:sldChg chg="addSp delSp modSp new modTransition">
        <pc:chgData name="Duygu Ela Çakır" userId="29d1ecbd1533cbe4" providerId="LiveId" clId="{945303E7-AD46-CA45-87C7-A0E2E0AFB619}" dt="2021-02-24T15:53:50.845" v="11" actId="12563"/>
        <pc:sldMkLst>
          <pc:docMk/>
          <pc:sldMk cId="1145680897" sldId="258"/>
        </pc:sldMkLst>
        <pc:spChg chg="del">
          <ac:chgData name="Duygu Ela Çakır" userId="29d1ecbd1533cbe4" providerId="LiveId" clId="{945303E7-AD46-CA45-87C7-A0E2E0AFB619}" dt="2021-02-24T15:52:01.996" v="4" actId="931"/>
          <ac:spMkLst>
            <pc:docMk/>
            <pc:sldMk cId="1145680897" sldId="258"/>
            <ac:spMk id="3" creationId="{D016741E-83A0-7749-A183-F9E39F315C9D}"/>
          </ac:spMkLst>
        </pc:spChg>
        <pc:picChg chg="add mod ord">
          <ac:chgData name="Duygu Ela Çakır" userId="29d1ecbd1533cbe4" providerId="LiveId" clId="{945303E7-AD46-CA45-87C7-A0E2E0AFB619}" dt="2021-02-24T15:52:01.996" v="4" actId="931"/>
          <ac:picMkLst>
            <pc:docMk/>
            <pc:sldMk cId="1145680897" sldId="258"/>
            <ac:picMk id="4" creationId="{027A39BF-C119-F446-883B-077F983C230B}"/>
          </ac:picMkLst>
        </pc:picChg>
      </pc:sldChg>
      <pc:sldChg chg="addSp delSp modSp new modTransition">
        <pc:chgData name="Duygu Ela Çakır" userId="29d1ecbd1533cbe4" providerId="LiveId" clId="{945303E7-AD46-CA45-87C7-A0E2E0AFB619}" dt="2021-02-24T15:54:02.616" v="12" actId="12563"/>
        <pc:sldMkLst>
          <pc:docMk/>
          <pc:sldMk cId="302728854" sldId="259"/>
        </pc:sldMkLst>
        <pc:spChg chg="del">
          <ac:chgData name="Duygu Ela Çakır" userId="29d1ecbd1533cbe4" providerId="LiveId" clId="{945303E7-AD46-CA45-87C7-A0E2E0AFB619}" dt="2021-02-24T15:52:30.128" v="6" actId="931"/>
          <ac:spMkLst>
            <pc:docMk/>
            <pc:sldMk cId="302728854" sldId="259"/>
            <ac:spMk id="3" creationId="{72C4655B-28F0-254D-9646-0B43C2F74327}"/>
          </ac:spMkLst>
        </pc:spChg>
        <pc:picChg chg="add mod ord">
          <ac:chgData name="Duygu Ela Çakır" userId="29d1ecbd1533cbe4" providerId="LiveId" clId="{945303E7-AD46-CA45-87C7-A0E2E0AFB619}" dt="2021-02-24T15:52:30.128" v="6" actId="931"/>
          <ac:picMkLst>
            <pc:docMk/>
            <pc:sldMk cId="302728854" sldId="259"/>
            <ac:picMk id="4" creationId="{2F08289A-0718-7A42-A554-4A2F1FF27F76}"/>
          </ac:picMkLst>
        </pc:picChg>
      </pc:sldChg>
      <pc:sldChg chg="addSp delSp modSp new modTransition">
        <pc:chgData name="Duygu Ela Çakır" userId="29d1ecbd1533cbe4" providerId="LiveId" clId="{945303E7-AD46-CA45-87C7-A0E2E0AFB619}" dt="2021-02-24T15:54:12.375" v="13" actId="12563"/>
        <pc:sldMkLst>
          <pc:docMk/>
          <pc:sldMk cId="4225938998" sldId="260"/>
        </pc:sldMkLst>
        <pc:spChg chg="del">
          <ac:chgData name="Duygu Ela Çakır" userId="29d1ecbd1533cbe4" providerId="LiveId" clId="{945303E7-AD46-CA45-87C7-A0E2E0AFB619}" dt="2021-02-24T15:53:04.735" v="8" actId="931"/>
          <ac:spMkLst>
            <pc:docMk/>
            <pc:sldMk cId="4225938998" sldId="260"/>
            <ac:spMk id="3" creationId="{5C1C7656-8EC4-B047-85E5-F2C79593005E}"/>
          </ac:spMkLst>
        </pc:spChg>
        <pc:picChg chg="add mod ord">
          <ac:chgData name="Duygu Ela Çakır" userId="29d1ecbd1533cbe4" providerId="LiveId" clId="{945303E7-AD46-CA45-87C7-A0E2E0AFB619}" dt="2021-02-24T15:53:04.735" v="8" actId="931"/>
          <ac:picMkLst>
            <pc:docMk/>
            <pc:sldMk cId="4225938998" sldId="260"/>
            <ac:picMk id="4" creationId="{7179405F-02CD-CB48-AB71-C907F1D802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F1C1E-3BB2-2F49-B131-4FDFFED36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5F5F35-1D7A-EA43-80B4-9CF8C22FB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3B711A-5DF2-4141-8D82-2A4A1D06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CD9EE2-CA09-2F46-BAF5-E8C78087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BBA1FA-6788-7D46-92FB-2AD87DDA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71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EBF587-BAF3-6046-A1F4-8B35455A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86DB8B-72A6-6942-BE5E-9028AD079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6B7787-2D28-FC47-98D5-A0C2CD2B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AA20C0-68EB-974B-A16F-A20C90B1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A1ABEB-621E-FC45-8588-F66D4202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83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497D37E-1470-2542-8C73-C2E43BAD2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52257CA-EE4B-9641-B222-E4F9850D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A1A110-0879-A544-AFC3-BC13BC62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D36B40-1729-7B4D-8C92-6E4BBCB2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2C306E-A329-F44E-9888-DD79F0E2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69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74F983-5A43-4F45-AC7E-B3329ACF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220F6F-6ABA-EA4F-9BC9-E12C7A055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C42E27-00A3-754E-A433-4C9CBA225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1C4D5E-2C89-514D-89AF-9A639321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75546C-769E-C845-A21E-CFD18681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05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09E0FB-AF7D-834E-B5C2-70FD969B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DEAC52-1D76-EC46-BF57-9BB3D9819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DBAB99-4DFF-A341-B0F3-903A9A46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60390E-97D0-674C-984A-A52B8D06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338536-E602-0148-9A6B-0D65641C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46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ED950D-F684-2A41-9B88-B82131AB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966DA6-557B-634F-9CF4-06BF3DA72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DBE8175-1BEC-0C45-95F7-197BADB69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FD8E14-BB83-2E43-B59D-426F5901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D8604F-8C83-2B4A-8202-198804EB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D073E4E-BBD0-CD47-95FE-64510551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7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4F8C42-D9BF-8845-BADF-C1F4EEAA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9A9C4F-89FE-934E-B65A-1A1CCE631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79A7FA9-205E-E64A-89E6-EC713038D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E0AA2FE-FB26-DC47-BFEF-F022BE39E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E8DA952-DBD0-0143-8A2D-788D2B8AE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9323D3B-7480-4F41-B807-2A281EE7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8E09016-721A-2248-A139-F10D37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E241665-4FD2-EB40-9218-F8822E26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70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3E3B07-15D3-9F44-8317-0281D00D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6FAEF87-3C53-AE42-A073-338BEDA1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C645F8F-A0EF-F844-BEBD-3248DCCD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A77A959-3F51-6149-86B6-AB84B50A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3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B476AE1-3657-824E-9F25-15FF4CBE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893F7A2-EAB6-5B42-9B35-E4BF2AF9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9BE02EF-2D87-6944-9B0E-9978E051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35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CD43EB-A763-1047-A4CE-5E62AC0A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CFB109-DA78-1941-8DEB-4C2842DE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939E38-F07C-2E46-90E9-0447CA22C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605014-54BA-5440-8975-E4CB5295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067984C-E761-AD4A-8073-38C9C7D6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9ABFA9-0AD2-2B4D-ABAE-F7F0E476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92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BC9A22-3736-2245-90AC-25BBB0C83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67ECD23-E68D-8C42-8403-AE5784CE8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F283C2-DC16-8B49-97F6-85957EAF8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143FE43-D131-1A4C-A3C9-08316FB1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A310496-7B05-AD4C-ADF5-B3020044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9870293-5BED-4846-B1A7-3AF22824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48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C59273F-94FF-6F41-8868-B1B4AAD30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E0BDA3-5958-8945-9F08-2C4A6D313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0FDC5B-0110-0546-B143-C3ABFED0C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41D0-B4F4-A741-91BA-1A7B70E227DF}" type="datetimeFigureOut">
              <a:rPr lang="tr-TR" smtClean="0"/>
              <a:t>24.02.2021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21AD3D-7892-2F46-8EAE-BC7D2C463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1BC319-EC66-EF4C-8822-FD175C313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1C29-ED70-9E43-8961-125DDD55B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42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E9E7-6D18-F44B-8C7E-2345DC73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9ACDD151-E979-954A-82CB-01C948688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337" y="2467769"/>
            <a:ext cx="5267325" cy="3067050"/>
          </a:xfr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6FDCB0A9-7A7B-DC41-B78C-78CF5D8C7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0454"/>
            <a:ext cx="36480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16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3F3C70-F6C0-A840-8962-A7A5E369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27A39BF-C119-F446-883B-077F983C2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3244056"/>
            <a:ext cx="6838950" cy="1514475"/>
          </a:xfrm>
        </p:spPr>
      </p:pic>
    </p:spTree>
    <p:extLst>
      <p:ext uri="{BB962C8B-B14F-4D97-AF65-F5344CB8AC3E}">
        <p14:creationId xmlns:p14="http://schemas.microsoft.com/office/powerpoint/2010/main" val="1145680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E2398-49CC-C64E-A984-B34D1821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2F08289A-0718-7A42-A554-4A2F1FF27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2" y="2439194"/>
            <a:ext cx="5476875" cy="3124200"/>
          </a:xfrm>
        </p:spPr>
      </p:pic>
    </p:spTree>
    <p:extLst>
      <p:ext uri="{BB962C8B-B14F-4D97-AF65-F5344CB8AC3E}">
        <p14:creationId xmlns:p14="http://schemas.microsoft.com/office/powerpoint/2010/main" val="302728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10D5F-D528-BC4D-A027-D797EEF3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7179405F-02CD-CB48-AB71-C907F1D802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25006"/>
            <a:ext cx="6858000" cy="1552575"/>
          </a:xfrm>
        </p:spPr>
      </p:pic>
    </p:spTree>
    <p:extLst>
      <p:ext uri="{BB962C8B-B14F-4D97-AF65-F5344CB8AC3E}">
        <p14:creationId xmlns:p14="http://schemas.microsoft.com/office/powerpoint/2010/main" val="4225938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Duygu Ela Çakır</dc:creator>
  <cp:lastModifiedBy>ozay dinlendi</cp:lastModifiedBy>
  <cp:revision>2</cp:revision>
  <dcterms:created xsi:type="dcterms:W3CDTF">2021-02-24T15:49:27Z</dcterms:created>
  <dcterms:modified xsi:type="dcterms:W3CDTF">2021-02-24T16:36:28Z</dcterms:modified>
</cp:coreProperties>
</file>