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49C9F7-5BF6-4952-877C-D064BE101A79}" v="217" dt="2021-02-27T15:32:57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9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7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8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3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8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79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4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8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9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1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4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4" descr="açık hava, binme, doğa, dalga içeren bir resim&#10;&#10;Açıklama otomatik olarak oluşturuldu">
            <a:extLst>
              <a:ext uri="{FF2B5EF4-FFF2-40B4-BE49-F238E27FC236}">
                <a16:creationId xmlns:a16="http://schemas.microsoft.com/office/drawing/2014/main" id="{C7062E04-5C24-4EE4-A369-C24E6C3C3F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130" b="1687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21BED09B-4D9D-43FA-BE6C-28300F9A9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">
                <a:solidFill>
                  <a:srgbClr val="FFFFFF"/>
                </a:solidFill>
                <a:latin typeface="Arial"/>
                <a:cs typeface="Calibri Light"/>
              </a:rPr>
              <a:t>Water pollution</a:t>
            </a:r>
            <a:endParaRPr lang="tr-TR">
              <a:solidFill>
                <a:srgbClr val="FFFFFF"/>
              </a:solidFill>
              <a:latin typeface="Arial"/>
              <a:cs typeface="Calibri Ligh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831E26-0034-404B-BA32-CBD598F91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2800" noProof="1">
                <a:solidFill>
                  <a:srgbClr val="FFFFFF"/>
                </a:solidFill>
                <a:latin typeface="Arial"/>
                <a:cs typeface="Calibri"/>
              </a:rPr>
              <a:t>Keep the waters clean</a:t>
            </a:r>
          </a:p>
        </p:txBody>
      </p:sp>
    </p:spTree>
    <p:extLst>
      <p:ext uri="{BB962C8B-B14F-4D97-AF65-F5344CB8AC3E}">
        <p14:creationId xmlns:p14="http://schemas.microsoft.com/office/powerpoint/2010/main" val="1324256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3" descr="birkaç içeren bir resim&#10;&#10;Açıklama otomatik olarak oluşturuldu">
            <a:extLst>
              <a:ext uri="{FF2B5EF4-FFF2-40B4-BE49-F238E27FC236}">
                <a16:creationId xmlns:a16="http://schemas.microsoft.com/office/drawing/2014/main" id="{2B8CA493-C1A2-4508-9A27-076F41024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53" r="-2" b="-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2" name="Resim 2" descr="yüzme, birkaç içeren bir resim&#10;&#10;Açıklama otomatik olarak oluşturuldu">
            <a:extLst>
              <a:ext uri="{FF2B5EF4-FFF2-40B4-BE49-F238E27FC236}">
                <a16:creationId xmlns:a16="http://schemas.microsoft.com/office/drawing/2014/main" id="{E8C6D25C-41E3-44C8-AD43-59DB8D3823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788" r="-2" b="-2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B2F306C-2D86-4D90-A273-A5124F0F3652}"/>
              </a:ext>
            </a:extLst>
          </p:cNvPr>
          <p:cNvSpPr txBox="1"/>
          <p:nvPr/>
        </p:nvSpPr>
        <p:spPr>
          <a:xfrm>
            <a:off x="448056" y="2512611"/>
            <a:ext cx="4832803" cy="36643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Arial"/>
                <a:cs typeface="Arial"/>
              </a:rPr>
              <a:t>I</a:t>
            </a:r>
            <a:r>
              <a:rPr lang="en-US" sz="2800" dirty="0" smtClean="0">
                <a:latin typeface="Arial"/>
                <a:cs typeface="Arial"/>
              </a:rPr>
              <a:t>f </a:t>
            </a:r>
            <a:r>
              <a:rPr lang="en-US" sz="2800" dirty="0">
                <a:latin typeface="Arial"/>
                <a:cs typeface="Arial"/>
              </a:rPr>
              <a:t>we don't want this </a:t>
            </a:r>
            <a:r>
              <a:rPr lang="tr-TR" sz="2800" dirty="0" err="1" smtClean="0">
                <a:latin typeface="Arial"/>
                <a:cs typeface="Arial"/>
              </a:rPr>
              <a:t>happen</a:t>
            </a:r>
            <a:r>
              <a:rPr lang="tr-TR" sz="2800" dirty="0" smtClean="0">
                <a:latin typeface="Arial"/>
                <a:cs typeface="Arial"/>
              </a:rPr>
              <a:t>, </a:t>
            </a:r>
            <a:r>
              <a:rPr lang="en-US" sz="2800" dirty="0" smtClean="0">
                <a:latin typeface="Arial"/>
                <a:cs typeface="Arial"/>
              </a:rPr>
              <a:t>let's </a:t>
            </a:r>
            <a:r>
              <a:rPr lang="en-US" sz="2800" dirty="0">
                <a:latin typeface="Arial"/>
                <a:cs typeface="Arial"/>
              </a:rPr>
              <a:t>be </a:t>
            </a:r>
            <a:r>
              <a:rPr lang="en-US" sz="2800" dirty="0" smtClean="0">
                <a:latin typeface="Arial"/>
                <a:cs typeface="Arial"/>
              </a:rPr>
              <a:t>careful</a:t>
            </a:r>
            <a:r>
              <a:rPr lang="tr-TR" sz="2800" dirty="0" smtClean="0"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33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A018AB4-B56B-4176-A450-416FD60C4266}"/>
              </a:ext>
            </a:extLst>
          </p:cNvPr>
          <p:cNvSpPr txBox="1"/>
          <p:nvPr/>
        </p:nvSpPr>
        <p:spPr>
          <a:xfrm>
            <a:off x="4985358" y="392482"/>
            <a:ext cx="27431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" sz="3200" dirty="0">
                <a:latin typeface="Arial"/>
                <a:cs typeface="Calibri"/>
              </a:rPr>
              <a:t>Water is life</a:t>
            </a:r>
            <a:endParaRPr lang="tr-TR" sz="3200" dirty="0">
              <a:latin typeface="Arial"/>
            </a:endParaRPr>
          </a:p>
        </p:txBody>
      </p:sp>
      <p:pic>
        <p:nvPicPr>
          <p:cNvPr id="3" name="Resim 3" descr="açık hava, binme, doğa, dalga içeren bir resim&#10;&#10;Açıklama otomatik olarak oluşturuldu">
            <a:extLst>
              <a:ext uri="{FF2B5EF4-FFF2-40B4-BE49-F238E27FC236}">
                <a16:creationId xmlns:a16="http://schemas.microsoft.com/office/drawing/2014/main" id="{77EB3C08-5EFD-423F-8F9F-AA9B26A56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373" y="3621588"/>
            <a:ext cx="3995802" cy="3236934"/>
          </a:xfrm>
          <a:prstGeom prst="rect">
            <a:avLst/>
          </a:prstGeom>
        </p:spPr>
      </p:pic>
      <p:pic>
        <p:nvPicPr>
          <p:cNvPr id="4" name="Resim 4" descr="yüzme, birkaç içeren bir resim&#10;&#10;Açıklama otomatik olarak oluşturuldu">
            <a:extLst>
              <a:ext uri="{FF2B5EF4-FFF2-40B4-BE49-F238E27FC236}">
                <a16:creationId xmlns:a16="http://schemas.microsoft.com/office/drawing/2014/main" id="{0979A027-6049-4F8B-A0D9-366F4DBFD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3" y="3619947"/>
            <a:ext cx="4235884" cy="324021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440DF9E8-2073-4AB1-A2D9-13CE69C6B1FF}"/>
              </a:ext>
            </a:extLst>
          </p:cNvPr>
          <p:cNvSpPr txBox="1"/>
          <p:nvPr/>
        </p:nvSpPr>
        <p:spPr>
          <a:xfrm>
            <a:off x="4828784" y="4285989"/>
            <a:ext cx="2743199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latin typeface="Arial"/>
                <a:cs typeface="Calibri"/>
              </a:rPr>
              <a:t>W</a:t>
            </a:r>
            <a:r>
              <a:rPr lang="en" sz="2800" dirty="0" smtClean="0">
                <a:latin typeface="Arial"/>
                <a:cs typeface="Calibri"/>
              </a:rPr>
              <a:t>hich </a:t>
            </a:r>
            <a:r>
              <a:rPr lang="en" sz="2800" dirty="0">
                <a:latin typeface="Arial"/>
                <a:cs typeface="Calibri"/>
              </a:rPr>
              <a:t>one looks healthier</a:t>
            </a:r>
            <a:r>
              <a:rPr lang="en" sz="2800" dirty="0" smtClean="0">
                <a:latin typeface="Arial"/>
                <a:cs typeface="Calibri"/>
              </a:rPr>
              <a:t>?</a:t>
            </a:r>
            <a:r>
              <a:rPr lang="tr-TR" sz="2800" dirty="0" smtClean="0">
                <a:latin typeface="Arial"/>
                <a:cs typeface="Calibri"/>
              </a:rPr>
              <a:t> Of </a:t>
            </a:r>
            <a:r>
              <a:rPr lang="tr-TR" sz="2800" dirty="0" err="1" smtClean="0">
                <a:latin typeface="Arial"/>
                <a:cs typeface="Calibri"/>
              </a:rPr>
              <a:t>course</a:t>
            </a:r>
            <a:r>
              <a:rPr lang="tr-TR" sz="2800" dirty="0" smtClean="0">
                <a:latin typeface="Arial"/>
                <a:cs typeface="Calibri"/>
              </a:rPr>
              <a:t> </a:t>
            </a:r>
            <a:r>
              <a:rPr lang="tr-TR" sz="2800" dirty="0" err="1" smtClean="0">
                <a:latin typeface="Arial"/>
                <a:cs typeface="Calibri"/>
              </a:rPr>
              <a:t>the</a:t>
            </a:r>
            <a:r>
              <a:rPr lang="tr-TR" sz="2800" dirty="0" smtClean="0">
                <a:latin typeface="Arial"/>
                <a:cs typeface="Calibri"/>
              </a:rPr>
              <a:t> </a:t>
            </a:r>
            <a:r>
              <a:rPr lang="tr-TR" sz="2800" dirty="0" err="1" smtClean="0">
                <a:latin typeface="Arial"/>
                <a:cs typeface="Calibri"/>
              </a:rPr>
              <a:t>clean</a:t>
            </a:r>
            <a:r>
              <a:rPr lang="tr-TR" sz="2800" dirty="0" smtClean="0">
                <a:latin typeface="Arial"/>
                <a:cs typeface="Calibri"/>
              </a:rPr>
              <a:t> </a:t>
            </a:r>
            <a:r>
              <a:rPr lang="tr-TR" sz="2800" dirty="0" err="1" smtClean="0">
                <a:latin typeface="Arial"/>
                <a:cs typeface="Calibri"/>
              </a:rPr>
              <a:t>water</a:t>
            </a:r>
            <a:r>
              <a:rPr lang="tr-TR" sz="2800" dirty="0" smtClean="0">
                <a:latin typeface="Arial"/>
                <a:cs typeface="Calibri"/>
              </a:rPr>
              <a:t>. </a:t>
            </a:r>
            <a:r>
              <a:rPr lang="tr-TR" sz="2800" smtClean="0">
                <a:latin typeface="Arial"/>
                <a:cs typeface="Calibri"/>
                <a:sym typeface="Wingdings" panose="05000000000000000000" pitchFamily="2" charset="2"/>
              </a:rPr>
              <a:t></a:t>
            </a:r>
            <a:endParaRPr lang="tr-TR" sz="2800" dirty="0">
              <a:latin typeface="Arial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B8165EE-A821-4995-8345-E33230D1EB56}"/>
              </a:ext>
            </a:extLst>
          </p:cNvPr>
          <p:cNvSpPr txBox="1"/>
          <p:nvPr/>
        </p:nvSpPr>
        <p:spPr>
          <a:xfrm>
            <a:off x="5044727" y="1276481"/>
            <a:ext cx="309810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 smtClean="0">
                <a:latin typeface="Arial"/>
                <a:cs typeface="Calibri"/>
              </a:rPr>
              <a:t>A</a:t>
            </a:r>
            <a:r>
              <a:rPr lang="en" sz="2800" dirty="0" smtClean="0">
                <a:latin typeface="Arial"/>
                <a:cs typeface="Calibri"/>
              </a:rPr>
              <a:t> </a:t>
            </a:r>
            <a:r>
              <a:rPr lang="en" sz="2800" dirty="0">
                <a:latin typeface="Arial"/>
                <a:cs typeface="Calibri"/>
              </a:rPr>
              <a:t>good future means clean </a:t>
            </a:r>
            <a:r>
              <a:rPr lang="en" sz="2800" dirty="0" smtClean="0">
                <a:latin typeface="Arial"/>
                <a:cs typeface="Calibri"/>
              </a:rPr>
              <a:t>water</a:t>
            </a:r>
            <a:r>
              <a:rPr lang="tr-TR" sz="2800" dirty="0" smtClean="0">
                <a:latin typeface="Arial"/>
                <a:cs typeface="Calibri"/>
              </a:rPr>
              <a:t>.</a:t>
            </a:r>
            <a:endParaRPr lang="tr-TR" sz="2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464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Ofis Teması</vt:lpstr>
      <vt:lpstr>Water pollution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ozay dinlendi</cp:lastModifiedBy>
  <cp:revision>66</cp:revision>
  <dcterms:created xsi:type="dcterms:W3CDTF">2021-02-27T15:10:29Z</dcterms:created>
  <dcterms:modified xsi:type="dcterms:W3CDTF">2021-02-28T16:36:36Z</dcterms:modified>
</cp:coreProperties>
</file>