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A9758F-FDBB-43B6-9BCF-E82D0784F2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Aquarium </a:t>
            </a:r>
            <a:r>
              <a:rPr lang="it-IT" dirty="0" err="1"/>
              <a:t>Ecosystem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66359B2C-FD77-4158-8B87-005B284CB1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What </a:t>
            </a:r>
            <a:r>
              <a:rPr lang="en-US" sz="2000" b="1" dirty="0">
                <a:solidFill>
                  <a:schemeClr val="tx1"/>
                </a:solidFill>
              </a:rPr>
              <a:t>are the roles of the bacteria in aquariums?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bacteria in aquariums take care of the degradation of pollutants and maintain biological balance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991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44C6BC6F-A278-4353-AC7C-7936CA186C0D}"/>
              </a:ext>
            </a:extLst>
          </p:cNvPr>
          <p:cNvSpPr txBox="1"/>
          <p:nvPr/>
        </p:nvSpPr>
        <p:spPr>
          <a:xfrm>
            <a:off x="3369790" y="11226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These</a:t>
            </a:r>
            <a:r>
              <a:rPr lang="en-US" dirty="0"/>
              <a:t> </a:t>
            </a:r>
            <a:r>
              <a:rPr lang="en-US" sz="2000" b="1" dirty="0"/>
              <a:t>are just some bacteria:</a:t>
            </a:r>
            <a:endParaRPr lang="it-IT" sz="2000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D720FCF-ED67-41D8-B93A-E1B48BC67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1" y="2025132"/>
            <a:ext cx="5399029" cy="377932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517245F2-55DC-448E-A9A5-D649CA856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975" y="1901783"/>
            <a:ext cx="5039094" cy="377932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89B35C14-1AC9-4D48-994E-8A6137C5A510}"/>
              </a:ext>
            </a:extLst>
          </p:cNvPr>
          <p:cNvSpPr/>
          <p:nvPr/>
        </p:nvSpPr>
        <p:spPr>
          <a:xfrm>
            <a:off x="1761088" y="837865"/>
            <a:ext cx="2788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PLANARY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5E7F988F-013E-46AA-8CE3-05493E048496}"/>
              </a:ext>
            </a:extLst>
          </p:cNvPr>
          <p:cNvSpPr/>
          <p:nvPr/>
        </p:nvSpPr>
        <p:spPr>
          <a:xfrm>
            <a:off x="8132731" y="77619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HYDRA</a:t>
            </a:r>
          </a:p>
        </p:txBody>
      </p:sp>
    </p:spTree>
    <p:extLst>
      <p:ext uri="{BB962C8B-B14F-4D97-AF65-F5344CB8AC3E}">
        <p14:creationId xmlns:p14="http://schemas.microsoft.com/office/powerpoint/2010/main" xmlns="" val="3955556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1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3D7C346B-2DB1-4A7B-88BE-B4FB701D1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64" y="1638769"/>
            <a:ext cx="5042660" cy="3972224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7CD7725F-B9D7-4812-A1E1-CE7D6BFC421C}"/>
              </a:ext>
            </a:extLst>
          </p:cNvPr>
          <p:cNvSpPr/>
          <p:nvPr/>
        </p:nvSpPr>
        <p:spPr>
          <a:xfrm>
            <a:off x="1076197" y="398393"/>
            <a:ext cx="3804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COLLEMBOLI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5A242B74-39AE-43C3-9A8E-24A4F25C4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963" y="1921566"/>
            <a:ext cx="5319080" cy="3490646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EA6C0CF2-678E-4BF1-8E4D-58BD77A5FC59}"/>
              </a:ext>
            </a:extLst>
          </p:cNvPr>
          <p:cNvSpPr/>
          <p:nvPr/>
        </p:nvSpPr>
        <p:spPr>
          <a:xfrm>
            <a:off x="6898608" y="398393"/>
            <a:ext cx="38811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COPEPODES</a:t>
            </a:r>
          </a:p>
        </p:txBody>
      </p:sp>
    </p:spTree>
    <p:extLst>
      <p:ext uri="{BB962C8B-B14F-4D97-AF65-F5344CB8AC3E}">
        <p14:creationId xmlns:p14="http://schemas.microsoft.com/office/powerpoint/2010/main" xmlns="" val="811414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14" grpId="0"/>
    </p:bldLst>
  </p:timing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54</TotalTime>
  <Words>36</Words>
  <Application>Microsoft Office PowerPoint</Application>
  <PresentationFormat>Özel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Goccia</vt:lpstr>
      <vt:lpstr>Aquarium Ecosystem  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in the sea</dc:title>
  <dc:creator>LENOVO</dc:creator>
  <cp:lastModifiedBy>DUYGU AKTUĞ</cp:lastModifiedBy>
  <cp:revision>7</cp:revision>
  <dcterms:created xsi:type="dcterms:W3CDTF">2021-02-24T16:35:58Z</dcterms:created>
  <dcterms:modified xsi:type="dcterms:W3CDTF">2021-02-28T16:14:12Z</dcterms:modified>
</cp:coreProperties>
</file>