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2" autoAdjust="0"/>
    <p:restoredTop sz="94660"/>
  </p:normalViewPr>
  <p:slideViewPr>
    <p:cSldViewPr snapToGrid="0">
      <p:cViewPr varScale="1">
        <p:scale>
          <a:sx n="88" d="100"/>
          <a:sy n="88" d="100"/>
        </p:scale>
        <p:origin x="31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Group 138">
            <a:extLst>
              <a:ext uri="{FF2B5EF4-FFF2-40B4-BE49-F238E27FC236}">
                <a16:creationId xmlns:a16="http://schemas.microsoft.com/office/drawing/2014/main" id="{E6496BDD-65E2-4146-A906-F44E82F48BA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7" y="482171"/>
            <a:ext cx="7564941" cy="5149101"/>
            <a:chOff x="632237" y="482171"/>
            <a:chExt cx="7564941" cy="5149101"/>
          </a:xfrm>
        </p:grpSpPr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9F68BC32-0943-4FC4-AB63-6A5F2FA418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237" y="482171"/>
              <a:ext cx="7564941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BAF34CCC-1044-4F91-85ED-5DC3946FFB2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5296" y="812507"/>
              <a:ext cx="6939433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52" name="Picture 4" descr="Best Sea Caves in the World - Fingal's Cave, Blue Grotto, and More -  Thrillist">
            <a:extLst>
              <a:ext uri="{FF2B5EF4-FFF2-40B4-BE49-F238E27FC236}">
                <a16:creationId xmlns:a16="http://schemas.microsoft.com/office/drawing/2014/main" id="{55517A26-D897-4748-BE95-1893FD8502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" b="7366"/>
          <a:stretch/>
        </p:blipFill>
        <p:spPr bwMode="auto">
          <a:xfrm>
            <a:off x="1028500" y="906922"/>
            <a:ext cx="3770144" cy="2323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Portugal's most beautiful sea cave, Benagil Cave - Unusual Places">
            <a:extLst>
              <a:ext uri="{FF2B5EF4-FFF2-40B4-BE49-F238E27FC236}">
                <a16:creationId xmlns:a16="http://schemas.microsoft.com/office/drawing/2014/main" id="{2FF7B07C-72F8-4291-9B86-DB12773CFD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51" r="29359" b="-3"/>
          <a:stretch/>
        </p:blipFill>
        <p:spPr bwMode="auto">
          <a:xfrm>
            <a:off x="4798644" y="2396284"/>
            <a:ext cx="3021661" cy="2839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455A19-CCD4-46ED-B370-AC578C226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0958" y="482172"/>
            <a:ext cx="3312568" cy="482112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Today we are </a:t>
            </a:r>
            <a:r>
              <a:rPr lang="en-US" dirty="0" err="1"/>
              <a:t>gonna</a:t>
            </a:r>
            <a:r>
              <a:rPr lang="en-US" dirty="0"/>
              <a:t> learn water caves. 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buNone/>
            </a:pPr>
            <a:r>
              <a:rPr lang="en-US" dirty="0"/>
              <a:t>Water caves, coastal caves, caves formed on steep cliffs as a result of wave movements in the sea or lakes. </a:t>
            </a:r>
            <a:endParaRPr lang="en-US" sz="1600" dirty="0"/>
          </a:p>
          <a:p>
            <a:pPr>
              <a:lnSpc>
                <a:spcPct val="110000"/>
              </a:lnSpc>
            </a:pPr>
            <a:endParaRPr lang="en-US" sz="1600" dirty="0"/>
          </a:p>
          <a:p>
            <a:pPr marL="0" indent="0">
              <a:lnSpc>
                <a:spcPct val="110000"/>
              </a:lnSpc>
              <a:buNone/>
            </a:pP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928941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</a:t>
            </a:r>
            <a:r>
              <a:rPr lang="en-US" dirty="0" smtClean="0"/>
              <a:t>caves</a:t>
            </a:r>
            <a:r>
              <a:rPr lang="en-US" dirty="0"/>
              <a:t/>
            </a:r>
            <a:br>
              <a:rPr lang="en-US" dirty="0"/>
            </a:br>
            <a:endParaRPr lang="tr-TR" dirty="0"/>
          </a:p>
        </p:txBody>
      </p:sp>
      <p:pic>
        <p:nvPicPr>
          <p:cNvPr id="4" name="Picture 6" descr="One of the best coastal wilderness cruise experiences – exploring sea caves  | TASMANIAN BOAT CHARTERS">
            <a:extLst>
              <a:ext uri="{FF2B5EF4-FFF2-40B4-BE49-F238E27FC236}">
                <a16:creationId xmlns:a16="http://schemas.microsoft.com/office/drawing/2014/main" id="{377C9C70-DD1A-4C5D-B461-2BC208D1917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57" r="10574" b="1"/>
          <a:stretch/>
        </p:blipFill>
        <p:spPr bwMode="auto">
          <a:xfrm>
            <a:off x="1545818" y="1410789"/>
            <a:ext cx="3688033" cy="383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6252755" y="2062762"/>
            <a:ext cx="4659086" cy="1083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/>
              <a:t>Water caves are seen on rocky ends or coasts where the waves break directly against the rocks.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20443550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52</Words>
  <Application>Microsoft Office PowerPoint</Application>
  <PresentationFormat>Geniş ekran</PresentationFormat>
  <Paragraphs>5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Arial</vt:lpstr>
      <vt:lpstr>Rockwell</vt:lpstr>
      <vt:lpstr>Galeri</vt:lpstr>
      <vt:lpstr>PowerPoint Sunusu</vt:lpstr>
      <vt:lpstr>water caves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caves</dc:title>
  <dc:creator>Aykut TEZGOREN</dc:creator>
  <cp:lastModifiedBy>ozay dinlendi</cp:lastModifiedBy>
  <cp:revision>3</cp:revision>
  <dcterms:created xsi:type="dcterms:W3CDTF">2021-02-28T10:57:15Z</dcterms:created>
  <dcterms:modified xsi:type="dcterms:W3CDTF">2021-02-28T16:25:19Z</dcterms:modified>
</cp:coreProperties>
</file>