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b8a5c0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b8a5c0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9b8a5c03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9b8a5c0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b8a5c0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b8a5c0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b8a5c03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9b8a5c03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b8a5c03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9b8a5c03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9b8a5c03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9b8a5c03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77975" y="488800"/>
            <a:ext cx="8396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WITHOUT WATER THERE IS NO LIFE!</a:t>
            </a:r>
            <a:endParaRPr sz="33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335475"/>
            <a:ext cx="8520600" cy="44856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THE WATER PRESENT ON EARTH MAKES UP THE HYDROSPHERE, 97% OF WHICH IS CONTAINED IN THE SEAS AND OCEANS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303625" y="-479250"/>
            <a:ext cx="55209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950" y="2242875"/>
            <a:ext cx="2856275" cy="2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412150"/>
            <a:ext cx="8520600" cy="44283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/>
              <a:t>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THE REST OF THE WATER IS DISTRIBUTED IN GLACIERS, LAKES, RIVERS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75" y="2329125"/>
            <a:ext cx="2194951" cy="17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575" y="2472900"/>
            <a:ext cx="2194950" cy="18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400" y="2571750"/>
            <a:ext cx="2674204" cy="179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479250"/>
            <a:ext cx="8520600" cy="42750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       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            WATER IS ESSENTIAL FOR PLANT LIFE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738" y="1878650"/>
            <a:ext cx="3494138" cy="23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350" y="1974500"/>
            <a:ext cx="2233300" cy="23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63775" y="364225"/>
            <a:ext cx="8520600" cy="4495200"/>
          </a:xfrm>
          <a:prstGeom prst="rect">
            <a:avLst/>
          </a:prstGeom>
          <a:solidFill>
            <a:srgbClr val="FFD96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MARINE ANIMALS REPRESENT A LARGE AMOUNT OF    THE FAUNA OF OUR PLANET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2060750"/>
            <a:ext cx="3627580" cy="217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950" y="1988863"/>
            <a:ext cx="3000074" cy="23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402575"/>
            <a:ext cx="8520600" cy="43323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THE PERCENTAGE OF WATER IN THE HUMAN BODY IS 70%.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WATER CONTAINS NUTRIENT, ESSENTIAL MINERALS FOR THE FUNCTIONING OF THE  HUMAN BODY.                                                                               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875" y="2329125"/>
            <a:ext cx="4080924" cy="22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325875"/>
            <a:ext cx="8520600" cy="4504800"/>
          </a:xfrm>
          <a:prstGeom prst="rect">
            <a:avLst/>
          </a:prstGeom>
          <a:solidFill>
            <a:srgbClr val="B4A7D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300">
                <a:solidFill>
                  <a:srgbClr val="000000"/>
                </a:solidFill>
              </a:rPr>
              <a:t>WATER IS A PRECIOUS COMMODITY IN OUR DAILY LIFE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50" y="2156600"/>
            <a:ext cx="3124675" cy="21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175" y="1916975"/>
            <a:ext cx="1946875" cy="21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