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image/gif" Extension="gif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</p:sldIdLst>
  <p:sldSz cy="6858000" cx="12192000"/>
  <p:notesSz cx="6858000" cy="9144000"/>
  <p:embeddedFontLst>
    <p:embeddedFont>
      <p:font typeface="Schoolbell"/>
      <p:regular r:id="rId9"/>
    </p:embeddedFont>
    <p:embeddedFont>
      <p:font typeface="Arial Black"/>
      <p:regular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37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1" roundtripDataSignature="AMtx7mhC6zjRHJehyKKW5FesYqR1NrRJs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37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customschemas.google.com/relationships/presentationmetadata" Target="metadata"/><Relationship Id="rId10" Type="http://schemas.openxmlformats.org/officeDocument/2006/relationships/font" Target="fonts/ArialBlack-regular.fntdata"/><Relationship Id="rId9" Type="http://schemas.openxmlformats.org/officeDocument/2006/relationships/font" Target="fonts/Schoolbell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tito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5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5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testo verticale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4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olo e testo verticale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5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magine con didascalia" type="picTx">
  <p:cSld name="PICTURE_WITH_CAPTION_TEX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6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6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Google Shape;20;p6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21" name="Google Shape;21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contenuto" type="obj">
  <p:cSld name="OBJECT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7" name="Google Shape;27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testazione sezione" type="secHead">
  <p:cSld name="SECTION_HEADER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8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8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3" name="Google Shape;33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e contenuti" type="twoObj">
  <p:cSld name="TWO_OBJECTS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9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fronto" type="twoTxTwoObj">
  <p:cSld name="TWO_OBJECTS_WITH_TEXT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0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6" name="Google Shape;46;p10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7" name="Google Shape;47;p10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8" name="Google Shape;48;p10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9" name="Google Shape;49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titolo" type="titleOnly">
  <p:cSld name="TITLE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uota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to con didascalia" type="objTx">
  <p:cSld name="OBJECT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3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4" name="Google Shape;64;p13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1524000" y="298765"/>
            <a:ext cx="91440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23F4F"/>
              </a:buClr>
              <a:buSzPts val="6000"/>
              <a:buFont typeface="Arial Black"/>
              <a:buNone/>
            </a:pPr>
            <a:r>
              <a:rPr lang="it-IT">
                <a:solidFill>
                  <a:srgbClr val="323F4F"/>
                </a:solidFill>
                <a:latin typeface="Arial Black"/>
                <a:ea typeface="Arial Black"/>
                <a:cs typeface="Arial Black"/>
                <a:sym typeface="Arial Black"/>
              </a:rPr>
              <a:t>Caves</a:t>
            </a:r>
            <a:endParaRPr>
              <a:solidFill>
                <a:srgbClr val="323F4F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85" name="Google Shape;85;p1"/>
          <p:cNvSpPr txBox="1"/>
          <p:nvPr>
            <p:ph idx="1" type="subTitle"/>
          </p:nvPr>
        </p:nvSpPr>
        <p:spPr>
          <a:xfrm>
            <a:off x="1524000" y="1683945"/>
            <a:ext cx="9144000" cy="357385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ts val="2400"/>
              <a:buNone/>
            </a:pPr>
            <a:r>
              <a:rPr lang="it-IT">
                <a:solidFill>
                  <a:srgbClr val="F2F2F2"/>
                </a:solidFill>
              </a:rPr>
              <a:t>A cave is a natural void in the ground, specifically a space large enough for a human to enter.</a:t>
            </a:r>
            <a:endParaRPr>
              <a:solidFill>
                <a:srgbClr val="F2F2F2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 txBox="1"/>
          <p:nvPr>
            <p:ph type="ctrTitle"/>
          </p:nvPr>
        </p:nvSpPr>
        <p:spPr>
          <a:xfrm>
            <a:off x="1524000" y="443345"/>
            <a:ext cx="9144000" cy="95134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6000"/>
              <a:buFont typeface="Arial Rounded"/>
              <a:buNone/>
            </a:pPr>
            <a:r>
              <a:rPr b="1" lang="it-IT">
                <a:solidFill>
                  <a:srgbClr val="2E75B5"/>
                </a:solidFill>
                <a:latin typeface="Arial Rounded"/>
                <a:ea typeface="Arial Rounded"/>
                <a:cs typeface="Arial Rounded"/>
                <a:sym typeface="Arial Rounded"/>
              </a:rPr>
              <a:t>A solution cave</a:t>
            </a:r>
            <a:endParaRPr b="1">
              <a:solidFill>
                <a:srgbClr val="2E75B5"/>
              </a:solidFill>
              <a:latin typeface="Arial Rounded"/>
              <a:ea typeface="Arial Rounded"/>
              <a:cs typeface="Arial Rounded"/>
              <a:sym typeface="Arial Rounded"/>
            </a:endParaRPr>
          </a:p>
        </p:txBody>
      </p:sp>
      <p:sp>
        <p:nvSpPr>
          <p:cNvPr id="91" name="Google Shape;91;p2"/>
          <p:cNvSpPr txBox="1"/>
          <p:nvPr>
            <p:ph idx="1" type="subTitle"/>
          </p:nvPr>
        </p:nvSpPr>
        <p:spPr>
          <a:xfrm rot="-600000">
            <a:off x="1524000" y="1964602"/>
            <a:ext cx="9144000" cy="32931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EE599"/>
              </a:buClr>
              <a:buSzPts val="2400"/>
              <a:buNone/>
            </a:pPr>
            <a:r>
              <a:rPr lang="it-IT">
                <a:solidFill>
                  <a:srgbClr val="FEE599"/>
                </a:solidFill>
              </a:rPr>
              <a:t>Solution caves or karst caves are the most frequently occurring caves. Such caves form in rock that is soluble; most occur in limestone, like in Castellana Grotte.</a:t>
            </a:r>
            <a:endParaRPr>
              <a:solidFill>
                <a:srgbClr val="FEE599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9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F6F9FC"/>
            </a:gs>
            <a:gs pos="19462">
              <a:srgbClr val="AEABAB"/>
            </a:gs>
            <a:gs pos="74000">
              <a:srgbClr val="7B7B7B"/>
            </a:gs>
            <a:gs pos="97345">
              <a:srgbClr val="525252"/>
            </a:gs>
            <a:gs pos="100000">
              <a:srgbClr val="525252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"/>
          <p:cNvSpPr txBox="1"/>
          <p:nvPr>
            <p:ph type="title"/>
          </p:nvPr>
        </p:nvSpPr>
        <p:spPr>
          <a:xfrm>
            <a:off x="839788" y="64655"/>
            <a:ext cx="4785157" cy="199274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Schoolbell"/>
              <a:buNone/>
            </a:pPr>
            <a:r>
              <a:rPr lang="it-IT" sz="6000">
                <a:latin typeface="Schoolbell"/>
                <a:ea typeface="Schoolbell"/>
                <a:cs typeface="Schoolbell"/>
                <a:sym typeface="Schoolbell"/>
              </a:rPr>
              <a:t>Cave ecosystem</a:t>
            </a:r>
            <a:endParaRPr sz="6000"/>
          </a:p>
        </p:txBody>
      </p:sp>
      <p:sp>
        <p:nvSpPr>
          <p:cNvPr id="97" name="Google Shape;97;p3"/>
          <p:cNvSpPr txBox="1"/>
          <p:nvPr>
            <p:ph idx="1" type="body"/>
          </p:nvPr>
        </p:nvSpPr>
        <p:spPr>
          <a:xfrm>
            <a:off x="839788" y="2057400"/>
            <a:ext cx="478515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it-IT" sz="2400"/>
              <a:t>In caves we find particular life forms and biology. </a:t>
            </a:r>
            <a:endParaRPr sz="2400"/>
          </a:p>
        </p:txBody>
      </p:sp>
      <p:pic>
        <p:nvPicPr>
          <p:cNvPr descr="The Cave Ecosystem | HowStuffWorks" id="98" name="Google Shape;98;p3"/>
          <p:cNvPicPr preferRelativeResize="0"/>
          <p:nvPr>
            <p:ph idx="2" type="pic"/>
          </p:nvPr>
        </p:nvPicPr>
        <p:blipFill rotWithShape="1">
          <a:blip r:embed="rId3">
            <a:alphaModFix/>
          </a:blip>
          <a:srcRect b="0" l="664" r="663" t="0"/>
          <a:stretch/>
        </p:blipFill>
        <p:spPr>
          <a:xfrm>
            <a:off x="6096000" y="987425"/>
            <a:ext cx="5495925" cy="4873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2021-02-27T17:41:28Z</dcterms:created>
  <dc:creator>Piero Genco</dc:creator>
</cp:coreProperties>
</file>