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5143500" type="screen16x9"/>
  <p:notesSz cx="6858000" cy="9144000"/>
  <p:embeddedFontLst>
    <p:embeddedFont>
      <p:font typeface="Oswald" charset="-94"/>
      <p:regular r:id="rId7"/>
      <p:bold r:id="rId8"/>
    </p:embeddedFont>
    <p:embeddedFont>
      <p:font typeface="Average" charset="0"/>
      <p:regular r:id="rId9"/>
    </p:embeddedFont>
    <p:embeddedFont>
      <p:font typeface="Georgia" pitchFamily="18" charset="0"/>
      <p:regular r:id="rId10"/>
      <p:bold r:id="rId11"/>
      <p:italic r:id="rId12"/>
      <p:boldItalic r:id="rId13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1" d="100"/>
          <a:sy n="91" d="100"/>
        </p:scale>
        <p:origin x="-774" y="-9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2.fntdata"/><Relationship Id="rId13" Type="http://schemas.openxmlformats.org/officeDocument/2006/relationships/font" Target="fonts/font7.fntdata"/><Relationship Id="rId3" Type="http://schemas.openxmlformats.org/officeDocument/2006/relationships/slide" Target="slides/slide2.xml"/><Relationship Id="rId7" Type="http://schemas.openxmlformats.org/officeDocument/2006/relationships/font" Target="fonts/font1.fntdata"/><Relationship Id="rId12" Type="http://schemas.openxmlformats.org/officeDocument/2006/relationships/font" Target="fonts/font6.fntdata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font" Target="fonts/font5.fntdata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font" Target="fonts/font4.fntdata"/><Relationship Id="rId4" Type="http://schemas.openxmlformats.org/officeDocument/2006/relationships/slide" Target="slides/slide3.xml"/><Relationship Id="rId9" Type="http://schemas.openxmlformats.org/officeDocument/2006/relationships/font" Target="fonts/font3.fntdata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c1de2e7f87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c1de2e7f87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c1de2e7f87_0_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c1de2e7f87_0_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c1de2e7f87_0_17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Google Shape;78;gc1de2e7f87_0_17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>
            <a:off x="4350279" y="2855377"/>
            <a:ext cx="443589" cy="105632"/>
            <a:chOff x="4137525" y="2915950"/>
            <a:chExt cx="869100" cy="207000"/>
          </a:xfrm>
        </p:grpSpPr>
        <p:sp>
          <p:nvSpPr>
            <p:cNvPr id="11" name="Google Shape;11;p2"/>
            <p:cNvSpPr/>
            <p:nvPr/>
          </p:nvSpPr>
          <p:spPr>
            <a:xfrm>
              <a:off x="446857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12;p2"/>
            <p:cNvSpPr/>
            <p:nvPr/>
          </p:nvSpPr>
          <p:spPr>
            <a:xfrm>
              <a:off x="479962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>
              <a:off x="413752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4" name="Google Shape;14;p2"/>
          <p:cNvSpPr txBox="1">
            <a:spLocks noGrp="1"/>
          </p:cNvSpPr>
          <p:nvPr>
            <p:ph type="ctrTitle"/>
          </p:nvPr>
        </p:nvSpPr>
        <p:spPr>
          <a:xfrm>
            <a:off x="671258" y="990800"/>
            <a:ext cx="7801500" cy="1730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subTitle" idx="1"/>
          </p:nvPr>
        </p:nvSpPr>
        <p:spPr>
          <a:xfrm>
            <a:off x="671250" y="3174876"/>
            <a:ext cx="78015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255275"/>
            <a:ext cx="8520600" cy="1890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51" name="Google Shape;51;p11"/>
          <p:cNvSpPr txBox="1">
            <a:spLocks noGrp="1"/>
          </p:cNvSpPr>
          <p:nvPr>
            <p:ph type="body" idx="1"/>
          </p:nvPr>
        </p:nvSpPr>
        <p:spPr>
          <a:xfrm>
            <a:off x="311700" y="32284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2" name="Google Shape;52;p11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2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>
            <a:spLocks noGrp="1"/>
          </p:cNvSpPr>
          <p:nvPr>
            <p:ph type="title"/>
          </p:nvPr>
        </p:nvSpPr>
        <p:spPr>
          <a:xfrm>
            <a:off x="671250" y="2141250"/>
            <a:ext cx="7852200" cy="861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6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4" name="Google Shape;34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5" name="Google Shape;35;p7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lt2"/>
        </a:solidFill>
        <a:effectLst/>
      </p:bgPr>
    </p:bg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8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62271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8" name="Google Shape;38;p8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9"/>
          <p:cNvSpPr/>
          <p:nvPr/>
        </p:nvSpPr>
        <p:spPr>
          <a:xfrm>
            <a:off x="4572000" y="0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41" name="Google Shape;41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2" name="Google Shape;42;p9"/>
          <p:cNvSpPr txBox="1">
            <a:spLocks noGrp="1"/>
          </p:cNvSpPr>
          <p:nvPr>
            <p:ph type="title"/>
          </p:nvPr>
        </p:nvSpPr>
        <p:spPr>
          <a:xfrm>
            <a:off x="265500" y="1081400"/>
            <a:ext cx="4045200" cy="1710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43" name="Google Shape;43;p9"/>
          <p:cNvSpPr txBox="1">
            <a:spLocks noGrp="1"/>
          </p:cNvSpPr>
          <p:nvPr>
            <p:ph type="subTitle" idx="1"/>
          </p:nvPr>
        </p:nvSpPr>
        <p:spPr>
          <a:xfrm>
            <a:off x="265500" y="2845201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44" name="Google Shape;44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5" name="Google Shape;45;p9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Oswald"/>
              <a:buNone/>
              <a:defRPr sz="21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</a:lstStyle>
          <a:p>
            <a:endParaRPr/>
          </a:p>
        </p:txBody>
      </p:sp>
      <p:sp>
        <p:nvSpPr>
          <p:cNvPr id="48" name="Google Shape;48;p10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late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verage"/>
              <a:buChar char="●"/>
              <a:defRPr sz="18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●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●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 lvl="1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2pPr>
            <a:lvl3pPr lvl="2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3pPr>
            <a:lvl4pPr lvl="3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4pPr>
            <a:lvl5pPr lvl="4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5pPr>
            <a:lvl6pPr lvl="5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6pPr>
            <a:lvl7pPr lvl="6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7pPr>
            <a:lvl8pPr lvl="7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8pPr>
            <a:lvl9pPr lvl="8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3"/>
          <p:cNvSpPr txBox="1">
            <a:spLocks noGrp="1"/>
          </p:cNvSpPr>
          <p:nvPr>
            <p:ph type="ctrTitle"/>
          </p:nvPr>
        </p:nvSpPr>
        <p:spPr>
          <a:xfrm>
            <a:off x="311700" y="0"/>
            <a:ext cx="8520600" cy="1477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tr" dirty="0" smtClean="0"/>
              <a:t>FISH IN </a:t>
            </a:r>
            <a:r>
              <a:rPr lang="tr" smtClean="0"/>
              <a:t>MY REGION,YENIFOCA</a:t>
            </a:r>
            <a:endParaRPr dirty="0"/>
          </a:p>
        </p:txBody>
      </p:sp>
      <p:sp>
        <p:nvSpPr>
          <p:cNvPr id="60" name="Google Shape;60;p13"/>
          <p:cNvSpPr txBox="1">
            <a:spLocks noGrp="1"/>
          </p:cNvSpPr>
          <p:nvPr>
            <p:ph type="subTitle" idx="1"/>
          </p:nvPr>
        </p:nvSpPr>
        <p:spPr>
          <a:xfrm>
            <a:off x="671250" y="3174876"/>
            <a:ext cx="78015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61" name="Google Shape;61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1477500"/>
            <a:ext cx="8832300" cy="3275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tr"/>
              <a:t>                                      PERCH</a:t>
            </a:r>
            <a:endParaRPr/>
          </a:p>
        </p:txBody>
      </p:sp>
      <p:sp>
        <p:nvSpPr>
          <p:cNvPr id="67" name="Google Shape;67;p14"/>
          <p:cNvSpPr txBox="1">
            <a:spLocks noGrp="1"/>
          </p:cNvSpPr>
          <p:nvPr>
            <p:ph type="body" idx="1"/>
          </p:nvPr>
        </p:nvSpPr>
        <p:spPr>
          <a:xfrm>
            <a:off x="395350" y="101772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tr">
                <a:latin typeface="Georgia"/>
                <a:ea typeface="Georgia"/>
                <a:cs typeface="Georgia"/>
                <a:sym typeface="Georgia"/>
              </a:rPr>
              <a:t>Perch is a type of fish that we see in our</a:t>
            </a:r>
            <a:endParaRPr>
              <a:latin typeface="Georgia"/>
              <a:ea typeface="Georgia"/>
              <a:cs typeface="Georgia"/>
              <a:sym typeface="Georgia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tr">
                <a:latin typeface="Georgia"/>
                <a:ea typeface="Georgia"/>
                <a:cs typeface="Georgia"/>
                <a:sym typeface="Georgia"/>
              </a:rPr>
              <a:t>sea every season,it loves to hunt in the</a:t>
            </a:r>
            <a:endParaRPr>
              <a:latin typeface="Georgia"/>
              <a:ea typeface="Georgia"/>
              <a:cs typeface="Georgia"/>
              <a:sym typeface="Georgia"/>
            </a:endParaRPr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tr">
                <a:latin typeface="Georgia"/>
                <a:ea typeface="Georgia"/>
                <a:cs typeface="Georgia"/>
                <a:sym typeface="Georgia"/>
              </a:rPr>
              <a:t>first hours of the sun.</a:t>
            </a:r>
            <a:endParaRPr>
              <a:latin typeface="Georgia"/>
              <a:ea typeface="Georgia"/>
              <a:cs typeface="Georgia"/>
              <a:sym typeface="Georgia"/>
            </a:endParaRPr>
          </a:p>
        </p:txBody>
      </p:sp>
      <p:pic>
        <p:nvPicPr>
          <p:cNvPr id="68" name="Google Shape;68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72000" y="1152475"/>
            <a:ext cx="4260300" cy="3416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tr" dirty="0"/>
              <a:t>                                         </a:t>
            </a:r>
            <a:r>
              <a:rPr lang="tr" dirty="0" smtClean="0"/>
              <a:t>SQUID</a:t>
            </a:r>
            <a:endParaRPr dirty="0"/>
          </a:p>
        </p:txBody>
      </p:sp>
      <p:sp>
        <p:nvSpPr>
          <p:cNvPr id="74" name="Google Shape;74;p1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tr" dirty="0"/>
              <a:t>Squid other name Ink fish loves cold </a:t>
            </a:r>
            <a:endParaRPr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tr" dirty="0"/>
              <a:t>water so can bee seen ın our sea in </a:t>
            </a:r>
            <a:endParaRPr dirty="0"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tr-TR" dirty="0" smtClean="0"/>
              <a:t>W</a:t>
            </a:r>
            <a:r>
              <a:rPr lang="tr" dirty="0" smtClean="0"/>
              <a:t>inter.</a:t>
            </a:r>
            <a:endParaRPr dirty="0"/>
          </a:p>
        </p:txBody>
      </p:sp>
      <p:pic>
        <p:nvPicPr>
          <p:cNvPr id="75" name="Google Shape;75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72000" y="1152475"/>
            <a:ext cx="4260300" cy="3416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tr"/>
              <a:t>                                      SEA BREAM</a:t>
            </a:r>
            <a:endParaRPr/>
          </a:p>
        </p:txBody>
      </p:sp>
      <p:sp>
        <p:nvSpPr>
          <p:cNvPr id="81" name="Google Shape;81;p1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tr"/>
              <a:t>The bream fish starts to migrate towards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tr"/>
              <a:t>our sea here in April, the taste is very good,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tr"/>
              <a:t>so there is plenty of hunting.</a:t>
            </a:r>
            <a:endParaRPr/>
          </a:p>
        </p:txBody>
      </p:sp>
      <p:pic>
        <p:nvPicPr>
          <p:cNvPr id="82" name="Google Shape;82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72000" y="1152475"/>
            <a:ext cx="4260300" cy="3416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late">
  <a:themeElements>
    <a:clrScheme name="Slate">
      <a:dk1>
        <a:srgbClr val="FFFFFF"/>
      </a:dk1>
      <a:lt1>
        <a:srgbClr val="37474F"/>
      </a:lt1>
      <a:dk2>
        <a:srgbClr val="9E9E9E"/>
      </a:dk2>
      <a:lt2>
        <a:srgbClr val="E0E0E0"/>
      </a:lt2>
      <a:accent1>
        <a:srgbClr val="616161"/>
      </a:accent1>
      <a:accent2>
        <a:srgbClr val="78909C"/>
      </a:accent2>
      <a:accent3>
        <a:srgbClr val="CACACA"/>
      </a:accent3>
      <a:accent4>
        <a:srgbClr val="64FFDA"/>
      </a:accent4>
      <a:accent5>
        <a:srgbClr val="FFD966"/>
      </a:accent5>
      <a:accent6>
        <a:srgbClr val="F5F5F5"/>
      </a:accent6>
      <a:hlink>
        <a:srgbClr val="FFD966"/>
      </a:hlink>
      <a:folHlink>
        <a:srgbClr val="FFD96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81</Words>
  <Application>Microsoft Office PowerPoint</Application>
  <PresentationFormat>Ekran Gösterisi (16:9)</PresentationFormat>
  <Paragraphs>13</Paragraphs>
  <Slides>4</Slides>
  <Notes>4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4</vt:i4>
      </vt:variant>
    </vt:vector>
  </HeadingPairs>
  <TitlesOfParts>
    <vt:vector size="9" baseType="lpstr">
      <vt:lpstr>Arial</vt:lpstr>
      <vt:lpstr>Oswald</vt:lpstr>
      <vt:lpstr>Average</vt:lpstr>
      <vt:lpstr>Georgia</vt:lpstr>
      <vt:lpstr>Slate</vt:lpstr>
      <vt:lpstr>FISH IN MY REGION,YENIFOCA</vt:lpstr>
      <vt:lpstr>                                      PERCH</vt:lpstr>
      <vt:lpstr>                                         SQUID</vt:lpstr>
      <vt:lpstr>                                      SEA BREAM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FISH IN MY REGION,YENIFOCA</dc:title>
  <dc:creator>DUYGU AKTUĞ</dc:creator>
  <cp:lastModifiedBy>DUYGU AKTUĞ</cp:lastModifiedBy>
  <cp:revision>1</cp:revision>
  <dcterms:modified xsi:type="dcterms:W3CDTF">2021-02-28T16:18:07Z</dcterms:modified>
</cp:coreProperties>
</file>