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85" r:id="rId1"/>
  </p:sldMasterIdLst>
  <p:notesMasterIdLst>
    <p:notesMasterId r:id="rId10"/>
  </p:notesMasterIdLst>
  <p:sldIdLst>
    <p:sldId id="256" r:id="rId2"/>
    <p:sldId id="263" r:id="rId3"/>
    <p:sldId id="257" r:id="rId4"/>
    <p:sldId id="258" r:id="rId5"/>
    <p:sldId id="259" r:id="rId6"/>
    <p:sldId id="260" r:id="rId7"/>
    <p:sldId id="261" r:id="rId8"/>
    <p:sldId id="262" r:id="rId9"/>
  </p:sldIdLst>
  <p:sldSz cx="9144000" cy="5143500" type="screen16x9"/>
  <p:notesSz cx="6858000" cy="9144000"/>
  <p:embeddedFontLst>
    <p:embeddedFont>
      <p:font typeface="Franklin Gothic Book" panose="020B0503020102020204" pitchFamily="34" charset="0"/>
      <p:regular r:id="rId11"/>
      <p:italic r:id="rId12"/>
    </p:embeddedFont>
    <p:embeddedFont>
      <p:font typeface="EB Garamond" panose="020B0604020202020204" charset="0"/>
      <p:regular r:id="rId13"/>
      <p:bold r:id="rId14"/>
      <p:italic r:id="rId15"/>
      <p:boldItalic r:id="rId1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72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10" Type="http://schemas.openxmlformats.org/officeDocument/2006/relationships/notesMaster" Target="notesMasters/notesMaster1.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319317279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f5a554dbf_0_4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f5a554dbf_0_4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0920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f5a554dbf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f5a554dbf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6559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1f5a554dbf_0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1f5a554dbf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830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f5d7f86e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1f5d7f86e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451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f5a554dbf_0_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1f5a554dbf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7402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f5a554dbf_0_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1f5a554dbf_0_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1215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1f5a554dbf_0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1f5a554dbf_0_3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57765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341340"/>
            <a:ext cx="6270922" cy="1573670"/>
          </a:xfrm>
        </p:spPr>
        <p:txBody>
          <a:bodyPr anchor="b">
            <a:noAutofit/>
          </a:bodyPr>
          <a:lstStyle>
            <a:lvl1pPr algn="ctr">
              <a:defRPr sz="5400" cap="all" baseline="0">
                <a:solidFill>
                  <a:schemeClr val="tx2"/>
                </a:solidFill>
              </a:defRPr>
            </a:lvl1pPr>
          </a:lstStyle>
          <a:p>
            <a:r>
              <a:rPr lang="pl-PL" smtClean="0"/>
              <a:t>Kliknij, aby edytować styl</a:t>
            </a:r>
            <a:endParaRPr lang="en-US" dirty="0"/>
          </a:p>
        </p:txBody>
      </p:sp>
      <p:sp>
        <p:nvSpPr>
          <p:cNvPr id="3" name="Subtitle 2"/>
          <p:cNvSpPr>
            <a:spLocks noGrp="1"/>
          </p:cNvSpPr>
          <p:nvPr>
            <p:ph type="subTitle" idx="1"/>
          </p:nvPr>
        </p:nvSpPr>
        <p:spPr>
          <a:xfrm>
            <a:off x="2009930" y="2967210"/>
            <a:ext cx="5123755" cy="814678"/>
          </a:xfrm>
        </p:spPr>
        <p:txBody>
          <a:bodyPr>
            <a:normAutofit/>
          </a:bodyPr>
          <a:lstStyle>
            <a:lvl1pPr marL="0" indent="0" algn="ctr">
              <a:lnSpc>
                <a:spcPct val="112000"/>
              </a:lnSpc>
              <a:spcBef>
                <a:spcPts val="0"/>
              </a:spcBef>
              <a:spcAft>
                <a:spcPts val="0"/>
              </a:spcAft>
              <a:buNone/>
              <a:defRPr sz="1725">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pl-PL" smtClean="0"/>
              <a:t>Kliknij, aby edytować styl wzorca podtytułu</a:t>
            </a:r>
            <a:endParaRPr lang="en-US" dirty="0"/>
          </a:p>
        </p:txBody>
      </p:sp>
      <p:sp>
        <p:nvSpPr>
          <p:cNvPr id="4" name="Date Placeholder 3"/>
          <p:cNvSpPr>
            <a:spLocks noGrp="1"/>
          </p:cNvSpPr>
          <p:nvPr>
            <p:ph type="dt" sz="half" idx="10"/>
          </p:nvPr>
        </p:nvSpPr>
        <p:spPr>
          <a:xfrm>
            <a:off x="564644" y="4840039"/>
            <a:ext cx="1205958" cy="303461"/>
          </a:xfrm>
        </p:spPr>
        <p:txBody>
          <a:bodyPr/>
          <a:lstStyle>
            <a:lvl1pPr>
              <a:defRPr baseline="0">
                <a:solidFill>
                  <a:schemeClr val="tx2"/>
                </a:solidFill>
              </a:defRPr>
            </a:lvl1pPr>
          </a:lstStyle>
          <a:p>
            <a:fld id="{6AD6EE87-EBD5-4F12-A48A-63ACA297AC8F}" type="datetimeFigureOut">
              <a:rPr lang="en-US" smtClean="0"/>
              <a:t>12/27/2019</a:t>
            </a:fld>
            <a:endParaRPr lang="en-US" dirty="0"/>
          </a:p>
        </p:txBody>
      </p:sp>
      <p:sp>
        <p:nvSpPr>
          <p:cNvPr id="5" name="Footer Placeholder 4"/>
          <p:cNvSpPr>
            <a:spLocks noGrp="1"/>
          </p:cNvSpPr>
          <p:nvPr>
            <p:ph type="ftr" sz="quarter" idx="11"/>
          </p:nvPr>
        </p:nvSpPr>
        <p:spPr>
          <a:xfrm>
            <a:off x="1938041" y="4840039"/>
            <a:ext cx="5267533" cy="303461"/>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7373012" y="4840039"/>
            <a:ext cx="1197219" cy="303461"/>
          </a:xfrm>
        </p:spPr>
        <p:txBody>
          <a:bodyPr/>
          <a:lstStyle>
            <a:lvl1pPr>
              <a:defRPr baseline="0">
                <a:solidFill>
                  <a:schemeClr val="tx2"/>
                </a:solidFill>
              </a:defRPr>
            </a:lvl1pPr>
          </a:lstStyle>
          <a:p>
            <a:pPr marL="0" lvl="0" indent="0" algn="r" rtl="0">
              <a:spcBef>
                <a:spcPts val="0"/>
              </a:spcBef>
              <a:spcAft>
                <a:spcPts val="0"/>
              </a:spcAft>
              <a:buNone/>
            </a:pPr>
            <a:fld id="{00000000-1234-1234-1234-123412341234}" type="slidenum">
              <a:rPr lang="pl" smtClean="0"/>
              <a:t>‹#›</a:t>
            </a:fld>
            <a:endParaRPr lang="pl"/>
          </a:p>
        </p:txBody>
      </p:sp>
      <p:grpSp>
        <p:nvGrpSpPr>
          <p:cNvPr id="9" name="Group 8"/>
          <p:cNvGrpSpPr/>
          <p:nvPr/>
        </p:nvGrpSpPr>
        <p:grpSpPr>
          <a:xfrm>
            <a:off x="564644" y="558352"/>
            <a:ext cx="8005588" cy="4012253"/>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2587227204"/>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Vertical Text Placeholder 2"/>
          <p:cNvSpPr>
            <a:spLocks noGrp="1"/>
          </p:cNvSpPr>
          <p:nvPr>
            <p:ph type="body" orient="vert" idx="1"/>
          </p:nvPr>
        </p:nvSpPr>
        <p:spPr>
          <a:xfrm>
            <a:off x="1028700" y="1721644"/>
            <a:ext cx="7200900" cy="2678906"/>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smtClean="0"/>
              <a:t>12/27/2019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pl" smtClean="0"/>
              <a:t>‹#›</a:t>
            </a:fld>
            <a:endParaRPr lang="pl"/>
          </a:p>
        </p:txBody>
      </p:sp>
    </p:spTree>
    <p:extLst>
      <p:ext uri="{BB962C8B-B14F-4D97-AF65-F5344CB8AC3E}">
        <p14:creationId xmlns:p14="http://schemas.microsoft.com/office/powerpoint/2010/main" val="191491643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7421" y="468117"/>
            <a:ext cx="1174325" cy="3932433"/>
          </a:xfrm>
        </p:spPr>
        <p:txBody>
          <a:bodyPr vert="eaVert"/>
          <a:lstStyle/>
          <a:p>
            <a:r>
              <a:rPr lang="pl-PL" smtClean="0"/>
              <a:t>Kliknij, aby edytować styl</a:t>
            </a:r>
            <a:endParaRPr lang="en-US" dirty="0"/>
          </a:p>
        </p:txBody>
      </p:sp>
      <p:sp>
        <p:nvSpPr>
          <p:cNvPr id="3" name="Vertical Text Placeholder 2"/>
          <p:cNvSpPr>
            <a:spLocks noGrp="1"/>
          </p:cNvSpPr>
          <p:nvPr>
            <p:ph type="body" orient="vert" idx="1"/>
          </p:nvPr>
        </p:nvSpPr>
        <p:spPr>
          <a:xfrm>
            <a:off x="1028700" y="468117"/>
            <a:ext cx="6134731" cy="3932433"/>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smtClean="0"/>
              <a:t>12/27/2019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pl" smtClean="0"/>
              <a:t>‹#›</a:t>
            </a:fld>
            <a:endParaRPr lang="pl"/>
          </a:p>
        </p:txBody>
      </p:sp>
    </p:spTree>
    <p:extLst>
      <p:ext uri="{BB962C8B-B14F-4D97-AF65-F5344CB8AC3E}">
        <p14:creationId xmlns:p14="http://schemas.microsoft.com/office/powerpoint/2010/main" val="3975246565"/>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smtClean="0"/>
              <a:t>12/27/2019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pl" smtClean="0"/>
              <a:t>‹#›</a:t>
            </a:fld>
            <a:endParaRPr lang="pl"/>
          </a:p>
        </p:txBody>
      </p:sp>
    </p:spTree>
    <p:extLst>
      <p:ext uri="{BB962C8B-B14F-4D97-AF65-F5344CB8AC3E}">
        <p14:creationId xmlns:p14="http://schemas.microsoft.com/office/powerpoint/2010/main" val="424916344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976020"/>
            <a:ext cx="7209728" cy="2139553"/>
          </a:xfrm>
        </p:spPr>
        <p:txBody>
          <a:bodyPr anchor="b">
            <a:normAutofit/>
          </a:bodyPr>
          <a:lstStyle>
            <a:lvl1pPr algn="r">
              <a:defRPr sz="5400" cap="all" baseline="0">
                <a:solidFill>
                  <a:schemeClr val="accent1"/>
                </a:solidFill>
              </a:defRPr>
            </a:lvl1pPr>
          </a:lstStyle>
          <a:p>
            <a:r>
              <a:rPr lang="pl-PL" smtClean="0"/>
              <a:t>Kliknij, aby edytować styl</a:t>
            </a:r>
            <a:endParaRPr lang="en-US" dirty="0"/>
          </a:p>
        </p:txBody>
      </p:sp>
      <p:sp>
        <p:nvSpPr>
          <p:cNvPr id="3" name="Text Placeholder 2"/>
          <p:cNvSpPr>
            <a:spLocks noGrp="1"/>
          </p:cNvSpPr>
          <p:nvPr>
            <p:ph type="body" idx="1"/>
          </p:nvPr>
        </p:nvSpPr>
        <p:spPr>
          <a:xfrm>
            <a:off x="573769" y="3162246"/>
            <a:ext cx="7209728" cy="857493"/>
          </a:xfrm>
        </p:spPr>
        <p:txBody>
          <a:bodyPr/>
          <a:lstStyle>
            <a:lvl1pPr marL="0" indent="0" algn="r">
              <a:lnSpc>
                <a:spcPct val="112000"/>
              </a:lnSpc>
              <a:spcBef>
                <a:spcPts val="0"/>
              </a:spcBef>
              <a:spcAft>
                <a:spcPts val="0"/>
              </a:spcAft>
              <a:buNone/>
              <a:defRPr sz="1800">
                <a:solidFill>
                  <a:schemeClr val="tx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a:xfrm>
            <a:off x="554181" y="4840039"/>
            <a:ext cx="1216807" cy="303461"/>
          </a:xfrm>
        </p:spPr>
        <p:txBody>
          <a:bodyPr/>
          <a:lstStyle>
            <a:lvl1pPr>
              <a:defRPr>
                <a:solidFill>
                  <a:schemeClr val="tx2"/>
                </a:solidFill>
              </a:defRPr>
            </a:lvl1pPr>
          </a:lstStyle>
          <a:p>
            <a:fld id="{5A61015F-7CC6-4D0A-9D87-873EA4C304CC}" type="datetimeFigureOut">
              <a:rPr lang="en-US" smtClean="0"/>
              <a:t>12/27/2019</a:t>
            </a:fld>
            <a:endParaRPr lang="en-US" dirty="0"/>
          </a:p>
        </p:txBody>
      </p:sp>
      <p:sp>
        <p:nvSpPr>
          <p:cNvPr id="5" name="Footer Placeholder 4"/>
          <p:cNvSpPr>
            <a:spLocks noGrp="1"/>
          </p:cNvSpPr>
          <p:nvPr>
            <p:ph type="ftr" sz="quarter" idx="11"/>
          </p:nvPr>
        </p:nvSpPr>
        <p:spPr>
          <a:xfrm>
            <a:off x="1938234" y="4840039"/>
            <a:ext cx="5267533" cy="303461"/>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7373012" y="4840039"/>
            <a:ext cx="1197219" cy="303461"/>
          </a:xfrm>
        </p:spPr>
        <p:txBody>
          <a:bodyPr/>
          <a:lstStyle>
            <a:lvl1pPr>
              <a:defRPr>
                <a:solidFill>
                  <a:schemeClr val="tx2"/>
                </a:solidFill>
              </a:defRPr>
            </a:lvl1pPr>
          </a:lstStyle>
          <a:p>
            <a:pPr marL="0" lvl="0" indent="0" algn="r" rtl="0">
              <a:spcBef>
                <a:spcPts val="0"/>
              </a:spcBef>
              <a:spcAft>
                <a:spcPts val="0"/>
              </a:spcAft>
              <a:buNone/>
            </a:pPr>
            <a:fld id="{00000000-1234-1234-1234-123412341234}" type="slidenum">
              <a:rPr lang="pl" smtClean="0"/>
              <a:t>‹#›</a:t>
            </a:fld>
            <a:endParaRPr lang="pl"/>
          </a:p>
        </p:txBody>
      </p:sp>
      <p:sp>
        <p:nvSpPr>
          <p:cNvPr id="7" name="Freeform 6" title="Crop Mark"/>
          <p:cNvSpPr/>
          <p:nvPr/>
        </p:nvSpPr>
        <p:spPr bwMode="auto">
          <a:xfrm>
            <a:off x="6113972" y="1264239"/>
            <a:ext cx="2456260" cy="3306366"/>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accent1"/>
          </a:solidFill>
          <a:ln w="0">
            <a:noFill/>
            <a:prstDash val="solid"/>
            <a:round/>
            <a:headEnd/>
            <a:tailEnd/>
          </a:ln>
        </p:spPr>
      </p:sp>
    </p:spTree>
    <p:extLst>
      <p:ext uri="{BB962C8B-B14F-4D97-AF65-F5344CB8AC3E}">
        <p14:creationId xmlns:p14="http://schemas.microsoft.com/office/powerpoint/2010/main" val="3891321777"/>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pl-PL" smtClean="0"/>
              <a:t>Kliknij, aby edytować styl</a:t>
            </a:r>
            <a:endParaRPr lang="en-US" dirty="0"/>
          </a:p>
        </p:txBody>
      </p:sp>
      <p:sp>
        <p:nvSpPr>
          <p:cNvPr id="3" name="Content Placeholder 2"/>
          <p:cNvSpPr>
            <a:spLocks noGrp="1"/>
          </p:cNvSpPr>
          <p:nvPr>
            <p:ph sz="half" idx="1"/>
          </p:nvPr>
        </p:nvSpPr>
        <p:spPr>
          <a:xfrm>
            <a:off x="1028700" y="1714500"/>
            <a:ext cx="3335840" cy="268605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Content Placeholder 3"/>
          <p:cNvSpPr>
            <a:spLocks noGrp="1"/>
          </p:cNvSpPr>
          <p:nvPr>
            <p:ph sz="half" idx="2"/>
          </p:nvPr>
        </p:nvSpPr>
        <p:spPr>
          <a:xfrm>
            <a:off x="4894052" y="1714500"/>
            <a:ext cx="3335840" cy="268605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smtClean="0"/>
              <a:t>12/27/2019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pl" smtClean="0"/>
              <a:t>‹#›</a:t>
            </a:fld>
            <a:endParaRPr lang="pl"/>
          </a:p>
        </p:txBody>
      </p:sp>
    </p:spTree>
    <p:extLst>
      <p:ext uri="{BB962C8B-B14F-4D97-AF65-F5344CB8AC3E}">
        <p14:creationId xmlns:p14="http://schemas.microsoft.com/office/powerpoint/2010/main" val="3675054280"/>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1028700" y="514350"/>
            <a:ext cx="7200900" cy="1114425"/>
          </a:xfrm>
        </p:spPr>
        <p:txBody>
          <a:bodyPr/>
          <a:lstStyle>
            <a:lvl1pPr>
              <a:defRPr>
                <a:solidFill>
                  <a:schemeClr val="tx2"/>
                </a:solidFill>
              </a:defRPr>
            </a:lvl1pPr>
          </a:lstStyle>
          <a:p>
            <a:r>
              <a:rPr lang="pl-PL" smtClean="0"/>
              <a:t>Kliknij, aby edytować styl</a:t>
            </a:r>
            <a:endParaRPr lang="en-US" dirty="0"/>
          </a:p>
        </p:txBody>
      </p:sp>
      <p:sp>
        <p:nvSpPr>
          <p:cNvPr id="3" name="Text Placeholder 2"/>
          <p:cNvSpPr>
            <a:spLocks noGrp="1"/>
          </p:cNvSpPr>
          <p:nvPr>
            <p:ph type="body" idx="1"/>
          </p:nvPr>
        </p:nvSpPr>
        <p:spPr>
          <a:xfrm>
            <a:off x="1028700" y="1755648"/>
            <a:ext cx="3332988" cy="617934"/>
          </a:xfrm>
        </p:spPr>
        <p:txBody>
          <a:bodyPr anchor="b">
            <a:noAutofit/>
          </a:bodyPr>
          <a:lstStyle>
            <a:lvl1pPr marL="0" indent="0">
              <a:lnSpc>
                <a:spcPct val="84000"/>
              </a:lnSpc>
              <a:spcBef>
                <a:spcPts val="0"/>
              </a:spcBef>
              <a:spcAft>
                <a:spcPts val="0"/>
              </a:spcAft>
              <a:buNone/>
              <a:defRPr sz="225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smtClean="0"/>
              <a:t>Kliknij, aby edytować style wzorca tekstu</a:t>
            </a:r>
          </a:p>
        </p:txBody>
      </p:sp>
      <p:sp>
        <p:nvSpPr>
          <p:cNvPr id="4" name="Content Placeholder 3"/>
          <p:cNvSpPr>
            <a:spLocks noGrp="1"/>
          </p:cNvSpPr>
          <p:nvPr>
            <p:ph sz="half" idx="2"/>
          </p:nvPr>
        </p:nvSpPr>
        <p:spPr>
          <a:xfrm>
            <a:off x="1028700" y="2478906"/>
            <a:ext cx="3332988" cy="1921645"/>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4893761" y="1755648"/>
            <a:ext cx="3332988" cy="617934"/>
          </a:xfrm>
        </p:spPr>
        <p:txBody>
          <a:bodyPr anchor="b">
            <a:noAutofit/>
          </a:bodyPr>
          <a:lstStyle>
            <a:lvl1pPr marL="0" indent="0">
              <a:lnSpc>
                <a:spcPct val="84000"/>
              </a:lnSpc>
              <a:spcBef>
                <a:spcPts val="0"/>
              </a:spcBef>
              <a:spcAft>
                <a:spcPts val="0"/>
              </a:spcAft>
              <a:buNone/>
              <a:defRPr sz="2250" b="0"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smtClean="0"/>
              <a:t>Kliknij, aby edytować style wzorca tekstu</a:t>
            </a:r>
          </a:p>
        </p:txBody>
      </p:sp>
      <p:sp>
        <p:nvSpPr>
          <p:cNvPr id="6" name="Content Placeholder 5"/>
          <p:cNvSpPr>
            <a:spLocks noGrp="1"/>
          </p:cNvSpPr>
          <p:nvPr>
            <p:ph sz="quarter" idx="4"/>
          </p:nvPr>
        </p:nvSpPr>
        <p:spPr>
          <a:xfrm>
            <a:off x="4893761" y="2478906"/>
            <a:ext cx="3332988" cy="1921645"/>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smtClean="0"/>
              <a:t>12/27/2019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pl" smtClean="0"/>
              <a:t>‹#›</a:t>
            </a:fld>
            <a:endParaRPr lang="pl"/>
          </a:p>
        </p:txBody>
      </p:sp>
    </p:spTree>
    <p:extLst>
      <p:ext uri="{BB962C8B-B14F-4D97-AF65-F5344CB8AC3E}">
        <p14:creationId xmlns:p14="http://schemas.microsoft.com/office/powerpoint/2010/main" val="3233788777"/>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smtClean="0"/>
              <a:t>12/27/2019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pl" smtClean="0"/>
              <a:t>‹#›</a:t>
            </a:fld>
            <a:endParaRPr lang="pl"/>
          </a:p>
        </p:txBody>
      </p:sp>
    </p:spTree>
    <p:extLst>
      <p:ext uri="{BB962C8B-B14F-4D97-AF65-F5344CB8AC3E}">
        <p14:creationId xmlns:p14="http://schemas.microsoft.com/office/powerpoint/2010/main" val="3754806768"/>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smtClean="0"/>
              <a:t>12/27/2019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pl" smtClean="0"/>
              <a:t>‹#›</a:t>
            </a:fld>
            <a:endParaRPr lang="pl"/>
          </a:p>
        </p:txBody>
      </p:sp>
    </p:spTree>
    <p:extLst>
      <p:ext uri="{BB962C8B-B14F-4D97-AF65-F5344CB8AC3E}">
        <p14:creationId xmlns:p14="http://schemas.microsoft.com/office/powerpoint/2010/main" val="1411008164"/>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sp>
        <p:nvSpPr>
          <p:cNvPr id="8" name="Rectangle 7" title="Background Shape"/>
          <p:cNvSpPr/>
          <p:nvPr/>
        </p:nvSpPr>
        <p:spPr>
          <a:xfrm>
            <a:off x="0" y="282"/>
            <a:ext cx="3977640" cy="51432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514350"/>
            <a:ext cx="2891790" cy="1618413"/>
          </a:xfrm>
        </p:spPr>
        <p:txBody>
          <a:bodyPr anchor="t">
            <a:noAutofit/>
          </a:bodyPr>
          <a:lstStyle>
            <a:lvl1pPr>
              <a:lnSpc>
                <a:spcPct val="84000"/>
              </a:lnSpc>
              <a:defRPr sz="3600" baseline="0">
                <a:solidFill>
                  <a:schemeClr val="tx2"/>
                </a:solidFill>
              </a:defRPr>
            </a:lvl1pPr>
          </a:lstStyle>
          <a:p>
            <a:r>
              <a:rPr lang="pl-PL" smtClean="0"/>
              <a:t>Kliknij, aby edytować styl</a:t>
            </a:r>
            <a:endParaRPr lang="en-US" dirty="0"/>
          </a:p>
        </p:txBody>
      </p:sp>
      <p:sp>
        <p:nvSpPr>
          <p:cNvPr id="3" name="Content Placeholder 2"/>
          <p:cNvSpPr>
            <a:spLocks noGrp="1"/>
          </p:cNvSpPr>
          <p:nvPr>
            <p:ph idx="1"/>
          </p:nvPr>
        </p:nvSpPr>
        <p:spPr>
          <a:xfrm>
            <a:off x="4692015" y="514351"/>
            <a:ext cx="3909060" cy="3881438"/>
          </a:xfrm>
        </p:spPr>
        <p:txBody>
          <a:bodyPr/>
          <a:lstStyle>
            <a:lvl1pPr>
              <a:defRPr sz="1500"/>
            </a:lvl1pPr>
            <a:lvl2pPr>
              <a:defRPr sz="1500"/>
            </a:lvl2pPr>
            <a:lvl3pPr>
              <a:defRPr sz="1350"/>
            </a:lvl3pPr>
            <a:lvl4pPr>
              <a:defRPr sz="1350"/>
            </a:lvl4pPr>
            <a:lvl5pPr>
              <a:defRPr sz="1200"/>
            </a:lvl5pPr>
            <a:lvl6pPr>
              <a:defRPr sz="1200"/>
            </a:lvl6pPr>
            <a:lvl7pPr>
              <a:defRPr sz="1200"/>
            </a:lvl7pPr>
            <a:lvl8pPr>
              <a:defRPr sz="1200"/>
            </a:lvl8pPr>
            <a:lvl9pPr>
              <a:defRPr sz="12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Text Placeholder 3"/>
          <p:cNvSpPr>
            <a:spLocks noGrp="1"/>
          </p:cNvSpPr>
          <p:nvPr>
            <p:ph type="body" sz="half" idx="2"/>
          </p:nvPr>
        </p:nvSpPr>
        <p:spPr>
          <a:xfrm>
            <a:off x="542925" y="2142258"/>
            <a:ext cx="2891790" cy="2258292"/>
          </a:xfrm>
        </p:spPr>
        <p:txBody>
          <a:bodyPr/>
          <a:lstStyle>
            <a:lvl1pPr marL="0" indent="0">
              <a:lnSpc>
                <a:spcPct val="113000"/>
              </a:lnSpc>
              <a:spcBef>
                <a:spcPts val="0"/>
              </a:spcBef>
              <a:spcAft>
                <a:spcPts val="1125"/>
              </a:spcAft>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l-PL" smtClean="0"/>
              <a:t>Kliknij, aby edytować style wzorca tekstu</a:t>
            </a:r>
          </a:p>
        </p:txBody>
      </p:sp>
      <p:sp>
        <p:nvSpPr>
          <p:cNvPr id="5" name="Date Placeholder 4"/>
          <p:cNvSpPr>
            <a:spLocks noGrp="1"/>
          </p:cNvSpPr>
          <p:nvPr>
            <p:ph type="dt" sz="half" idx="10"/>
          </p:nvPr>
        </p:nvSpPr>
        <p:spPr>
          <a:xfrm>
            <a:off x="542925" y="4840039"/>
            <a:ext cx="903429" cy="303461"/>
          </a:xfrm>
        </p:spPr>
        <p:txBody>
          <a:bodyPr/>
          <a:lstStyle>
            <a:lvl1pPr>
              <a:defRPr>
                <a:solidFill>
                  <a:schemeClr val="tx2"/>
                </a:solidFill>
              </a:defRPr>
            </a:lvl1pPr>
          </a:lstStyle>
          <a:p>
            <a:fld id="{05C68B11-C5A8-448C-8CE9-B1A273C79CFC}" type="datetimeFigureOut">
              <a:rPr lang="en-US" smtClean="0"/>
              <a:t>12/27/2019</a:t>
            </a:fld>
            <a:endParaRPr lang="en-US" dirty="0"/>
          </a:p>
        </p:txBody>
      </p:sp>
      <p:sp>
        <p:nvSpPr>
          <p:cNvPr id="6" name="Footer Placeholder 5"/>
          <p:cNvSpPr>
            <a:spLocks noGrp="1"/>
          </p:cNvSpPr>
          <p:nvPr>
            <p:ph type="ftr" sz="quarter" idx="11"/>
          </p:nvPr>
        </p:nvSpPr>
        <p:spPr>
          <a:xfrm>
            <a:off x="1654459" y="4840039"/>
            <a:ext cx="1780256" cy="303461"/>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7412355" y="4840039"/>
            <a:ext cx="1197219" cy="303461"/>
          </a:xfrm>
        </p:spPr>
        <p:txBody>
          <a:bodyPr/>
          <a:lstStyle>
            <a:lvl1pPr>
              <a:defRPr>
                <a:solidFill>
                  <a:schemeClr val="tx2"/>
                </a:solidFill>
              </a:defRPr>
            </a:lvl1pPr>
          </a:lstStyle>
          <a:p>
            <a:pPr marL="0" lvl="0" indent="0" algn="r" rtl="0">
              <a:spcBef>
                <a:spcPts val="0"/>
              </a:spcBef>
              <a:spcAft>
                <a:spcPts val="0"/>
              </a:spcAft>
              <a:buNone/>
            </a:pPr>
            <a:fld id="{00000000-1234-1234-1234-123412341234}" type="slidenum">
              <a:rPr lang="pl" smtClean="0"/>
              <a:t>‹#›</a:t>
            </a:fld>
            <a:endParaRPr lang="pl"/>
          </a:p>
        </p:txBody>
      </p:sp>
      <p:sp>
        <p:nvSpPr>
          <p:cNvPr id="9" name="Rectangle 8" title="Divider Bar"/>
          <p:cNvSpPr/>
          <p:nvPr/>
        </p:nvSpPr>
        <p:spPr>
          <a:xfrm>
            <a:off x="3977640" y="282"/>
            <a:ext cx="17145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1523961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8" name="Rectangle 7" title="Background Shape"/>
          <p:cNvSpPr/>
          <p:nvPr/>
        </p:nvSpPr>
        <p:spPr>
          <a:xfrm>
            <a:off x="0" y="282"/>
            <a:ext cx="3977640" cy="514321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514350"/>
            <a:ext cx="2891790" cy="1618413"/>
          </a:xfrm>
        </p:spPr>
        <p:txBody>
          <a:bodyPr anchor="t">
            <a:normAutofit/>
          </a:bodyPr>
          <a:lstStyle>
            <a:lvl1pPr>
              <a:lnSpc>
                <a:spcPct val="84000"/>
              </a:lnSpc>
              <a:defRPr sz="3600" baseline="0"/>
            </a:lvl1pPr>
          </a:lstStyle>
          <a:p>
            <a:r>
              <a:rPr lang="pl-PL" smtClean="0"/>
              <a:t>Kliknij, aby edytować styl</a:t>
            </a:r>
            <a:endParaRPr lang="en-US" dirty="0"/>
          </a:p>
        </p:txBody>
      </p:sp>
      <p:sp>
        <p:nvSpPr>
          <p:cNvPr id="3" name="Picture Placeholder 2"/>
          <p:cNvSpPr>
            <a:spLocks noGrp="1" noChangeAspect="1"/>
          </p:cNvSpPr>
          <p:nvPr>
            <p:ph type="pic" idx="1"/>
          </p:nvPr>
        </p:nvSpPr>
        <p:spPr>
          <a:xfrm>
            <a:off x="4149090" y="1"/>
            <a:ext cx="4994910" cy="5143499"/>
          </a:xfrm>
        </p:spPr>
        <p:txBody>
          <a:bodyPr anchor="t">
            <a:normAutofit/>
          </a:bodyPr>
          <a:lstStyle>
            <a:lvl1pPr marL="0" indent="0">
              <a:buNone/>
              <a:defRPr sz="1500"/>
            </a:lvl1pPr>
            <a:lvl2pPr marL="342900" indent="0">
              <a:buNone/>
              <a:defRPr sz="1500"/>
            </a:lvl2pPr>
            <a:lvl3pPr marL="685800" indent="0">
              <a:buNone/>
              <a:defRPr sz="15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pl-PL" smtClean="0"/>
              <a:t>Kliknij ikonę, aby dodać obraz</a:t>
            </a:r>
            <a:endParaRPr lang="en-US" dirty="0"/>
          </a:p>
        </p:txBody>
      </p:sp>
      <p:sp>
        <p:nvSpPr>
          <p:cNvPr id="4" name="Text Placeholder 3"/>
          <p:cNvSpPr>
            <a:spLocks noGrp="1"/>
          </p:cNvSpPr>
          <p:nvPr>
            <p:ph type="body" sz="half" idx="2"/>
          </p:nvPr>
        </p:nvSpPr>
        <p:spPr>
          <a:xfrm>
            <a:off x="542925" y="2141976"/>
            <a:ext cx="2891790" cy="2258574"/>
          </a:xfrm>
        </p:spPr>
        <p:txBody>
          <a:bodyPr/>
          <a:lstStyle>
            <a:lvl1pPr marL="0" indent="0">
              <a:lnSpc>
                <a:spcPct val="113000"/>
              </a:lnSpc>
              <a:spcBef>
                <a:spcPts val="0"/>
              </a:spcBef>
              <a:spcAft>
                <a:spcPts val="1125"/>
              </a:spcAft>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pl-PL" smtClean="0"/>
              <a:t>Kliknij, aby edytować style wzorca tekstu</a:t>
            </a:r>
          </a:p>
        </p:txBody>
      </p:sp>
      <p:sp>
        <p:nvSpPr>
          <p:cNvPr id="5" name="Date Placeholder 4"/>
          <p:cNvSpPr>
            <a:spLocks noGrp="1"/>
          </p:cNvSpPr>
          <p:nvPr>
            <p:ph type="dt" sz="half" idx="10"/>
          </p:nvPr>
        </p:nvSpPr>
        <p:spPr>
          <a:xfrm>
            <a:off x="542925" y="4840039"/>
            <a:ext cx="903429" cy="303461"/>
          </a:xfrm>
        </p:spPr>
        <p:txBody>
          <a:bodyPr/>
          <a:lstStyle>
            <a:lvl1pPr>
              <a:defRPr>
                <a:solidFill>
                  <a:schemeClr val="tx2"/>
                </a:solidFill>
              </a:defRPr>
            </a:lvl1pPr>
          </a:lstStyle>
          <a:p>
            <a:fld id="{C7616CA0-919D-4A49-9C8A-62FDFB3A5183}" type="datetimeFigureOut">
              <a:rPr lang="en-US" smtClean="0"/>
              <a:t>12/27/2019</a:t>
            </a:fld>
            <a:endParaRPr lang="en-US" dirty="0"/>
          </a:p>
        </p:txBody>
      </p:sp>
      <p:sp>
        <p:nvSpPr>
          <p:cNvPr id="6" name="Footer Placeholder 5"/>
          <p:cNvSpPr>
            <a:spLocks noGrp="1"/>
          </p:cNvSpPr>
          <p:nvPr>
            <p:ph type="ftr" sz="quarter" idx="11"/>
          </p:nvPr>
        </p:nvSpPr>
        <p:spPr>
          <a:xfrm>
            <a:off x="1654459" y="4840039"/>
            <a:ext cx="1780256" cy="303461"/>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7412355" y="4840039"/>
            <a:ext cx="1197219" cy="303461"/>
          </a:xfrm>
        </p:spPr>
        <p:txBody>
          <a:bodyPr/>
          <a:lstStyle>
            <a:lvl1pPr>
              <a:defRPr>
                <a:solidFill>
                  <a:schemeClr val="tx2"/>
                </a:solidFill>
              </a:defRPr>
            </a:lvl1pPr>
          </a:lstStyle>
          <a:p>
            <a:pPr marL="0" lvl="0" indent="0" algn="r" rtl="0">
              <a:spcBef>
                <a:spcPts val="0"/>
              </a:spcBef>
              <a:spcAft>
                <a:spcPts val="0"/>
              </a:spcAft>
              <a:buNone/>
            </a:pPr>
            <a:fld id="{00000000-1234-1234-1234-123412341234}" type="slidenum">
              <a:rPr lang="pl" smtClean="0"/>
              <a:t>‹#›</a:t>
            </a:fld>
            <a:endParaRPr lang="pl"/>
          </a:p>
        </p:txBody>
      </p:sp>
      <p:sp>
        <p:nvSpPr>
          <p:cNvPr id="9" name="Rectangle 8" title="Divider Bar"/>
          <p:cNvSpPr/>
          <p:nvPr/>
        </p:nvSpPr>
        <p:spPr>
          <a:xfrm>
            <a:off x="3977640" y="282"/>
            <a:ext cx="17145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6928585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514350"/>
            <a:ext cx="7200900" cy="1114425"/>
          </a:xfrm>
          <a:prstGeom prst="rect">
            <a:avLst/>
          </a:prstGeom>
        </p:spPr>
        <p:txBody>
          <a:bodyPr vert="horz" lIns="91440" tIns="45720" rIns="91440" bIns="45720" rtlCol="0" anchor="t">
            <a:normAutofit/>
          </a:bodyPr>
          <a:lstStyle/>
          <a:p>
            <a:r>
              <a:rPr lang="pl-PL" smtClean="0"/>
              <a:t>Kliknij, aby edytować styl</a:t>
            </a:r>
            <a:endParaRPr lang="en-US" dirty="0"/>
          </a:p>
        </p:txBody>
      </p:sp>
      <p:sp>
        <p:nvSpPr>
          <p:cNvPr id="3" name="Text Placeholder 2"/>
          <p:cNvSpPr>
            <a:spLocks noGrp="1"/>
          </p:cNvSpPr>
          <p:nvPr>
            <p:ph type="body" idx="1"/>
          </p:nvPr>
        </p:nvSpPr>
        <p:spPr>
          <a:xfrm>
            <a:off x="1028700" y="1714500"/>
            <a:ext cx="7200900" cy="2686050"/>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a:off x="1042987" y="4840039"/>
            <a:ext cx="903429" cy="303461"/>
          </a:xfrm>
          <a:prstGeom prst="rect">
            <a:avLst/>
          </a:prstGeom>
        </p:spPr>
        <p:txBody>
          <a:bodyPr vert="horz" lIns="91440" tIns="45720" rIns="91440" bIns="45720" rtlCol="0" anchor="ctr"/>
          <a:lstStyle>
            <a:lvl1pPr algn="l">
              <a:defRPr sz="900" baseline="0">
                <a:solidFill>
                  <a:schemeClr val="tx2"/>
                </a:solidFill>
              </a:defRPr>
            </a:lvl1pPr>
          </a:lstStyle>
          <a:p>
            <a:fld id="{90298CD5-6C1E-4009-B41F-6DF62E31D3BE}" type="datetimeFigureOut">
              <a:rPr lang="en-US" smtClean="0"/>
              <a:pPr/>
              <a:t>12/27/2019</a:t>
            </a:fld>
            <a:endParaRPr lang="en-US" dirty="0"/>
          </a:p>
        </p:txBody>
      </p:sp>
      <p:sp>
        <p:nvSpPr>
          <p:cNvPr id="5" name="Footer Placeholder 4"/>
          <p:cNvSpPr>
            <a:spLocks noGrp="1"/>
          </p:cNvSpPr>
          <p:nvPr>
            <p:ph type="ftr" sz="quarter" idx="3"/>
          </p:nvPr>
        </p:nvSpPr>
        <p:spPr>
          <a:xfrm>
            <a:off x="2170173" y="4840039"/>
            <a:ext cx="4710623" cy="303461"/>
          </a:xfrm>
          <a:prstGeom prst="rect">
            <a:avLst/>
          </a:prstGeom>
        </p:spPr>
        <p:txBody>
          <a:bodyPr vert="horz" lIns="91440" tIns="45720" rIns="91440" bIns="45720" rtlCol="0" anchor="ctr"/>
          <a:lstStyle>
            <a:lvl1pPr algn="l">
              <a:defRPr sz="9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7104552" y="4840039"/>
            <a:ext cx="1197219" cy="303461"/>
          </a:xfrm>
          <a:prstGeom prst="rect">
            <a:avLst/>
          </a:prstGeom>
        </p:spPr>
        <p:txBody>
          <a:bodyPr vert="horz" lIns="91440" tIns="45720" rIns="91440" bIns="45720" rtlCol="0" anchor="ctr"/>
          <a:lstStyle>
            <a:lvl1pPr algn="r">
              <a:defRPr sz="900" baseline="0">
                <a:solidFill>
                  <a:schemeClr val="tx2"/>
                </a:solidFill>
              </a:defRPr>
            </a:lvl1pPr>
          </a:lstStyle>
          <a:p>
            <a:pPr marL="0" lvl="0" indent="0" algn="r" rtl="0">
              <a:spcBef>
                <a:spcPts val="0"/>
              </a:spcBef>
              <a:spcAft>
                <a:spcPts val="0"/>
              </a:spcAft>
              <a:buNone/>
            </a:pPr>
            <a:fld id="{00000000-1234-1234-1234-123412341234}" type="slidenum">
              <a:rPr lang="pl" smtClean="0"/>
              <a:t>‹#›</a:t>
            </a:fld>
            <a:endParaRPr lang="pl"/>
          </a:p>
        </p:txBody>
      </p:sp>
      <p:sp>
        <p:nvSpPr>
          <p:cNvPr id="9" name="Rectangle 8" title="Side bar"/>
          <p:cNvSpPr/>
          <p:nvPr/>
        </p:nvSpPr>
        <p:spPr>
          <a:xfrm>
            <a:off x="358571" y="282"/>
            <a:ext cx="171450"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247013092"/>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hf sldNum="0" hdr="0" ftr="0" dt="0"/>
  <p:txStyles>
    <p:titleStyle>
      <a:lvl1pPr algn="l" defTabSz="685800" rtl="0" eaLnBrk="1" latinLnBrk="0" hangingPunct="1">
        <a:lnSpc>
          <a:spcPct val="89000"/>
        </a:lnSpc>
        <a:spcBef>
          <a:spcPct val="0"/>
        </a:spcBef>
        <a:buNone/>
        <a:defRPr sz="3300" kern="1200" baseline="0">
          <a:solidFill>
            <a:schemeClr val="tx2"/>
          </a:solidFill>
          <a:latin typeface="+mj-lt"/>
          <a:ea typeface="+mj-ea"/>
          <a:cs typeface="+mj-cs"/>
        </a:defRPr>
      </a:lvl1pPr>
    </p:titleStyle>
    <p:bodyStyle>
      <a:lvl1pPr marL="288036" indent="-288036" algn="l" defTabSz="685800" rtl="0" eaLnBrk="1" latinLnBrk="0" hangingPunct="1">
        <a:lnSpc>
          <a:spcPct val="94000"/>
        </a:lnSpc>
        <a:spcBef>
          <a:spcPts val="750"/>
        </a:spcBef>
        <a:spcAft>
          <a:spcPts val="150"/>
        </a:spcAft>
        <a:buFont typeface="Franklin Gothic Book" panose="020B0503020102020204" pitchFamily="34" charset="0"/>
        <a:buChar char="■"/>
        <a:defRPr sz="1500" kern="1200" baseline="0">
          <a:solidFill>
            <a:schemeClr val="tx2"/>
          </a:solidFill>
          <a:latin typeface="+mn-lt"/>
          <a:ea typeface="+mn-ea"/>
          <a:cs typeface="+mn-cs"/>
        </a:defRPr>
      </a:lvl1pPr>
      <a:lvl2pPr marL="6858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500" i="1" kern="1200" baseline="0">
          <a:solidFill>
            <a:schemeClr val="tx2"/>
          </a:solidFill>
          <a:latin typeface="+mn-lt"/>
          <a:ea typeface="+mn-ea"/>
          <a:cs typeface="+mn-cs"/>
        </a:defRPr>
      </a:lvl2pPr>
      <a:lvl3pPr marL="10287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350" kern="1200" baseline="0">
          <a:solidFill>
            <a:schemeClr val="tx2"/>
          </a:solidFill>
          <a:latin typeface="+mn-lt"/>
          <a:ea typeface="+mn-ea"/>
          <a:cs typeface="+mn-cs"/>
        </a:defRPr>
      </a:lvl3pPr>
      <a:lvl4pPr marL="13716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350" i="1" kern="1200" baseline="0">
          <a:solidFill>
            <a:schemeClr val="tx2"/>
          </a:solidFill>
          <a:latin typeface="+mn-lt"/>
          <a:ea typeface="+mn-ea"/>
          <a:cs typeface="+mn-cs"/>
        </a:defRPr>
      </a:lvl4pPr>
      <a:lvl5pPr marL="17145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200" kern="1200" baseline="0">
          <a:solidFill>
            <a:schemeClr val="tx2"/>
          </a:solidFill>
          <a:latin typeface="+mn-lt"/>
          <a:ea typeface="+mn-ea"/>
          <a:cs typeface="+mn-cs"/>
        </a:defRPr>
      </a:lvl5pPr>
      <a:lvl6pPr marL="20574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200" i="1" kern="1200" baseline="0">
          <a:solidFill>
            <a:schemeClr val="tx2"/>
          </a:solidFill>
          <a:latin typeface="+mn-lt"/>
          <a:ea typeface="+mn-ea"/>
          <a:cs typeface="+mn-cs"/>
        </a:defRPr>
      </a:lvl6pPr>
      <a:lvl7pPr marL="24003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kern="1200" baseline="0">
          <a:solidFill>
            <a:schemeClr val="tx2"/>
          </a:solidFill>
          <a:latin typeface="+mn-lt"/>
          <a:ea typeface="+mn-ea"/>
          <a:cs typeface="+mn-cs"/>
        </a:defRPr>
      </a:lvl7pPr>
      <a:lvl8pPr marL="27432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i="1" kern="1200" baseline="0">
          <a:solidFill>
            <a:schemeClr val="tx2"/>
          </a:solidFill>
          <a:latin typeface="+mn-lt"/>
          <a:ea typeface="+mn-ea"/>
          <a:cs typeface="+mn-cs"/>
        </a:defRPr>
      </a:lvl8pPr>
      <a:lvl9pPr marL="3086100" indent="-288036" algn="l" defTabSz="685800" rtl="0" eaLnBrk="1" latinLnBrk="0" hangingPunct="1">
        <a:lnSpc>
          <a:spcPct val="94000"/>
        </a:lnSpc>
        <a:spcBef>
          <a:spcPts val="375"/>
        </a:spcBef>
        <a:spcAft>
          <a:spcPts val="150"/>
        </a:spcAft>
        <a:buFont typeface="Franklin Gothic Book" panose="020B0503020102020204" pitchFamily="34" charset="0"/>
        <a:buChar char="■"/>
        <a:defRPr sz="1050" kern="1200" baseline="0">
          <a:solidFill>
            <a:schemeClr val="tx2"/>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4294967295" orient="horz" pos="1368">
          <p15:clr>
            <a:srgbClr val="F26B43"/>
          </p15:clr>
        </p15:guide>
        <p15:guide id="4294967295" orient="horz" pos="1440">
          <p15:clr>
            <a:srgbClr val="F26B43"/>
          </p15:clr>
        </p15:guide>
        <p15:guide id="4294967295" orient="horz" pos="3696">
          <p15:clr>
            <a:srgbClr val="F26B43"/>
          </p15:clr>
        </p15:guide>
        <p15:guide id="4294967295" orient="horz" pos="432">
          <p15:clr>
            <a:srgbClr val="F26B43"/>
          </p15:clr>
        </p15:guide>
        <p15:guide id="4294967295" orient="horz" pos="1512">
          <p15:clr>
            <a:srgbClr val="F26B43"/>
          </p15:clr>
        </p15:guide>
        <p15:guide id="4294967295" pos="6912">
          <p15:clr>
            <a:srgbClr val="F26B43"/>
          </p15:clr>
        </p15:guide>
        <p15:guide id="4294967295" pos="936">
          <p15:clr>
            <a:srgbClr val="F26B43"/>
          </p15:clr>
        </p15:guide>
        <p15:guide id="4294967295"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t="60663"/>
          <a:stretch/>
        </p:blipFill>
        <p:spPr>
          <a:xfrm>
            <a:off x="0" y="2574324"/>
            <a:ext cx="9143999" cy="2569200"/>
          </a:xfrm>
          <a:prstGeom prst="rect">
            <a:avLst/>
          </a:prstGeom>
          <a:noFill/>
          <a:ln>
            <a:noFill/>
          </a:ln>
        </p:spPr>
      </p:pic>
      <p:sp>
        <p:nvSpPr>
          <p:cNvPr id="55" name="Google Shape;55;p13"/>
          <p:cNvSpPr/>
          <p:nvPr/>
        </p:nvSpPr>
        <p:spPr>
          <a:xfrm>
            <a:off x="0" y="0"/>
            <a:ext cx="9144000" cy="2572500"/>
          </a:xfrm>
          <a:prstGeom prst="rect">
            <a:avLst/>
          </a:prstGeom>
          <a:solidFill>
            <a:srgbClr val="C6DA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3"/>
          <p:cNvSpPr/>
          <p:nvPr/>
        </p:nvSpPr>
        <p:spPr>
          <a:xfrm rot="-156123">
            <a:off x="2153842" y="1143655"/>
            <a:ext cx="4546388" cy="3211212"/>
          </a:xfrm>
          <a:prstGeom prst="roundRect">
            <a:avLst>
              <a:gd name="adj" fmla="val 0"/>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3"/>
          <p:cNvSpPr/>
          <p:nvPr/>
        </p:nvSpPr>
        <p:spPr>
          <a:xfrm>
            <a:off x="2306212" y="991287"/>
            <a:ext cx="4546500" cy="3211200"/>
          </a:xfrm>
          <a:prstGeom prst="roundRect">
            <a:avLst>
              <a:gd name="adj" fmla="val 0"/>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3"/>
          <p:cNvSpPr/>
          <p:nvPr/>
        </p:nvSpPr>
        <p:spPr>
          <a:xfrm rot="-236749">
            <a:off x="2301037" y="1027273"/>
            <a:ext cx="4583511" cy="3148703"/>
          </a:xfrm>
          <a:prstGeom prst="roundRect">
            <a:avLst>
              <a:gd name="adj" fmla="val 0"/>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1" name="Google Shape;61;p13"/>
          <p:cNvPicPr preferRelativeResize="0"/>
          <p:nvPr/>
        </p:nvPicPr>
        <p:blipFill>
          <a:blip r:embed="rId4">
            <a:alphaModFix/>
          </a:blip>
          <a:stretch>
            <a:fillRect/>
          </a:stretch>
        </p:blipFill>
        <p:spPr>
          <a:xfrm rot="-291913">
            <a:off x="4393559" y="3190577"/>
            <a:ext cx="1691577" cy="387225"/>
          </a:xfrm>
          <a:prstGeom prst="rect">
            <a:avLst/>
          </a:prstGeom>
          <a:noFill/>
          <a:ln>
            <a:noFill/>
          </a:ln>
          <a:effectLst>
            <a:outerShdw blurRad="228600" dist="50800" dir="5400000" algn="tl" rotWithShape="0">
              <a:srgbClr val="000000">
                <a:alpha val="54900"/>
              </a:srgbClr>
            </a:outerShdw>
          </a:effectLst>
        </p:spPr>
      </p:pic>
      <p:pic>
        <p:nvPicPr>
          <p:cNvPr id="2" name="Obraz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287" y="2440786"/>
            <a:ext cx="6174769" cy="1357509"/>
          </a:xfrm>
          <a:prstGeom prst="rect">
            <a:avLst/>
          </a:prstGeom>
        </p:spPr>
      </p:pic>
      <p:pic>
        <p:nvPicPr>
          <p:cNvPr id="3" name="Obraz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661" y="213437"/>
            <a:ext cx="2399873" cy="2099889"/>
          </a:xfrm>
          <a:prstGeom prst="rect">
            <a:avLst/>
          </a:prstGeom>
        </p:spPr>
      </p:pic>
      <p:pic>
        <p:nvPicPr>
          <p:cNvPr id="4" name="Obraz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70650" y="177710"/>
            <a:ext cx="2398262" cy="2010258"/>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pPr algn="ctr"/>
            <a:r>
              <a:rPr lang="pl-PL" b="1" dirty="0" smtClean="0">
                <a:solidFill>
                  <a:schemeClr val="tx1"/>
                </a:solidFill>
              </a:rPr>
              <a:t>Power </a:t>
            </a:r>
            <a:r>
              <a:rPr lang="pl-PL" b="1" dirty="0" err="1" smtClean="0">
                <a:solidFill>
                  <a:schemeClr val="tx1"/>
                </a:solidFill>
              </a:rPr>
              <a:t>sources</a:t>
            </a:r>
            <a:r>
              <a:rPr lang="pl-PL" b="1" dirty="0" smtClean="0">
                <a:solidFill>
                  <a:schemeClr val="tx1"/>
                </a:solidFill>
              </a:rPr>
              <a:t> in Poland </a:t>
            </a:r>
            <a:endParaRPr lang="pl-PL" b="1" dirty="0">
              <a:solidFill>
                <a:schemeClr val="tx1"/>
              </a:solidFill>
            </a:endParaRPr>
          </a:p>
        </p:txBody>
      </p:sp>
    </p:spTree>
    <p:extLst>
      <p:ext uri="{BB962C8B-B14F-4D97-AF65-F5344CB8AC3E}">
        <p14:creationId xmlns:p14="http://schemas.microsoft.com/office/powerpoint/2010/main" val="2100705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65"/>
        <p:cNvGrpSpPr/>
        <p:nvPr/>
      </p:nvGrpSpPr>
      <p:grpSpPr>
        <a:xfrm>
          <a:off x="0" y="0"/>
          <a:ext cx="0" cy="0"/>
          <a:chOff x="0" y="0"/>
          <a:chExt cx="0" cy="0"/>
        </a:xfrm>
      </p:grpSpPr>
      <p:sp>
        <p:nvSpPr>
          <p:cNvPr id="68" name="Google Shape;68;p14"/>
          <p:cNvSpPr txBox="1"/>
          <p:nvPr/>
        </p:nvSpPr>
        <p:spPr>
          <a:xfrm>
            <a:off x="3827050" y="1585625"/>
            <a:ext cx="2818800" cy="32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9" name="Google Shape;69;p14"/>
          <p:cNvSpPr/>
          <p:nvPr/>
        </p:nvSpPr>
        <p:spPr>
          <a:xfrm rot="-5639455">
            <a:off x="1021001" y="1176570"/>
            <a:ext cx="4196205" cy="2963474"/>
          </a:xfrm>
          <a:prstGeom prst="roundRect">
            <a:avLst>
              <a:gd name="adj" fmla="val 0"/>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4"/>
          <p:cNvSpPr txBox="1"/>
          <p:nvPr/>
        </p:nvSpPr>
        <p:spPr>
          <a:xfrm rot="-293229">
            <a:off x="1852170" y="691606"/>
            <a:ext cx="2598324" cy="398238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1300" b="1" dirty="0">
                <a:latin typeface="EB Garamond"/>
                <a:ea typeface="EB Garamond"/>
                <a:cs typeface="EB Garamond"/>
                <a:sym typeface="EB Garamond"/>
              </a:rPr>
              <a:t>Hydropower - Polish hydroelectric resources are estimated to be around 13.7 TWh per year, unfortunately with its potential not fully used. The usage of the resources is difficult and does not bring good economic return, due to Polish water and energy resources being too  small ( caused by relatively abundant and irregular rainfall during the year). Moreover,  the geology of the country is unfavorable and can be characterized by high permeability and a slight decrease in land areas. Therefore, in 2013 electricity produced from hydropower in Poland was equal to 2.4 TWh</a:t>
            </a:r>
            <a:endParaRPr sz="1300" b="1" dirty="0">
              <a:latin typeface="EB Garamond"/>
              <a:ea typeface="EB Garamond"/>
              <a:cs typeface="EB Garamond"/>
              <a:sym typeface="EB Garamond"/>
            </a:endParaRPr>
          </a:p>
        </p:txBody>
      </p:sp>
      <p:pic>
        <p:nvPicPr>
          <p:cNvPr id="2" name="Obraz 1"/>
          <p:cNvPicPr>
            <a:picLocks noChangeAspect="1"/>
          </p:cNvPicPr>
          <p:nvPr/>
        </p:nvPicPr>
        <p:blipFill>
          <a:blip r:embed="rId3"/>
          <a:stretch>
            <a:fillRect/>
          </a:stretch>
        </p:blipFill>
        <p:spPr>
          <a:xfrm>
            <a:off x="5013454" y="865414"/>
            <a:ext cx="3306998" cy="2412042"/>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74"/>
        <p:cNvGrpSpPr/>
        <p:nvPr/>
      </p:nvGrpSpPr>
      <p:grpSpPr>
        <a:xfrm>
          <a:off x="0" y="0"/>
          <a:ext cx="0" cy="0"/>
          <a:chOff x="0" y="0"/>
          <a:chExt cx="0" cy="0"/>
        </a:xfrm>
      </p:grpSpPr>
      <p:sp>
        <p:nvSpPr>
          <p:cNvPr id="77" name="Google Shape;77;p15"/>
          <p:cNvSpPr txBox="1"/>
          <p:nvPr/>
        </p:nvSpPr>
        <p:spPr>
          <a:xfrm>
            <a:off x="3827050" y="1585625"/>
            <a:ext cx="2818800" cy="32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8" name="Google Shape;78;p15"/>
          <p:cNvSpPr/>
          <p:nvPr/>
        </p:nvSpPr>
        <p:spPr>
          <a:xfrm rot="-5641810">
            <a:off x="5068227" y="899175"/>
            <a:ext cx="4195976" cy="2963223"/>
          </a:xfrm>
          <a:prstGeom prst="roundRect">
            <a:avLst>
              <a:gd name="adj" fmla="val 0"/>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5"/>
          <p:cNvSpPr txBox="1"/>
          <p:nvPr/>
        </p:nvSpPr>
        <p:spPr>
          <a:xfrm rot="-267871">
            <a:off x="6044476" y="471756"/>
            <a:ext cx="2434406" cy="374242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1300" b="1" dirty="0">
                <a:latin typeface="EB Garamond"/>
                <a:ea typeface="EB Garamond"/>
                <a:cs typeface="EB Garamond"/>
                <a:sym typeface="EB Garamond"/>
              </a:rPr>
              <a:t>Coal mining in Poland produced 144 million metric tons of coal in 2012, providing 55 percent of that country’s primary energy consumption, and 75 percent of electrical generation. Poland is the second-largest coal-mining country in Europe, after Germany, and the ninth-largest coal producer in the world. The country consumes nearly all the coal it mines, and is no longer a major coal exporter.</a:t>
            </a:r>
            <a:endParaRPr sz="1300" b="1" dirty="0">
              <a:latin typeface="EB Garamond"/>
              <a:ea typeface="EB Garamond"/>
              <a:cs typeface="EB Garamond"/>
              <a:sym typeface="EB Garamond"/>
            </a:endParaRPr>
          </a:p>
        </p:txBody>
      </p:sp>
      <p:pic>
        <p:nvPicPr>
          <p:cNvPr id="2" name="Obraz 1"/>
          <p:cNvPicPr>
            <a:picLocks noChangeAspect="1"/>
          </p:cNvPicPr>
          <p:nvPr/>
        </p:nvPicPr>
        <p:blipFill>
          <a:blip r:embed="rId3"/>
          <a:stretch>
            <a:fillRect/>
          </a:stretch>
        </p:blipFill>
        <p:spPr>
          <a:xfrm>
            <a:off x="1357357" y="906674"/>
            <a:ext cx="3993417" cy="2995475"/>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83"/>
        <p:cNvGrpSpPr/>
        <p:nvPr/>
      </p:nvGrpSpPr>
      <p:grpSpPr>
        <a:xfrm>
          <a:off x="0" y="0"/>
          <a:ext cx="0" cy="0"/>
          <a:chOff x="0" y="0"/>
          <a:chExt cx="0" cy="0"/>
        </a:xfrm>
      </p:grpSpPr>
      <p:sp>
        <p:nvSpPr>
          <p:cNvPr id="86" name="Google Shape;86;p16"/>
          <p:cNvSpPr txBox="1"/>
          <p:nvPr/>
        </p:nvSpPr>
        <p:spPr>
          <a:xfrm>
            <a:off x="3827050" y="1585625"/>
            <a:ext cx="2818800" cy="32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 name="Google Shape;87;p16"/>
          <p:cNvSpPr/>
          <p:nvPr/>
        </p:nvSpPr>
        <p:spPr>
          <a:xfrm rot="-5158464">
            <a:off x="507534" y="935462"/>
            <a:ext cx="4195962" cy="2963303"/>
          </a:xfrm>
          <a:prstGeom prst="roundRect">
            <a:avLst>
              <a:gd name="adj" fmla="val 0"/>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6"/>
          <p:cNvSpPr txBox="1"/>
          <p:nvPr/>
        </p:nvSpPr>
        <p:spPr>
          <a:xfrm rot="267358">
            <a:off x="1499755" y="736984"/>
            <a:ext cx="2486716" cy="307708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1300" b="1">
                <a:latin typeface="EB Garamond"/>
                <a:ea typeface="EB Garamond"/>
                <a:cs typeface="EB Garamond"/>
                <a:sym typeface="EB Garamond"/>
              </a:rPr>
              <a:t>Wind power is a minor but growing source of electricity in Poland. As of the end of 2015, total installed capacity was 5.1 gigawatts (GW),[1] which provided 10,858 gigawatt-hours (GW·h)[1] — around 6.22% of the electricity consumed in the country. By year end 2016 total installed capacity had risen to 5,782 MW</a:t>
            </a:r>
            <a:r>
              <a:rPr lang="pl"/>
              <a:t>. </a:t>
            </a:r>
            <a:endParaRPr/>
          </a:p>
        </p:txBody>
      </p:sp>
      <p:pic>
        <p:nvPicPr>
          <p:cNvPr id="2" name="Obraz 1"/>
          <p:cNvPicPr>
            <a:picLocks noChangeAspect="1"/>
          </p:cNvPicPr>
          <p:nvPr/>
        </p:nvPicPr>
        <p:blipFill>
          <a:blip r:embed="rId3"/>
          <a:stretch>
            <a:fillRect/>
          </a:stretch>
        </p:blipFill>
        <p:spPr>
          <a:xfrm>
            <a:off x="4640852" y="1366462"/>
            <a:ext cx="3603978" cy="2705808"/>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92"/>
        <p:cNvGrpSpPr/>
        <p:nvPr/>
      </p:nvGrpSpPr>
      <p:grpSpPr>
        <a:xfrm>
          <a:off x="0" y="0"/>
          <a:ext cx="0" cy="0"/>
          <a:chOff x="0" y="0"/>
          <a:chExt cx="0" cy="0"/>
        </a:xfrm>
      </p:grpSpPr>
      <p:sp>
        <p:nvSpPr>
          <p:cNvPr id="95" name="Google Shape;95;p17"/>
          <p:cNvSpPr/>
          <p:nvPr/>
        </p:nvSpPr>
        <p:spPr>
          <a:xfrm rot="-5640508">
            <a:off x="582826" y="1120924"/>
            <a:ext cx="4195874" cy="2963240"/>
          </a:xfrm>
          <a:prstGeom prst="roundRect">
            <a:avLst>
              <a:gd name="adj" fmla="val 0"/>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7"/>
          <p:cNvSpPr txBox="1"/>
          <p:nvPr/>
        </p:nvSpPr>
        <p:spPr>
          <a:xfrm rot="-283308">
            <a:off x="1373439" y="582090"/>
            <a:ext cx="2354290" cy="334316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1300" b="1">
                <a:latin typeface="EB Garamond"/>
                <a:ea typeface="EB Garamond"/>
                <a:cs typeface="EB Garamond"/>
                <a:sym typeface="EB Garamond"/>
              </a:rPr>
              <a:t>Solar energy in Poland is a new sector of renewable energy and consists of solar thermal and solar electricity. Solar thermal, used for heating water was widely used in about 1,700,000 square metres (18,000,000 sq ft) of solar thermal collector at the end of 2014. This corresponds to about 1,200 MWth capacity. Solar collectors are the second, after the biomass heating plants, source of "green heat" in Poland. In 2014, Poland was ranked fourth in sales of solar collector installations among European countries</a:t>
            </a:r>
            <a:endParaRPr sz="1300" b="1">
              <a:latin typeface="EB Garamond"/>
              <a:ea typeface="EB Garamond"/>
              <a:cs typeface="EB Garamond"/>
              <a:sym typeface="EB Garamond"/>
            </a:endParaRPr>
          </a:p>
        </p:txBody>
      </p:sp>
      <p:pic>
        <p:nvPicPr>
          <p:cNvPr id="2" name="Obraz 1"/>
          <p:cNvPicPr>
            <a:picLocks noChangeAspect="1"/>
          </p:cNvPicPr>
          <p:nvPr/>
        </p:nvPicPr>
        <p:blipFill>
          <a:blip r:embed="rId3"/>
          <a:stretch>
            <a:fillRect/>
          </a:stretch>
        </p:blipFill>
        <p:spPr>
          <a:xfrm>
            <a:off x="4603364" y="1329793"/>
            <a:ext cx="3845328" cy="1847755"/>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100"/>
        <p:cNvGrpSpPr/>
        <p:nvPr/>
      </p:nvGrpSpPr>
      <p:grpSpPr>
        <a:xfrm>
          <a:off x="0" y="0"/>
          <a:ext cx="0" cy="0"/>
          <a:chOff x="0" y="0"/>
          <a:chExt cx="0" cy="0"/>
        </a:xfrm>
      </p:grpSpPr>
      <p:sp>
        <p:nvSpPr>
          <p:cNvPr id="103" name="Google Shape;103;p18"/>
          <p:cNvSpPr txBox="1"/>
          <p:nvPr/>
        </p:nvSpPr>
        <p:spPr>
          <a:xfrm>
            <a:off x="3827050" y="1585625"/>
            <a:ext cx="2818800" cy="32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18"/>
          <p:cNvSpPr/>
          <p:nvPr/>
        </p:nvSpPr>
        <p:spPr>
          <a:xfrm rot="-248076">
            <a:off x="936216" y="1126804"/>
            <a:ext cx="4196111" cy="3282308"/>
          </a:xfrm>
          <a:prstGeom prst="roundRect">
            <a:avLst>
              <a:gd name="adj" fmla="val 0"/>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8"/>
          <p:cNvSpPr txBox="1"/>
          <p:nvPr/>
        </p:nvSpPr>
        <p:spPr>
          <a:xfrm rot="-274633">
            <a:off x="1148323" y="1255965"/>
            <a:ext cx="3772127" cy="2877766"/>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1300" b="1" dirty="0">
                <a:latin typeface="EB Garamond"/>
                <a:ea typeface="EB Garamond"/>
                <a:cs typeface="EB Garamond"/>
                <a:sym typeface="EB Garamond"/>
              </a:rPr>
              <a:t>The oil industry in Poland began with the first oil well in the world, at Bóbrka Field in 1853, followed by the first refinery in 1854. Poland was the third most productive nation in the world in 1900. But, due to occupations by Nazis and then Soviets, it now has only a small, mostly state-owned component, with production from its Permian Basin in the west, small and very old fields in the Carpathians in the south, and offshore in the Baltic Sea. For natural gas the country is almost completely dependent on legacy pipelines from the former Soviet Union.</a:t>
            </a:r>
            <a:endParaRPr sz="1300" b="1" dirty="0">
              <a:latin typeface="EB Garamond"/>
              <a:ea typeface="EB Garamond"/>
              <a:cs typeface="EB Garamond"/>
              <a:sym typeface="EB Garamond"/>
            </a:endParaRPr>
          </a:p>
        </p:txBody>
      </p:sp>
      <p:pic>
        <p:nvPicPr>
          <p:cNvPr id="2" name="Obraz 1"/>
          <p:cNvPicPr>
            <a:picLocks noChangeAspect="1"/>
          </p:cNvPicPr>
          <p:nvPr/>
        </p:nvPicPr>
        <p:blipFill>
          <a:blip r:embed="rId3"/>
          <a:stretch>
            <a:fillRect/>
          </a:stretch>
        </p:blipFill>
        <p:spPr>
          <a:xfrm>
            <a:off x="5897795" y="520887"/>
            <a:ext cx="2765112" cy="1904157"/>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109"/>
        <p:cNvGrpSpPr/>
        <p:nvPr/>
      </p:nvGrpSpPr>
      <p:grpSpPr>
        <a:xfrm>
          <a:off x="0" y="0"/>
          <a:ext cx="0" cy="0"/>
          <a:chOff x="0" y="0"/>
          <a:chExt cx="0" cy="0"/>
        </a:xfrm>
      </p:grpSpPr>
      <p:grpSp>
        <p:nvGrpSpPr>
          <p:cNvPr id="112" name="Google Shape;112;p19"/>
          <p:cNvGrpSpPr/>
          <p:nvPr/>
        </p:nvGrpSpPr>
        <p:grpSpPr>
          <a:xfrm rot="-248076">
            <a:off x="2474018" y="930601"/>
            <a:ext cx="4196111" cy="3282308"/>
            <a:chOff x="2474075" y="1158675"/>
            <a:chExt cx="4196100" cy="3282300"/>
          </a:xfrm>
        </p:grpSpPr>
        <p:sp>
          <p:nvSpPr>
            <p:cNvPr id="113" name="Google Shape;113;p19"/>
            <p:cNvSpPr/>
            <p:nvPr/>
          </p:nvSpPr>
          <p:spPr>
            <a:xfrm>
              <a:off x="2474075" y="1158675"/>
              <a:ext cx="4196100" cy="3282300"/>
            </a:xfrm>
            <a:prstGeom prst="roundRect">
              <a:avLst>
                <a:gd name="adj" fmla="val 0"/>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4" name="Google Shape;114;p19" descr="genie-austin-19988.jpg"/>
            <p:cNvPicPr preferRelativeResize="0"/>
            <p:nvPr/>
          </p:nvPicPr>
          <p:blipFill rotWithShape="1">
            <a:blip r:embed="rId3">
              <a:alphaModFix/>
            </a:blip>
            <a:srcRect l="-4" t="13654" r="52151" b="13639"/>
            <a:stretch/>
          </p:blipFill>
          <p:spPr>
            <a:xfrm rot="-5400000">
              <a:off x="3392318" y="858600"/>
              <a:ext cx="2359367" cy="3584686"/>
            </a:xfrm>
            <a:prstGeom prst="rect">
              <a:avLst/>
            </a:prstGeom>
            <a:noFill/>
            <a:ln w="9525" cap="flat" cmpd="sng">
              <a:solidFill>
                <a:srgbClr val="EFEFEF"/>
              </a:solidFill>
              <a:prstDash val="solid"/>
              <a:round/>
              <a:headEnd type="none" w="sm" len="sm"/>
              <a:tailEnd type="none" w="sm" len="sm"/>
            </a:ln>
          </p:spPr>
        </p:pic>
      </p:grpSp>
      <p:sp>
        <p:nvSpPr>
          <p:cNvPr id="115" name="Google Shape;115;p19"/>
          <p:cNvSpPr txBox="1"/>
          <p:nvPr/>
        </p:nvSpPr>
        <p:spPr>
          <a:xfrm>
            <a:off x="3827050" y="1585625"/>
            <a:ext cx="2818800" cy="32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19"/>
          <p:cNvSpPr/>
          <p:nvPr/>
        </p:nvSpPr>
        <p:spPr>
          <a:xfrm rot="237397">
            <a:off x="2473978" y="930624"/>
            <a:ext cx="4196030" cy="3282245"/>
          </a:xfrm>
          <a:prstGeom prst="roundRect">
            <a:avLst>
              <a:gd name="adj" fmla="val 0"/>
            </a:avLst>
          </a:prstGeom>
          <a:solidFill>
            <a:srgbClr val="FFFFFF"/>
          </a:solidFill>
          <a:ln>
            <a:noFill/>
          </a:ln>
          <a:effectLst>
            <a:outerShdw blurRad="228600" dist="50800" dir="5400000" algn="tl" rotWithShape="0">
              <a:srgbClr val="000000">
                <a:alpha val="549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9"/>
          <p:cNvSpPr txBox="1"/>
          <p:nvPr/>
        </p:nvSpPr>
        <p:spPr>
          <a:xfrm rot="242960">
            <a:off x="2496753" y="1061392"/>
            <a:ext cx="4150662" cy="302074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pl" sz="1300" b="1">
                <a:latin typeface="EB Garamond"/>
                <a:ea typeface="EB Garamond"/>
                <a:cs typeface="EB Garamond"/>
                <a:sym typeface="EB Garamond"/>
              </a:rPr>
              <a:t>A binding European Union resolution, the Renewable Energy Directive 2009, stipulates a 15% renewable energy target for total energy use in Poland by 2020. According to the Polish National Renewable Energy Action Plan, the 2020 figure is set to exceed this target by 0.5% at 15.5% of overall energy use, broken down as 19.1% of total electricity consumption, 17% in the heating and cooling sector, and 10.1% in the transport sector.</a:t>
            </a:r>
            <a:endParaRPr sz="1300" b="1">
              <a:latin typeface="EB Garamond"/>
              <a:ea typeface="EB Garamond"/>
              <a:cs typeface="EB Garamond"/>
              <a:sym typeface="EB Garamond"/>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432A30"/>
      </a:dk2>
      <a:lt2>
        <a:srgbClr val="F2F2F0"/>
      </a:lt2>
      <a:accent1>
        <a:srgbClr val="836C9F"/>
      </a:accent1>
      <a:accent2>
        <a:srgbClr val="BDAB56"/>
      </a:accent2>
      <a:accent3>
        <a:srgbClr val="B0565D"/>
      </a:accent3>
      <a:accent4>
        <a:srgbClr val="55B1BC"/>
      </a:accent4>
      <a:accent5>
        <a:srgbClr val="4D925F"/>
      </a:accent5>
      <a:accent6>
        <a:srgbClr val="E08C4A"/>
      </a:accent6>
      <a:hlink>
        <a:srgbClr val="55B1BC"/>
      </a:hlink>
      <a:folHlink>
        <a:srgbClr val="836C9F"/>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9270AA94-2367-4B1E-B579-26147B222BD0}"/>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TM10001105[[fn=Przycinanie]]</Template>
  <TotalTime>3</TotalTime>
  <Words>530</Words>
  <Application>Microsoft Office PowerPoint</Application>
  <PresentationFormat>Pokaz na ekranie (16:9)</PresentationFormat>
  <Paragraphs>7</Paragraphs>
  <Slides>8</Slides>
  <Notes>7</Notes>
  <HiddenSlides>0</HiddenSlides>
  <MMClips>0</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8</vt:i4>
      </vt:variant>
    </vt:vector>
  </HeadingPairs>
  <TitlesOfParts>
    <vt:vector size="12" baseType="lpstr">
      <vt:lpstr>Franklin Gothic Book</vt:lpstr>
      <vt:lpstr>Arial</vt:lpstr>
      <vt:lpstr>EB Garamond</vt:lpstr>
      <vt:lpstr>Crop</vt:lpstr>
      <vt:lpstr>Prezentacja programu PowerPoint</vt:lpstr>
      <vt:lpstr>Power sources in Poland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Gimnazjum Grybów</dc:creator>
  <cp:lastModifiedBy>Windows User</cp:lastModifiedBy>
  <cp:revision>2</cp:revision>
  <dcterms:modified xsi:type="dcterms:W3CDTF">2019-12-27T13:05:04Z</dcterms:modified>
</cp:coreProperties>
</file>