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9" r:id="rId3"/>
    <p:sldId id="260" r:id="rId4"/>
    <p:sldId id="263" r:id="rId5"/>
    <p:sldId id="262" r:id="rId6"/>
    <p:sldId id="265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97A4D-A081-4BB8-9774-C3BE1F1BC5C4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48448-A6B3-419F-A431-09E3E6C740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507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“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8448-A6B3-419F-A431-09E3E6C740C0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308-796D-4706-9CC7-232E2D680650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4C30-CD91-42D8-83D0-721CDA19F3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8000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308-796D-4706-9CC7-232E2D680650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4C30-CD91-42D8-83D0-721CDA19F3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8000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308-796D-4706-9CC7-232E2D680650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4C30-CD91-42D8-83D0-721CDA19F3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8000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308-796D-4706-9CC7-232E2D680650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4C30-CD91-42D8-83D0-721CDA19F3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8000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308-796D-4706-9CC7-232E2D680650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4C30-CD91-42D8-83D0-721CDA19F3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8000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308-796D-4706-9CC7-232E2D680650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4C30-CD91-42D8-83D0-721CDA19F3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8000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308-796D-4706-9CC7-232E2D680650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4C30-CD91-42D8-83D0-721CDA19F3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8000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308-796D-4706-9CC7-232E2D680650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4C30-CD91-42D8-83D0-721CDA19F3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8000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308-796D-4706-9CC7-232E2D680650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4C30-CD91-42D8-83D0-721CDA19F3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8000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308-796D-4706-9CC7-232E2D680650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4C30-CD91-42D8-83D0-721CDA19F3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8000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308-796D-4706-9CC7-232E2D680650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8B4C30-CD91-42D8-83D0-721CDA19F3F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8000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B25308-796D-4706-9CC7-232E2D680650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8B4C30-CD91-42D8-83D0-721CDA19F3F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Click="0" advTm="8000"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armeuse.eu/sites/default/files/co2-imag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366E0B"/>
              </a:clrFrom>
              <a:clrTo>
                <a:srgbClr val="366E0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1296" y="1419200"/>
            <a:ext cx="5715000" cy="3810000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sp>
        <p:nvSpPr>
          <p:cNvPr id="6" name="5 Metin kutusu"/>
          <p:cNvSpPr txBox="1"/>
          <p:nvPr/>
        </p:nvSpPr>
        <p:spPr>
          <a:xfrm>
            <a:off x="1619672" y="5877272"/>
            <a:ext cx="59582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/>
              <a:t>CARBON DİOXİDE</a:t>
            </a:r>
            <a:endParaRPr lang="tr-TR" sz="4400" b="1" dirty="0"/>
          </a:p>
        </p:txBody>
      </p:sp>
    </p:spTree>
  </p:cSld>
  <p:clrMapOvr>
    <a:masterClrMapping/>
  </p:clrMapOvr>
  <p:transition spd="slow" advClick="0" advTm="2000">
    <p:dissolve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23528" y="1340768"/>
            <a:ext cx="87148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/>
              <a:t> </a:t>
            </a:r>
            <a:r>
              <a:rPr lang="tr-TR" sz="3200" b="1" dirty="0" smtClean="0"/>
              <a:t>    </a:t>
            </a:r>
          </a:p>
          <a:p>
            <a:endParaRPr lang="tr-TR" sz="3200" b="1" dirty="0"/>
          </a:p>
          <a:p>
            <a:r>
              <a:rPr lang="tr-TR" sz="3200" b="1" dirty="0" smtClean="0"/>
              <a:t>      </a:t>
            </a:r>
            <a:r>
              <a:rPr lang="tr-TR" sz="2800" b="1" dirty="0" smtClean="0"/>
              <a:t>Carbon dioxide is a molecule containing</a:t>
            </a:r>
          </a:p>
          <a:p>
            <a:r>
              <a:rPr lang="tr-TR" sz="2800" b="1" dirty="0"/>
              <a:t>o</a:t>
            </a:r>
            <a:r>
              <a:rPr lang="tr-TR" sz="2800" b="1" dirty="0" smtClean="0"/>
              <a:t>ne carbon and two oxygen.</a:t>
            </a:r>
          </a:p>
          <a:p>
            <a:r>
              <a:rPr lang="tr-TR" sz="2800" b="1" dirty="0"/>
              <a:t> </a:t>
            </a:r>
            <a:r>
              <a:rPr lang="tr-TR" sz="2800" b="1" dirty="0" smtClean="0"/>
              <a:t>     İt is gaseous under normal conditions.</a:t>
            </a:r>
          </a:p>
          <a:p>
            <a:r>
              <a:rPr lang="tr-TR" sz="2800" b="1" dirty="0"/>
              <a:t> </a:t>
            </a:r>
            <a:r>
              <a:rPr lang="tr-TR" sz="2800" b="1" dirty="0" smtClean="0"/>
              <a:t>     it has no color and smell.</a:t>
            </a:r>
            <a:endParaRPr lang="tr-TR" sz="2800" b="1" dirty="0"/>
          </a:p>
        </p:txBody>
      </p:sp>
      <p:pic>
        <p:nvPicPr>
          <p:cNvPr id="20482" name="Picture 2" descr="İlgili res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8856" y="4221088"/>
            <a:ext cx="3725144" cy="24834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0484" name="AutoShape 4" descr="molekül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486" name="AutoShape 6" descr="molekül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488" name="Picture 8" descr="atom molekül ile ilgili görsel sonuc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70602"/>
            <a:ext cx="4509269" cy="23502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">
        <p14:honeycomb/>
        <p:sndAc>
          <p:stSnd>
            <p:snd r:embed="rId2" name="wind.wav"/>
          </p:stSnd>
        </p:sndAc>
      </p:transition>
    </mc:Choice>
    <mc:Fallback>
      <p:transition spd="slow" advClick="0" advTm="2000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sz="half" idx="2"/>
          </p:nvPr>
        </p:nvSpPr>
        <p:spPr>
          <a:xfrm>
            <a:off x="0" y="404664"/>
            <a:ext cx="2819400" cy="460344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tr-TR" sz="1400" b="1" dirty="0" smtClean="0"/>
              <a:t> </a:t>
            </a:r>
            <a:r>
              <a:rPr lang="tr-TR" sz="2200" b="1" dirty="0" smtClean="0"/>
              <a:t>İt is a necessary molecule for </a:t>
            </a:r>
          </a:p>
          <a:p>
            <a:r>
              <a:rPr lang="tr-TR" sz="2200" b="1" dirty="0" smtClean="0"/>
              <a:t>the continuity of life.  Because it</a:t>
            </a:r>
          </a:p>
          <a:p>
            <a:r>
              <a:rPr lang="tr-TR" sz="2200" b="1" dirty="0" smtClean="0"/>
              <a:t>is expose during photosynthesis</a:t>
            </a:r>
          </a:p>
          <a:p>
            <a:r>
              <a:rPr lang="tr-TR" sz="2200" b="1" dirty="0" smtClean="0"/>
              <a:t>in plants, during respiration in </a:t>
            </a:r>
          </a:p>
          <a:p>
            <a:r>
              <a:rPr lang="tr-TR" sz="2200" b="1" dirty="0" smtClean="0"/>
              <a:t>humans and animals.</a:t>
            </a:r>
            <a:endParaRPr lang="tr-TR" sz="2200" dirty="0"/>
          </a:p>
        </p:txBody>
      </p:sp>
      <p:pic>
        <p:nvPicPr>
          <p:cNvPr id="6" name="Picture 2" descr="FOTOSENTEZ ile ilgili görsel sonuc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149080"/>
            <a:ext cx="2664296" cy="2664296"/>
          </a:xfrm>
          <a:prstGeom prst="rect">
            <a:avLst/>
          </a:prstGeom>
          <a:noFill/>
          <a:ln w="60325">
            <a:solidFill>
              <a:schemeClr val="tx1"/>
            </a:solidFill>
            <a:prstDash val="sysDot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5" name="Picture 12" descr="İlgili resim"/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/>
          <a:srcRect l="10837" r="10837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  <p:sndAc>
          <p:stSnd>
            <p:snd r:embed="rId2" name="wind.wav"/>
          </p:stSnd>
        </p:sndAc>
      </p:transition>
    </mc:Choice>
    <mc:Fallback>
      <p:transition spd="slow" advClick="0" advTm="2000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sz="half" idx="2"/>
          </p:nvPr>
        </p:nvSpPr>
        <p:spPr>
          <a:xfrm>
            <a:off x="179512" y="980728"/>
            <a:ext cx="2639888" cy="4027377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Carbon dioxide is also used in food and oil industry.</a:t>
            </a:r>
            <a:endParaRPr lang="tr-TR" sz="2400" b="1" dirty="0"/>
          </a:p>
        </p:txBody>
      </p:sp>
      <p:pic>
        <p:nvPicPr>
          <p:cNvPr id="24578" name="Picture 2" descr="İlgili resim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16838" r="16838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shred/>
        <p:sndAc>
          <p:stSnd>
            <p:snd r:embed="rId2" name="wind.wav"/>
          </p:stSnd>
        </p:sndAc>
      </p:transition>
    </mc:Choice>
    <mc:Fallback>
      <p:transition spd="slow" advClick="0" advTm="2000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İlgili resim"/>
          <p:cNvPicPr>
            <a:picLocks noChangeAspect="1" noChangeArrowheads="1"/>
          </p:cNvPicPr>
          <p:nvPr/>
        </p:nvPicPr>
        <p:blipFill>
          <a:blip r:embed="rId3" cstate="print"/>
          <a:srcRect l="14547" r="14547"/>
          <a:stretch>
            <a:fillRect/>
          </a:stretch>
        </p:blipFill>
        <p:spPr bwMode="auto">
          <a:xfrm rot="420000">
            <a:off x="3485793" y="1199517"/>
            <a:ext cx="4617720" cy="3931920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8" name="7 Metin kutusu"/>
          <p:cNvSpPr txBox="1"/>
          <p:nvPr/>
        </p:nvSpPr>
        <p:spPr>
          <a:xfrm>
            <a:off x="179512" y="1124744"/>
            <a:ext cx="45290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İt also has many </a:t>
            </a:r>
          </a:p>
          <a:p>
            <a:r>
              <a:rPr lang="tr-TR" sz="2400" b="1" dirty="0"/>
              <a:t>e</a:t>
            </a:r>
            <a:r>
              <a:rPr lang="tr-TR" sz="2400" b="1" dirty="0" smtClean="0"/>
              <a:t>nvironmental impacts.</a:t>
            </a:r>
          </a:p>
          <a:p>
            <a:r>
              <a:rPr lang="tr-TR" sz="2400" b="1" dirty="0"/>
              <a:t>c</a:t>
            </a:r>
            <a:r>
              <a:rPr lang="tr-TR" sz="2400" b="1" dirty="0" smtClean="0"/>
              <a:t>arbon dioxide is also </a:t>
            </a:r>
          </a:p>
          <a:p>
            <a:r>
              <a:rPr lang="tr-TR" sz="2400" b="1" dirty="0" smtClean="0"/>
              <a:t>effective in climate </a:t>
            </a:r>
          </a:p>
          <a:p>
            <a:r>
              <a:rPr lang="tr-TR" sz="2400" b="1" dirty="0"/>
              <a:t>c</a:t>
            </a:r>
            <a:r>
              <a:rPr lang="tr-TR" sz="2400" b="1" dirty="0" smtClean="0"/>
              <a:t>hange and global warming</a:t>
            </a:r>
          </a:p>
          <a:p>
            <a:endParaRPr lang="tr-TR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2000">
        <p:checker/>
        <p:sndAc>
          <p:stSnd>
            <p:snd r:embed="rId2" name="wind.wav"/>
          </p:stSnd>
        </p:sndAc>
      </p:transition>
    </mc:Choice>
    <mc:Fallback>
      <p:transition spd="slow" advClick="0" advTm="2000">
        <p:checker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95536" y="1844824"/>
            <a:ext cx="7704856" cy="2862322"/>
          </a:xfrm>
          <a:prstGeom prst="rect">
            <a:avLst/>
          </a:prstGeom>
          <a:scene3d>
            <a:camera prst="obliqueBottomLeft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tr-TR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HAZIRLAYANLAR</a:t>
            </a:r>
          </a:p>
          <a:p>
            <a:pPr algn="ctr"/>
            <a:r>
              <a:rPr lang="tr-TR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ECRİN BURGAÇ</a:t>
            </a:r>
          </a:p>
          <a:p>
            <a:pPr algn="ctr"/>
            <a:r>
              <a:rPr lang="tr-TR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ESRA ELİF BOZBEY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7000">
        <p14:honeycomb/>
        <p:sndAc>
          <p:stSnd>
            <p:snd r:embed="rId2" name="chimes.wav"/>
          </p:stSnd>
        </p:sndAc>
      </p:transition>
    </mc:Choice>
    <mc:Fallback>
      <p:transition spd="slow" advClick="0" advTm="7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üven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97</Words>
  <Application>Microsoft Office PowerPoint</Application>
  <PresentationFormat>Ekran Gösterisi (4:3)</PresentationFormat>
  <Paragraphs>23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Akış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pc</dc:creator>
  <cp:lastModifiedBy>Zeliha</cp:lastModifiedBy>
  <cp:revision>17</cp:revision>
  <dcterms:created xsi:type="dcterms:W3CDTF">2019-10-26T13:51:43Z</dcterms:created>
  <dcterms:modified xsi:type="dcterms:W3CDTF">2019-10-30T07:53:21Z</dcterms:modified>
</cp:coreProperties>
</file>