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59" r:id="rId3"/>
    <p:sldId id="258" r:id="rId4"/>
    <p:sldId id="260" r:id="rId5"/>
    <p:sldId id="261" r:id="rId6"/>
    <p:sldId id="262" r:id="rId7"/>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8" d="100"/>
          <a:sy n="88" d="100"/>
        </p:scale>
        <p:origin x="-235" y="-77"/>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tr-TR" smtClean="0"/>
              <a:t>Asıl başlık stili için tıklatın</a:t>
            </a:r>
            <a:endParaRPr/>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smtClean="0"/>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smtClean="0"/>
              <a:t>Asıl başlık stili için tıklatın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smtClean="0"/>
              <a:t>Resim eklemek için simgeyi tıklatın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smtClean="0"/>
              <a:t>Resim eklemek için simgeyi tıklatın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smtClean="0"/>
              <a:t>Resim eklemek için simgeyi tıklatın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smtClean="0"/>
              <a:t>Asıl başlık stili için tıklatın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a:xfrm>
            <a:off x="8075611" y="6019801"/>
            <a:ext cx="1396260" cy="228600"/>
          </a:xfrm>
        </p:spPr>
        <p:txBody>
          <a:bodyPr rtlCol="0"/>
          <a:lstStyle/>
          <a:p>
            <a:pPr rtl="0"/>
            <a:r>
              <a:rPr lang="en-US"/>
              <a:t>24.08.2016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smtClean="0"/>
              <a:t>Asıl başlık stili için tıklatın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smtClean="0"/>
              <a:t>Resim eklemek için simgeyi tıklatın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Dikey Metin Yer Tutucusu 2"/>
          <p:cNvSpPr>
            <a:spLocks noGrp="1"/>
          </p:cNvSpPr>
          <p:nvPr>
            <p:ph type="body" orient="vert" idx="1"/>
          </p:nvPr>
        </p:nvSpPr>
        <p:spPr/>
        <p:txBody>
          <a:bodyPr vert="eaVert"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smtClean="0"/>
              <a:t>Asıl başlık stili için tıklatın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idx="1"/>
          </p:nvPr>
        </p:nvSpPr>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smtClean="0"/>
              <a:t>Asıl başlık stili için tıklatın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smtClean="0"/>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sz="half" idx="1"/>
          </p:nvPr>
        </p:nvSpPr>
        <p:spPr>
          <a:xfrm>
            <a:off x="1065212" y="1825625"/>
            <a:ext cx="4954588" cy="4187952"/>
          </a:xfrm>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İçerik Yer Tutucusu 3"/>
          <p:cNvSpPr>
            <a:spLocks noGrp="1"/>
          </p:cNvSpPr>
          <p:nvPr>
            <p:ph sz="half" idx="2"/>
          </p:nvPr>
        </p:nvSpPr>
        <p:spPr>
          <a:xfrm>
            <a:off x="6172200" y="1825625"/>
            <a:ext cx="4951414" cy="4187952"/>
          </a:xfrm>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smtClean="0"/>
              <a:t>Asıl başlık stili için tıklatın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smtClean="0"/>
              <a:t>Resim eklemek için simgeyi tıklatın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smtClean="0"/>
              <a:t>Resim eklemek için simgeyi tıklatın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smtClean="0"/>
              <a:t>Resim eklemek için simgeyi tıklatın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smtClean="0"/>
              <a:t>Resim eklemek için simgeyi tıklatın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smtClean="0"/>
              <a:t>Resim eklemek için simgeyi tıklatın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1" name="explode.wav"/>
          </p:stSnd>
        </p:sndAc>
      </p:transition>
    </mc:Choice>
    <mc:Fallback>
      <p:transition spd="slow">
        <p:fade/>
        <p:sndAc>
          <p:stSnd>
            <p:snd r:embed="rId1" name="explod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smtClean="0"/>
              <a:t>24.08.2016</a:t>
            </a:r>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Requires="p14">
      <p:transition spd="slow" p14:dur="2000">
        <p14:ripple/>
        <p:sndAc>
          <p:stSnd>
            <p:snd r:embed="rId16" name="explode.wav"/>
          </p:stSnd>
        </p:sndAc>
      </p:transition>
    </mc:Choice>
    <mc:Fallback>
      <p:transition spd="slow">
        <p:fade/>
        <p:sndAc>
          <p:stSnd>
            <p:snd r:embed="rId16" name="explode.wav"/>
          </p:stSnd>
        </p:sndAc>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94010" y="546100"/>
            <a:ext cx="7926389" cy="3187700"/>
          </a:xfrm>
        </p:spPr>
        <p:txBody>
          <a:bodyPr rtlCol="0">
            <a:normAutofit/>
          </a:bodyPr>
          <a:lstStyle/>
          <a:p>
            <a:pPr rtl="0"/>
            <a:r>
              <a:rPr lang="tr" dirty="0" smtClean="0"/>
              <a:t>RECYCLING  AND CLIMATE  CHANGE</a:t>
            </a:r>
            <a:br>
              <a:rPr lang="tr" dirty="0" smtClean="0"/>
            </a:br>
            <a:endParaRPr lang="tr" dirty="0"/>
          </a:p>
        </p:txBody>
      </p:sp>
      <p:sp>
        <p:nvSpPr>
          <p:cNvPr id="3" name="Alt Başlık 2"/>
          <p:cNvSpPr>
            <a:spLocks noGrp="1"/>
          </p:cNvSpPr>
          <p:nvPr>
            <p:ph type="subTitle" idx="1"/>
          </p:nvPr>
        </p:nvSpPr>
        <p:spPr/>
        <p:txBody>
          <a:bodyPr rtlCol="0"/>
          <a:lstStyle/>
          <a:p>
            <a:pPr rtl="0"/>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600" dirty="0" smtClean="0"/>
              <a:t> CLIMATE  </a:t>
            </a:r>
            <a:r>
              <a:rPr lang="tr-TR" sz="6600" dirty="0"/>
              <a:t>CHANGE</a:t>
            </a:r>
          </a:p>
        </p:txBody>
      </p:sp>
      <p:pic>
        <p:nvPicPr>
          <p:cNvPr id="4" name="İçerik Yer Tutucusu 3"/>
          <p:cNvPicPr>
            <a:picLocks noGrp="1" noChangeAspect="1"/>
          </p:cNvPicPr>
          <p:nvPr>
            <p:ph idx="1"/>
          </p:nvPr>
        </p:nvPicPr>
        <p:blipFill>
          <a:blip r:embed="rId3"/>
          <a:stretch>
            <a:fillRect/>
          </a:stretch>
        </p:blipFill>
        <p:spPr>
          <a:xfrm>
            <a:off x="2438400" y="1809749"/>
            <a:ext cx="7048500" cy="4210051"/>
          </a:xfrm>
          <a:prstGeom prst="rect">
            <a:avLst/>
          </a:prstGeom>
        </p:spPr>
      </p:pic>
    </p:spTree>
    <p:extLst>
      <p:ext uri="{BB962C8B-B14F-4D97-AF65-F5344CB8AC3E}">
        <p14:creationId xmlns:p14="http://schemas.microsoft.com/office/powerpoint/2010/main" val="892520503"/>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What are the effects of climate change?</a:t>
            </a:r>
            <a:br>
              <a:rPr lang="en-US" dirty="0"/>
            </a:br>
            <a:endParaRPr lang="tr-TR" dirty="0"/>
          </a:p>
        </p:txBody>
      </p:sp>
      <p:sp>
        <p:nvSpPr>
          <p:cNvPr id="3" name="İçerik Yer Tutucusu 2"/>
          <p:cNvSpPr>
            <a:spLocks noGrp="1"/>
          </p:cNvSpPr>
          <p:nvPr>
            <p:ph idx="1"/>
          </p:nvPr>
        </p:nvSpPr>
        <p:spPr>
          <a:xfrm>
            <a:off x="107632" y="241300"/>
            <a:ext cx="7404100" cy="6858000"/>
          </a:xfrm>
        </p:spPr>
        <p:txBody>
          <a:bodyPr>
            <a:noAutofit/>
          </a:bodyPr>
          <a:lstStyle/>
          <a:p>
            <a:pPr marL="0" indent="0">
              <a:buNone/>
            </a:pPr>
            <a:r>
              <a:rPr lang="en-US" sz="1800" dirty="0"/>
              <a:t>What are the effects of climate change?</a:t>
            </a:r>
          </a:p>
          <a:p>
            <a:pPr marL="0" indent="0">
              <a:buNone/>
            </a:pPr>
            <a:r>
              <a:rPr lang="en-US" sz="1800" dirty="0"/>
              <a:t>Even small increases in Earth’s temperature caused by climate change can have severe effects. The earth’s average temperature has gone up 1.4° F over the past century and is expected to rise as much as 11.5° F over the next. That might not seem like a lot, but the average temperature during the last Ice Age was about 4º F lower than it is today.</a:t>
            </a:r>
          </a:p>
          <a:p>
            <a:pPr marL="0" indent="0">
              <a:buNone/>
            </a:pPr>
            <a:endParaRPr lang="en-US" sz="1800" dirty="0"/>
          </a:p>
          <a:p>
            <a:pPr marL="0" indent="0">
              <a:buNone/>
            </a:pPr>
            <a:r>
              <a:rPr lang="en-US" sz="1800" dirty="0"/>
              <a:t>Rising sea levels due to the melting of the polar ice caps (again, caused by climate change) contribute to greater storm damage; warming ocean temperatures are associated with stronger and more frequent storms; additional rainfall, particularly during severe weather events, leads to flooding and other damage; an increase in the incidence and severity of wildfires threatens habitats, homes, and lives; and heat waves contribute to human deaths and other consequences.</a:t>
            </a:r>
          </a:p>
          <a:p>
            <a:pPr marL="0" indent="0">
              <a:buNone/>
            </a:pPr>
            <a:endParaRPr lang="en-US" sz="1800" dirty="0"/>
          </a:p>
          <a:p>
            <a:pPr marL="0" indent="0">
              <a:buNone/>
            </a:pPr>
            <a:endParaRPr lang="tr-TR" sz="1800" dirty="0"/>
          </a:p>
        </p:txBody>
      </p:sp>
      <p:sp>
        <p:nvSpPr>
          <p:cNvPr id="4" name="Metin Yer Tutucusu 3"/>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1393090405"/>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What</a:t>
            </a:r>
            <a:r>
              <a:rPr lang="tr-TR" dirty="0"/>
              <a:t> is </a:t>
            </a:r>
            <a:r>
              <a:rPr lang="tr-TR" dirty="0" err="1"/>
              <a:t>Recycling</a:t>
            </a:r>
            <a:r>
              <a:rPr lang="tr-TR" dirty="0"/>
              <a:t>?</a:t>
            </a:r>
            <a:br>
              <a:rPr lang="tr-TR" dirty="0"/>
            </a:br>
            <a:endParaRPr lang="tr-TR" dirty="0"/>
          </a:p>
        </p:txBody>
      </p:sp>
      <p:sp>
        <p:nvSpPr>
          <p:cNvPr id="3" name="İçerik Yer Tutucusu 2"/>
          <p:cNvSpPr>
            <a:spLocks noGrp="1"/>
          </p:cNvSpPr>
          <p:nvPr>
            <p:ph idx="1"/>
          </p:nvPr>
        </p:nvSpPr>
        <p:spPr/>
        <p:txBody>
          <a:bodyPr>
            <a:normAutofit fontScale="70000" lnSpcReduction="20000"/>
          </a:bodyPr>
          <a:lstStyle/>
          <a:p>
            <a:r>
              <a:rPr lang="en-US" dirty="0"/>
              <a:t>What is Recycling?</a:t>
            </a:r>
          </a:p>
          <a:p>
            <a:r>
              <a:rPr lang="en-US" dirty="0"/>
              <a:t>Unless you have been on another planet for the last century, then you have probably heard of it. Recycling is the process of breaking down and re-using materials that would otherwise be thrown away as trash. Many communities and businesses make it easy to recycle by placing labeled containers in the open for public use, or providing bins for home and business owners who have curbside pickup.</a:t>
            </a:r>
          </a:p>
          <a:p>
            <a:endParaRPr lang="en-US" dirty="0"/>
          </a:p>
          <a:p>
            <a:r>
              <a:rPr lang="en-US" dirty="0"/>
              <a:t>There are numerous benefits to recycling, and with so many new technologies making even more materials recyclable, with everyone’s help we can clean up our Earth. Recycling not only benefits the environment but also have a positive effect on the economy. Recycling is reported throughout human history but has come a long way since the time of Plato when humans re-used broken tools and pottery when materials were scarce. Today, there is a multitude of benefits that come from recycling as well as tons of items that can be recycled.</a:t>
            </a:r>
            <a:endParaRPr lang="tr-TR" dirty="0"/>
          </a:p>
        </p:txBody>
      </p:sp>
    </p:spTree>
    <p:extLst>
      <p:ext uri="{BB962C8B-B14F-4D97-AF65-F5344CB8AC3E}">
        <p14:creationId xmlns:p14="http://schemas.microsoft.com/office/powerpoint/2010/main" val="1761623613"/>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sz="6600" dirty="0" smtClean="0"/>
              <a:t>RECYCLING</a:t>
            </a:r>
            <a:endParaRPr lang="tr-TR" sz="6600" dirty="0"/>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6413" y="1838325"/>
            <a:ext cx="6096000" cy="4057650"/>
          </a:xfrm>
        </p:spPr>
      </p:pic>
    </p:spTree>
    <p:extLst>
      <p:ext uri="{BB962C8B-B14F-4D97-AF65-F5344CB8AC3E}">
        <p14:creationId xmlns:p14="http://schemas.microsoft.com/office/powerpoint/2010/main" val="492501950"/>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11732" y="761999"/>
            <a:ext cx="3840480" cy="1426867"/>
          </a:xfrm>
        </p:spPr>
        <p:txBody>
          <a:bodyPr/>
          <a:lstStyle/>
          <a:p>
            <a:r>
              <a:rPr lang="tr-TR" dirty="0" smtClean="0"/>
              <a:t>DO </a:t>
            </a:r>
            <a:r>
              <a:rPr lang="tr-TR" dirty="0"/>
              <a:t>THİS PROJECT</a:t>
            </a:r>
          </a:p>
        </p:txBody>
      </p:sp>
      <p:sp>
        <p:nvSpPr>
          <p:cNvPr id="3" name="İçerik Yer Tutucusu 2"/>
          <p:cNvSpPr>
            <a:spLocks noGrp="1"/>
          </p:cNvSpPr>
          <p:nvPr>
            <p:ph idx="1"/>
          </p:nvPr>
        </p:nvSpPr>
        <p:spPr/>
        <p:txBody>
          <a:bodyPr/>
          <a:lstStyle/>
          <a:p>
            <a:pPr marL="0" indent="0">
              <a:buNone/>
            </a:pPr>
            <a:r>
              <a:rPr lang="tr-TR" dirty="0" smtClean="0"/>
              <a:t>1-Çağrı AKÇURA</a:t>
            </a:r>
          </a:p>
          <a:p>
            <a:pPr marL="0" indent="0">
              <a:buNone/>
            </a:pPr>
            <a:endParaRPr lang="tr-TR" dirty="0"/>
          </a:p>
          <a:p>
            <a:pPr marL="0" indent="0">
              <a:buNone/>
            </a:pPr>
            <a:r>
              <a:rPr lang="tr-TR" dirty="0" smtClean="0"/>
              <a:t>2-Ege CİN</a:t>
            </a:r>
          </a:p>
          <a:p>
            <a:pPr marL="0" indent="0">
              <a:buNone/>
            </a:pPr>
            <a:endParaRPr lang="tr-TR" dirty="0"/>
          </a:p>
          <a:p>
            <a:pPr marL="0" indent="0">
              <a:buNone/>
            </a:pPr>
            <a:r>
              <a:rPr lang="tr-TR" dirty="0" smtClean="0"/>
              <a:t>3-Aytun YILDIRIM</a:t>
            </a:r>
          </a:p>
          <a:p>
            <a:pPr marL="0" indent="0">
              <a:buNone/>
            </a:pPr>
            <a:endParaRPr lang="tr-TR" dirty="0"/>
          </a:p>
          <a:p>
            <a:pPr marL="0" indent="0">
              <a:buNone/>
            </a:pPr>
            <a:r>
              <a:rPr lang="tr-TR" dirty="0" smtClean="0"/>
              <a:t>4-Samet </a:t>
            </a:r>
            <a:r>
              <a:rPr lang="tr-TR" dirty="0" err="1" smtClean="0"/>
              <a:t>Eymen</a:t>
            </a:r>
            <a:r>
              <a:rPr lang="tr-TR" dirty="0" smtClean="0"/>
              <a:t> TEZCAN</a:t>
            </a:r>
          </a:p>
        </p:txBody>
      </p:sp>
      <p:sp>
        <p:nvSpPr>
          <p:cNvPr id="4" name="Metin Yer Tutucusu 3"/>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1215602780"/>
      </p:ext>
    </p:extLst>
  </p:cSld>
  <p:clrMapOvr>
    <a:masterClrMapping/>
  </p:clrMapOvr>
  <mc:AlternateContent xmlns:mc="http://schemas.openxmlformats.org/markup-compatibility/2006">
    <mc:Choice xmlns:p14="http://schemas.microsoft.com/office/powerpoint/2010/main" Requires="p14">
      <p:transition spd="slow" p14:dur="2000">
        <p14:ripple/>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31</TotalTime>
  <Words>367</Words>
  <Application>Microsoft Office PowerPoint</Application>
  <PresentationFormat>Özel</PresentationFormat>
  <Paragraphs>21</Paragraphs>
  <Slides>6</Slides>
  <Notes>0</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Doğa Çizimi 16x9</vt:lpstr>
      <vt:lpstr>RECYCLING  AND CLIMATE  CHANGE </vt:lpstr>
      <vt:lpstr> CLIMATE  CHANGE</vt:lpstr>
      <vt:lpstr>What are the effects of climate change? </vt:lpstr>
      <vt:lpstr>What is Recycling? </vt:lpstr>
      <vt:lpstr>              RECYCLING</vt:lpstr>
      <vt:lpstr>DO THİS PROJECT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AND CLİMATE  CHANGE</dc:title>
  <dc:creator>User</dc:creator>
  <cp:lastModifiedBy>Etklileşimli Tahta Kullanıcı</cp:lastModifiedBy>
  <cp:revision>4</cp:revision>
  <dcterms:created xsi:type="dcterms:W3CDTF">2019-10-24T15:27:32Z</dcterms:created>
  <dcterms:modified xsi:type="dcterms:W3CDTF">2019-10-25T13:44:47Z</dcterms:modified>
</cp:coreProperties>
</file>