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roundedCorners val="1"/>
  <c:style val="26"/>
  <c:chart>
    <c:title>
      <c:tx>
        <c:rich>
          <a:bodyPr/>
          <a:lstStyle/>
          <a:p>
            <a:pPr>
              <a:defRPr/>
            </a:pPr>
            <a:r>
              <a:rPr lang="it-IT" i="1" dirty="0">
                <a:solidFill>
                  <a:srgbClr val="FF0000"/>
                </a:solidFill>
              </a:rPr>
              <a:t>STATISTIC DATA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 IN  POLAND A.D 2018</a:t>
            </a:r>
          </a:p>
        </c:rich>
      </c:tx>
      <c:layout>
        <c:manualLayout>
          <c:xMode val="edge"/>
          <c:yMode val="edge"/>
          <c:x val="0.46749611159716148"/>
          <c:y val="0.9147666474516030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002090016525863E-3"/>
          <c:y val="0.11063656508018292"/>
          <c:w val="0.48602921162632445"/>
          <c:h val="0.8837513695980280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STATISTIC DATA IN  POLAND A.D 2018</c:v>
                </c:pt>
              </c:strCache>
            </c:strRef>
          </c:tx>
          <c:dLbls>
            <c:dLbl>
              <c:idx val="0"/>
              <c:layout>
                <c:manualLayout>
                  <c:x val="-0.15963831777972198"/>
                  <c:y val="-4.4870450774785388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COAL
56%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457531350247882E-2"/>
                  <c:y val="-0.11259747373100487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OIL
25%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599494507630995E-2"/>
                  <c:y val="0.18689039216626385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GAS
13%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4116724992709242E-2"/>
                  <c:y val="0.14371173604379886"/>
                </c:manualLayout>
              </c:layout>
              <c:tx>
                <c:rich>
                  <a:bodyPr/>
                  <a:lstStyle/>
                  <a:p>
                    <a:r>
                      <a:rPr lang="en-US" sz="1400" i="1" dirty="0" smtClean="0">
                        <a:solidFill>
                          <a:srgbClr val="FFFF00"/>
                        </a:solidFill>
                      </a:rPr>
                      <a:t>BIOMASS</a:t>
                    </a:r>
                    <a:r>
                      <a:rPr lang="en-US" sz="1400" i="1" dirty="0">
                        <a:solidFill>
                          <a:srgbClr val="FFFF00"/>
                        </a:solidFill>
                      </a:rPr>
                      <a:t>
6%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COAL</c:v>
                </c:pt>
                <c:pt idx="1">
                  <c:v>OIL</c:v>
                </c:pt>
                <c:pt idx="2">
                  <c:v>GAS</c:v>
                </c:pt>
                <c:pt idx="3">
                  <c:v>BIOMASS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0.56000000000000005</c:v>
                </c:pt>
                <c:pt idx="1">
                  <c:v>0.25</c:v>
                </c:pt>
                <c:pt idx="2">
                  <c:v>0.13</c:v>
                </c:pt>
                <c:pt idx="3">
                  <c:v>0.06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it-IT" b="0" i="1" u="none" dirty="0" smtClean="0">
                <a:solidFill>
                  <a:srgbClr val="00B050"/>
                </a:solidFill>
              </a:rPr>
              <a:t>STATISTIC DATA</a:t>
            </a:r>
            <a:r>
              <a:rPr lang="pl-PL" b="0" i="1" u="none" dirty="0" smtClean="0">
                <a:solidFill>
                  <a:srgbClr val="00B050"/>
                </a:solidFill>
              </a:rPr>
              <a:t> </a:t>
            </a:r>
            <a:r>
              <a:rPr lang="it-IT" b="0" i="1" u="none" dirty="0" smtClean="0">
                <a:solidFill>
                  <a:srgbClr val="00B050"/>
                </a:solidFill>
              </a:rPr>
              <a:t> IN  POLAND </a:t>
            </a:r>
            <a:r>
              <a:rPr lang="it-IT" b="0" i="1" u="none" dirty="0">
                <a:solidFill>
                  <a:srgbClr val="00B050"/>
                </a:solidFill>
              </a:rPr>
              <a:t>A.D 2018</a:t>
            </a:r>
          </a:p>
        </c:rich>
      </c:tx>
      <c:layout>
        <c:manualLayout>
          <c:xMode val="edge"/>
          <c:yMode val="edge"/>
          <c:x val="0.46749611159716148"/>
          <c:y val="0.9147666474516030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559468260911843E-2"/>
          <c:y val="0.11063656508018292"/>
          <c:w val="0.48602921162632445"/>
          <c:h val="0.8837513695980280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STATISTIC DATA IN  POLAND A.D 2018</c:v>
                </c:pt>
              </c:strCache>
            </c:strRef>
          </c:tx>
          <c:dLbls>
            <c:dLbl>
              <c:idx val="0"/>
              <c:layout>
                <c:manualLayout>
                  <c:x val="-0.1357300476329347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HYDRO POWER
2%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052930883639546E-2"/>
                  <c:y val="0.1122413064357795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BIOGAS
3%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300950228443667"/>
                  <c:y val="0.20694490874096849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LIQUID BIOFUELS
11%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4178453387770976E-2"/>
                  <c:y val="-0.10943527377488493"/>
                </c:manualLayout>
              </c:layout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SOLID BIOFUELS
72%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i="1" dirty="0">
                        <a:solidFill>
                          <a:srgbClr val="FFFF00"/>
                        </a:solidFill>
                      </a:rPr>
                      <a:t>WIND POWER
12%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Arkusz1!$A$2:$A$7</c:f>
              <c:strCache>
                <c:ptCount val="5"/>
                <c:pt idx="0">
                  <c:v>HYDRO POWER</c:v>
                </c:pt>
                <c:pt idx="1">
                  <c:v>BIOGAS</c:v>
                </c:pt>
                <c:pt idx="2">
                  <c:v>LIQUID BIOFUELS</c:v>
                </c:pt>
                <c:pt idx="3">
                  <c:v>SOLID BIOFUELS</c:v>
                </c:pt>
                <c:pt idx="4">
                  <c:v>WIND POWER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0.02</c:v>
                </c:pt>
                <c:pt idx="1">
                  <c:v>2.9000000000000001E-2</c:v>
                </c:pt>
                <c:pt idx="2">
                  <c:v>0.10199999999999999</c:v>
                </c:pt>
                <c:pt idx="3">
                  <c:v>0.70699999999999996</c:v>
                </c:pt>
                <c:pt idx="4">
                  <c:v>0.11899999999999999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0.5816</cdr:x>
      <cdr:y>0.17362</cdr:y>
    </cdr:from>
    <cdr:to>
      <cdr:x>0.97223</cdr:x>
      <cdr:y>0.93126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786346" y="785818"/>
          <a:ext cx="3214710" cy="3429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Resources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like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water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, wind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or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sunlight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are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renewable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what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means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that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is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not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possible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to run out of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them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.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They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are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best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option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because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they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emmit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nothing</a:t>
          </a:r>
          <a:r>
            <a:rPr lang="pl-PL" sz="20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and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they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don’t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pollute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the</a:t>
          </a:r>
          <a:r>
            <a:rPr lang="pl-PL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 air.</a:t>
          </a:r>
          <a:endParaRPr lang="pl-PL" sz="20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27.12.2019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38515" y="3942037"/>
            <a:ext cx="845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Power </a:t>
            </a:r>
            <a:r>
              <a:rPr lang="pl-PL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sources</a:t>
            </a:r>
            <a:r>
              <a:rPr lang="pl-PL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pl-PL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my country</a:t>
            </a:r>
            <a:endParaRPr lang="pl-PL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29454" y="6429396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i="1" dirty="0" smtClean="0">
                <a:solidFill>
                  <a:schemeClr val="bg1"/>
                </a:solidFill>
              </a:rPr>
              <a:t>OPOLE, POLAND</a:t>
            </a:r>
            <a:endParaRPr lang="pl-PL" i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03282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latin typeface="Aharoni" pitchFamily="2" charset="-79"/>
                <a:cs typeface="Aharoni" pitchFamily="2" charset="-79"/>
              </a:rPr>
              <a:t>Resources of </a:t>
            </a:r>
            <a:r>
              <a:rPr lang="pl-PL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non-renewable</a:t>
            </a:r>
            <a:r>
              <a:rPr lang="pl-PL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b="1" i="1" dirty="0" err="1" smtClean="0">
                <a:latin typeface="Aharoni" pitchFamily="2" charset="-79"/>
                <a:cs typeface="Aharoni" pitchFamily="2" charset="-79"/>
              </a:rPr>
              <a:t>enegry</a:t>
            </a:r>
            <a:endParaRPr lang="pl-PL" b="1" i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643438" y="178592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Non-renewable</a:t>
            </a:r>
            <a:r>
              <a:rPr lang="pl-PL" dirty="0" smtClean="0"/>
              <a:t> resources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renew</a:t>
            </a:r>
            <a:r>
              <a:rPr lang="pl-PL" dirty="0" smtClean="0"/>
              <a:t> by </a:t>
            </a:r>
            <a:r>
              <a:rPr lang="pl-PL" dirty="0" err="1" smtClean="0"/>
              <a:t>itself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time </a:t>
            </a:r>
            <a:r>
              <a:rPr lang="pl-PL" dirty="0" err="1" smtClean="0"/>
              <a:t>needed</a:t>
            </a:r>
            <a:r>
              <a:rPr lang="pl-PL" dirty="0" smtClean="0"/>
              <a:t> to </a:t>
            </a:r>
            <a:r>
              <a:rPr lang="pl-PL" dirty="0" err="1" smtClean="0"/>
              <a:t>renew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greater</a:t>
            </a:r>
            <a:r>
              <a:rPr lang="pl-PL" dirty="0" smtClean="0"/>
              <a:t>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speed</a:t>
            </a:r>
            <a:r>
              <a:rPr lang="pl-PL" dirty="0" smtClean="0"/>
              <a:t> of </a:t>
            </a:r>
            <a:r>
              <a:rPr lang="pl-PL" dirty="0" err="1" smtClean="0"/>
              <a:t>usage</a:t>
            </a:r>
            <a:r>
              <a:rPr lang="pl-PL" dirty="0" smtClean="0"/>
              <a:t> by </a:t>
            </a:r>
            <a:r>
              <a:rPr lang="pl-PL" dirty="0" err="1" smtClean="0"/>
              <a:t>human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286908" cy="1143000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latin typeface="Aharoni" pitchFamily="2" charset="-79"/>
                <a:cs typeface="Aharoni" pitchFamily="2" charset="-79"/>
              </a:rPr>
              <a:t>Resources of </a:t>
            </a:r>
            <a:r>
              <a:rPr lang="pl-PL" b="1" i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renewable</a:t>
            </a:r>
            <a:r>
              <a:rPr lang="pl-PL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b="1" i="1" dirty="0" err="1" smtClean="0">
                <a:latin typeface="Aharoni" pitchFamily="2" charset="-79"/>
                <a:cs typeface="Aharoni" pitchFamily="2" charset="-79"/>
              </a:rPr>
              <a:t>enegry</a:t>
            </a:r>
            <a:endParaRPr lang="pl-PL" b="1" i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err="1" smtClean="0">
                <a:solidFill>
                  <a:srgbClr val="FF0000"/>
                </a:solidFill>
              </a:rPr>
              <a:t>Nuclear</a:t>
            </a:r>
            <a:r>
              <a:rPr lang="pl-PL" b="1" u="sng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and </a:t>
            </a:r>
            <a:r>
              <a:rPr lang="pl-PL" b="1" u="sng" dirty="0" err="1" smtClean="0">
                <a:solidFill>
                  <a:srgbClr val="00B0F0"/>
                </a:solidFill>
              </a:rPr>
              <a:t>see-wave</a:t>
            </a:r>
            <a:r>
              <a:rPr lang="pl-PL" b="1" u="sng" dirty="0" smtClean="0">
                <a:solidFill>
                  <a:srgbClr val="00B0F0"/>
                </a:solidFill>
              </a:rPr>
              <a:t> </a:t>
            </a:r>
            <a:r>
              <a:rPr lang="pl-PL" dirty="0" err="1" smtClean="0"/>
              <a:t>power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571612"/>
            <a:ext cx="858679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err="1" smtClean="0"/>
              <a:t>Unfortunatelly</a:t>
            </a:r>
            <a:r>
              <a:rPr lang="pl-PL" dirty="0" smtClean="0"/>
              <a:t>, </a:t>
            </a:r>
            <a:r>
              <a:rPr lang="pl-PL" b="1" dirty="0" err="1" smtClean="0">
                <a:solidFill>
                  <a:srgbClr val="00B0F0"/>
                </a:solidFill>
              </a:rPr>
              <a:t>see-wave</a:t>
            </a:r>
            <a:r>
              <a:rPr lang="pl-PL" b="1" dirty="0" smtClean="0"/>
              <a:t> </a:t>
            </a:r>
            <a:r>
              <a:rPr lang="pl-PL" b="1" dirty="0" err="1" smtClean="0">
                <a:solidFill>
                  <a:srgbClr val="00B0F0"/>
                </a:solidFill>
              </a:rPr>
              <a:t>power</a:t>
            </a:r>
            <a:r>
              <a:rPr lang="pl-PL" b="1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used</a:t>
            </a:r>
            <a:r>
              <a:rPr lang="pl-PL" dirty="0" smtClean="0"/>
              <a:t>. </a:t>
            </a:r>
          </a:p>
          <a:p>
            <a:pPr algn="ctr">
              <a:buNone/>
            </a:pP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reason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one </a:t>
            </a:r>
            <a:r>
              <a:rPr lang="pl-PL" dirty="0" err="1" smtClean="0"/>
              <a:t>seaside</a:t>
            </a:r>
            <a:r>
              <a:rPr lang="pl-PL" dirty="0" smtClean="0"/>
              <a:t>. </a:t>
            </a:r>
          </a:p>
          <a:p>
            <a:pPr algn="ctr">
              <a:buNone/>
            </a:pPr>
            <a:r>
              <a:rPr lang="pl-PL" dirty="0" err="1" smtClean="0"/>
              <a:t>Baltic</a:t>
            </a:r>
            <a:r>
              <a:rPr lang="pl-PL" dirty="0" smtClean="0"/>
              <a:t>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not </a:t>
            </a:r>
            <a:r>
              <a:rPr lang="pl-PL" dirty="0" err="1" smtClean="0"/>
              <a:t>enough</a:t>
            </a:r>
            <a:r>
              <a:rPr lang="pl-PL" dirty="0" smtClean="0"/>
              <a:t> </a:t>
            </a:r>
            <a:r>
              <a:rPr lang="pl-PL" dirty="0" err="1" smtClean="0"/>
              <a:t>rough</a:t>
            </a:r>
            <a:r>
              <a:rPr lang="pl-PL" dirty="0" smtClean="0"/>
              <a:t> to </a:t>
            </a:r>
            <a:r>
              <a:rPr lang="pl-PL" dirty="0" err="1" smtClean="0"/>
              <a:t>supply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station</a:t>
            </a:r>
            <a:r>
              <a:rPr lang="pl-PL" dirty="0" smtClean="0"/>
              <a:t>.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err="1" smtClean="0"/>
              <a:t>The</a:t>
            </a:r>
            <a:r>
              <a:rPr lang="pl-PL" dirty="0" smtClean="0"/>
              <a:t> problem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nuclear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power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option</a:t>
            </a:r>
            <a:r>
              <a:rPr lang="pl-PL" dirty="0" smtClean="0"/>
              <a:t> for </a:t>
            </a:r>
            <a:r>
              <a:rPr lang="pl-PL" dirty="0" err="1" smtClean="0"/>
              <a:t>our</a:t>
            </a:r>
            <a:r>
              <a:rPr lang="pl-PL" dirty="0" smtClean="0"/>
              <a:t> country to fit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needs</a:t>
            </a:r>
            <a:r>
              <a:rPr lang="pl-PL" dirty="0" smtClean="0"/>
              <a:t>(</a:t>
            </a:r>
            <a:r>
              <a:rPr lang="pl-PL" dirty="0" err="1" smtClean="0"/>
              <a:t>instad</a:t>
            </a:r>
            <a:r>
              <a:rPr lang="pl-PL" dirty="0" smtClean="0"/>
              <a:t> of </a:t>
            </a:r>
            <a:r>
              <a:rPr lang="pl-PL" dirty="0" err="1" smtClean="0"/>
              <a:t>coal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costs</a:t>
            </a:r>
            <a:r>
              <a:rPr lang="pl-PL" dirty="0" smtClean="0"/>
              <a:t> a lot of </a:t>
            </a:r>
            <a:r>
              <a:rPr lang="pl-PL" dirty="0" err="1" smtClean="0"/>
              <a:t>money</a:t>
            </a:r>
            <a:r>
              <a:rPr lang="pl-PL" dirty="0" smtClean="0"/>
              <a:t> and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society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approve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idea </a:t>
            </a:r>
            <a:r>
              <a:rPr lang="pl-PL" dirty="0" err="1" smtClean="0"/>
              <a:t>because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Chernobyl</a:t>
            </a:r>
            <a:r>
              <a:rPr lang="pl-PL" dirty="0" smtClean="0"/>
              <a:t> </a:t>
            </a:r>
            <a:r>
              <a:rPr lang="pl-PL" dirty="0" err="1" smtClean="0"/>
              <a:t>incident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85235" y="5643578"/>
            <a:ext cx="55587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PRESENTATION WAS DONE BY</a:t>
            </a:r>
          </a:p>
          <a:p>
            <a:pPr algn="r"/>
            <a:r>
              <a:rPr lang="pl-PL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 Gomu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łka </a:t>
            </a:r>
            <a:endParaRPr lang="pl-PL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194</Words>
  <Application>Microsoft Office PowerPoint</Application>
  <PresentationFormat>Pokaz na ekranie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Aharoni</vt:lpstr>
      <vt:lpstr>Arial</vt:lpstr>
      <vt:lpstr>Calibri</vt:lpstr>
      <vt:lpstr>Motyw pakietu Office</vt:lpstr>
      <vt:lpstr>Prezentacja programu PowerPoint</vt:lpstr>
      <vt:lpstr>Resources of non-renewable enegry</vt:lpstr>
      <vt:lpstr>Resources of renewable enegry</vt:lpstr>
      <vt:lpstr>Nuclear and see-wave power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Anka</dc:creator>
  <cp:lastModifiedBy>Windows User</cp:lastModifiedBy>
  <cp:revision>19</cp:revision>
  <dcterms:created xsi:type="dcterms:W3CDTF">2018-12-20T15:12:58Z</dcterms:created>
  <dcterms:modified xsi:type="dcterms:W3CDTF">2019-12-27T12:52:02Z</dcterms:modified>
</cp:coreProperties>
</file>