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FFFF"/>
    </p:penClr>
  </p:showPr>
  <p:clrMru>
    <a:srgbClr val="9F1B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49D90-DA9D-480A-8A53-3F1D15646890}" type="datetimeFigureOut">
              <a:rPr lang="tr-TR" smtClean="0"/>
              <a:t>25.10.2019</a:t>
            </a:fld>
            <a:endParaRPr lang="tr-TR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50669-F785-4B09-ABEB-C6D0659CC2A2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B387-F82E-41D8-BF93-B80A06BD71BF}" type="datetimeFigureOut">
              <a:rPr lang="tr-TR" smtClean="0"/>
              <a:t>25.10.2019</a:t>
            </a:fld>
            <a:endParaRPr lang="tr-TR" dirty="0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9C1A-A6C7-4DD0-B24C-756163333B4E}" type="slidenum">
              <a:rPr lang="tr-TR" smtClean="0"/>
              <a:t>‹#›</a:t>
            </a:fld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B387-F82E-41D8-BF93-B80A06BD71BF}" type="datetimeFigureOut">
              <a:rPr lang="tr-TR" smtClean="0"/>
              <a:t>25.10.2019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9C1A-A6C7-4DD0-B24C-756163333B4E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B387-F82E-41D8-BF93-B80A06BD71BF}" type="datetimeFigureOut">
              <a:rPr lang="tr-TR" smtClean="0"/>
              <a:t>25.10.2019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9C1A-A6C7-4DD0-B24C-756163333B4E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B387-F82E-41D8-BF93-B80A06BD71BF}" type="datetimeFigureOut">
              <a:rPr lang="tr-TR" smtClean="0"/>
              <a:t>25.10.2019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9C1A-A6C7-4DD0-B24C-756163333B4E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B387-F82E-41D8-BF93-B80A06BD71BF}" type="datetimeFigureOut">
              <a:rPr lang="tr-TR" smtClean="0"/>
              <a:t>25.10.2019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9C1A-A6C7-4DD0-B24C-756163333B4E}" type="slidenum">
              <a:rPr lang="tr-TR" smtClean="0"/>
              <a:t>‹#›</a:t>
            </a:fld>
            <a:endParaRPr lang="tr-T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B387-F82E-41D8-BF93-B80A06BD71BF}" type="datetimeFigureOut">
              <a:rPr lang="tr-TR" smtClean="0"/>
              <a:t>25.10.2019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9C1A-A6C7-4DD0-B24C-756163333B4E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B387-F82E-41D8-BF93-B80A06BD71BF}" type="datetimeFigureOut">
              <a:rPr lang="tr-TR" smtClean="0"/>
              <a:t>25.10.2019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9C1A-A6C7-4DD0-B24C-756163333B4E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B387-F82E-41D8-BF93-B80A06BD71BF}" type="datetimeFigureOut">
              <a:rPr lang="tr-TR" smtClean="0"/>
              <a:t>25.10.2019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9C1A-A6C7-4DD0-B24C-756163333B4E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B387-F82E-41D8-BF93-B80A06BD71BF}" type="datetimeFigureOut">
              <a:rPr lang="tr-TR" smtClean="0"/>
              <a:t>25.10.2019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9C1A-A6C7-4DD0-B24C-756163333B4E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B387-F82E-41D8-BF93-B80A06BD71BF}" type="datetimeFigureOut">
              <a:rPr lang="tr-TR" smtClean="0"/>
              <a:t>25.10.2019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9C1A-A6C7-4DD0-B24C-756163333B4E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B387-F82E-41D8-BF93-B80A06BD71BF}" type="datetimeFigureOut">
              <a:rPr lang="tr-TR" smtClean="0"/>
              <a:t>25.10.2019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A39C1A-A6C7-4DD0-B24C-756163333B4E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dirty="0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9B387-F82E-41D8-BF93-B80A06BD71BF}" type="datetimeFigureOut">
              <a:rPr lang="tr-TR" smtClean="0"/>
              <a:t>25.10.2019</a:t>
            </a:fld>
            <a:endParaRPr lang="tr-TR" dirty="0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A39C1A-A6C7-4DD0-B24C-756163333B4E}" type="slidenum">
              <a:rPr lang="tr-TR" smtClean="0"/>
              <a:t>‹#›</a:t>
            </a:fld>
            <a:endParaRPr lang="tr-TR" dirty="0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newsflash/>
    <p:sndAc>
      <p:stSnd>
        <p:snd r:embed="rId13" name="camera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00166" y="785794"/>
            <a:ext cx="9972716" cy="115327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CARBON</a:t>
            </a:r>
            <a:r>
              <a:rPr lang="tr-TR" dirty="0" smtClean="0"/>
              <a:t> </a:t>
            </a:r>
            <a:r>
              <a:rPr lang="tr-TR" dirty="0" smtClean="0">
                <a:solidFill>
                  <a:schemeClr val="accent4"/>
                </a:solidFill>
              </a:rPr>
              <a:t>FOOTPRINT</a:t>
            </a:r>
            <a:endParaRPr lang="tr-TR" dirty="0">
              <a:solidFill>
                <a:schemeClr val="accent4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357430"/>
            <a:ext cx="7224598" cy="3696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4414" y="714356"/>
            <a:ext cx="8358246" cy="1143000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accent4"/>
                </a:solidFill>
              </a:rPr>
              <a:t>What</a:t>
            </a:r>
            <a:r>
              <a:rPr lang="tr-TR" dirty="0" smtClean="0">
                <a:solidFill>
                  <a:schemeClr val="accent4"/>
                </a:solidFill>
              </a:rPr>
              <a:t> is a </a:t>
            </a:r>
            <a:r>
              <a:rPr lang="tr-TR" dirty="0" err="1" smtClean="0">
                <a:solidFill>
                  <a:schemeClr val="accent4"/>
                </a:solidFill>
              </a:rPr>
              <a:t>carbon</a:t>
            </a:r>
            <a:r>
              <a:rPr lang="tr-TR" dirty="0" smtClean="0">
                <a:solidFill>
                  <a:schemeClr val="accent4"/>
                </a:solidFill>
              </a:rPr>
              <a:t> </a:t>
            </a:r>
            <a:r>
              <a:rPr lang="tr-TR" dirty="0" err="1" smtClean="0">
                <a:solidFill>
                  <a:schemeClr val="accent4"/>
                </a:solidFill>
              </a:rPr>
              <a:t>footprint</a:t>
            </a:r>
            <a:r>
              <a:rPr lang="tr-TR" dirty="0" smtClean="0">
                <a:solidFill>
                  <a:schemeClr val="accent4"/>
                </a:solidFill>
              </a:rPr>
              <a:t>?</a:t>
            </a:r>
            <a:endParaRPr lang="tr-TR" dirty="0">
              <a:solidFill>
                <a:schemeClr val="accent4"/>
              </a:solidFill>
            </a:endParaRPr>
          </a:p>
        </p:txBody>
      </p:sp>
      <p:sp>
        <p:nvSpPr>
          <p:cNvPr id="2052" name="AutoShape 4" descr="carbon-footprint-renergy-green-ener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4" name="AutoShape 6" descr="carbon-footprint-renergy-green-ener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6" name="AutoShape 8" descr="carbon-footprint-renergy-green-energy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0" y="2071678"/>
            <a:ext cx="8858250" cy="292895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r>
              <a:rPr lang="en-US" dirty="0" smtClean="0"/>
              <a:t>A carbon footprint is the amount of greenhouse gases—primarily carbon dioxide—released into the atmosphere by a particular human activity. A carbon footprint can be a broad </a:t>
            </a:r>
            <a:r>
              <a:rPr lang="en-US" dirty="0" err="1" smtClean="0"/>
              <a:t>meaasure</a:t>
            </a:r>
            <a:r>
              <a:rPr lang="en-US" dirty="0" smtClean="0"/>
              <a:t> or be applied to the actions of an individual, a family, an event, an organization, or even an entire nation. It is usually measured as tons of CO</a:t>
            </a:r>
            <a:r>
              <a:rPr lang="en-US" baseline="-25000" dirty="0" smtClean="0"/>
              <a:t>2</a:t>
            </a:r>
            <a:r>
              <a:rPr lang="en-US" dirty="0" smtClean="0"/>
              <a:t> emitted per year, a number that can be supplemented by tons of CO</a:t>
            </a:r>
            <a:r>
              <a:rPr lang="en-US" baseline="-25000" dirty="0" smtClean="0"/>
              <a:t>2</a:t>
            </a:r>
            <a:r>
              <a:rPr lang="en-US" dirty="0" smtClean="0"/>
              <a:t>-equivalent gases, including methane, nitrous oxide, and other </a:t>
            </a:r>
            <a:r>
              <a:rPr lang="en-US" dirty="0" smtClean="0"/>
              <a:t>green</a:t>
            </a:r>
            <a:r>
              <a:rPr lang="tr-TR" dirty="0" err="1" smtClean="0"/>
              <a:t>house</a:t>
            </a:r>
            <a:r>
              <a:rPr lang="tr-TR" dirty="0" smtClean="0"/>
              <a:t> </a:t>
            </a:r>
            <a:r>
              <a:rPr lang="tr-TR" dirty="0" err="1" smtClean="0"/>
              <a:t>gases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7030A0"/>
                </a:solidFill>
              </a:rPr>
              <a:t>	Naz </a:t>
            </a:r>
            <a:r>
              <a:rPr lang="tr-TR" dirty="0" smtClean="0">
                <a:solidFill>
                  <a:srgbClr val="7030A0"/>
                </a:solidFill>
              </a:rPr>
              <a:t>GÜNDOĞAN                     Selin AKKAŞ                       Eylül KARAKOÇ                        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2058" name="AutoShape 10" descr="carbon-footprint-renergy-green-ener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60" name="AutoShape 12" descr="carbon-footprint-renergy-green-ener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69</Words>
  <Application>Microsoft Office PowerPoint</Application>
  <PresentationFormat>Ekran Gösterisi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Akış</vt:lpstr>
      <vt:lpstr>CARBON FOOTPRINT</vt:lpstr>
      <vt:lpstr>What is a carbon footprint?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FOOTPRİNT</dc:title>
  <dc:creator>pc</dc:creator>
  <cp:lastModifiedBy>pc</cp:lastModifiedBy>
  <cp:revision>10</cp:revision>
  <dcterms:created xsi:type="dcterms:W3CDTF">2019-10-25T17:39:51Z</dcterms:created>
  <dcterms:modified xsi:type="dcterms:W3CDTF">2019-10-25T19:10:49Z</dcterms:modified>
</cp:coreProperties>
</file>