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D53EE-A2D5-4A05-AC60-7391DF3AF56F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1B3E-0116-48B5-A50B-646F53A2DF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0777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D53EE-A2D5-4A05-AC60-7391DF3AF56F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1B3E-0116-48B5-A50B-646F53A2DF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9110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D53EE-A2D5-4A05-AC60-7391DF3AF56F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1B3E-0116-48B5-A50B-646F53A2DF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961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D53EE-A2D5-4A05-AC60-7391DF3AF56F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1B3E-0116-48B5-A50B-646F53A2DF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812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D53EE-A2D5-4A05-AC60-7391DF3AF56F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1B3E-0116-48B5-A50B-646F53A2DF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6439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D53EE-A2D5-4A05-AC60-7391DF3AF56F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1B3E-0116-48B5-A50B-646F53A2DF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0033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D53EE-A2D5-4A05-AC60-7391DF3AF56F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1B3E-0116-48B5-A50B-646F53A2DF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3198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D53EE-A2D5-4A05-AC60-7391DF3AF56F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1B3E-0116-48B5-A50B-646F53A2DF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9638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D53EE-A2D5-4A05-AC60-7391DF3AF56F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1B3E-0116-48B5-A50B-646F53A2DF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2985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D53EE-A2D5-4A05-AC60-7391DF3AF56F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1B3E-0116-48B5-A50B-646F53A2DF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8064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D53EE-A2D5-4A05-AC60-7391DF3AF56F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1B3E-0116-48B5-A50B-646F53A2DF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973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D53EE-A2D5-4A05-AC60-7391DF3AF56F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21B3E-0116-48B5-A50B-646F53A2DF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5674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421084" y="-1693918"/>
            <a:ext cx="8683443" cy="2817323"/>
          </a:xfrm>
        </p:spPr>
        <p:txBody>
          <a:bodyPr>
            <a:normAutofit/>
          </a:bodyPr>
          <a:lstStyle/>
          <a:p>
            <a:r>
              <a:rPr lang="tr-TR" sz="88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ECOSYSTEM</a:t>
            </a:r>
            <a:endParaRPr lang="tr-TR" sz="88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145077" y="1123406"/>
            <a:ext cx="6046924" cy="573459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The </a:t>
            </a:r>
            <a:r>
              <a:rPr lang="tr-TR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ecosystem</a:t>
            </a:r>
            <a:r>
              <a:rPr lang="tr-TR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, is a </a:t>
            </a:r>
            <a:r>
              <a:rPr lang="tr-TR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community</a:t>
            </a:r>
            <a:r>
              <a:rPr lang="tr-TR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of </a:t>
            </a:r>
            <a:r>
              <a:rPr lang="tr-TR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anımals</a:t>
            </a:r>
            <a:r>
              <a:rPr lang="tr-TR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and </a:t>
            </a:r>
            <a:r>
              <a:rPr lang="tr-TR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anımals</a:t>
            </a:r>
            <a:r>
              <a:rPr lang="tr-TR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tr-TR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that</a:t>
            </a:r>
            <a:r>
              <a:rPr lang="tr-TR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is in </a:t>
            </a:r>
            <a:r>
              <a:rPr lang="tr-TR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good</a:t>
            </a:r>
            <a:r>
              <a:rPr lang="tr-TR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tr-TR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contact</a:t>
            </a:r>
            <a:r>
              <a:rPr lang="tr-TR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with </a:t>
            </a:r>
            <a:r>
              <a:rPr lang="tr-TR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each</a:t>
            </a:r>
            <a:r>
              <a:rPr lang="tr-TR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tr-TR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other</a:t>
            </a:r>
            <a:r>
              <a:rPr lang="tr-TR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and with the </a:t>
            </a:r>
            <a:r>
              <a:rPr lang="tr-TR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inanimate</a:t>
            </a:r>
            <a:r>
              <a:rPr lang="tr-TR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tr-TR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envıronment</a:t>
            </a:r>
            <a:r>
              <a:rPr lang="tr-TR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. </a:t>
            </a:r>
            <a:r>
              <a:rPr lang="tr-TR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It</a:t>
            </a:r>
            <a:r>
              <a:rPr lang="tr-TR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is the </a:t>
            </a:r>
            <a:r>
              <a:rPr lang="tr-TR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system</a:t>
            </a:r>
            <a:r>
              <a:rPr lang="tr-TR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in </a:t>
            </a:r>
            <a:r>
              <a:rPr lang="tr-TR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which</a:t>
            </a:r>
            <a:r>
              <a:rPr lang="tr-TR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tr-TR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living</a:t>
            </a:r>
            <a:r>
              <a:rPr lang="tr-TR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and </a:t>
            </a:r>
            <a:r>
              <a:rPr lang="tr-TR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inanimate</a:t>
            </a:r>
            <a:r>
              <a:rPr lang="tr-TR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tr-TR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beings</a:t>
            </a:r>
            <a:r>
              <a:rPr lang="tr-TR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in </a:t>
            </a:r>
            <a:r>
              <a:rPr lang="tr-TR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nature</a:t>
            </a:r>
            <a:r>
              <a:rPr lang="tr-TR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tr-TR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are</a:t>
            </a:r>
            <a:r>
              <a:rPr lang="tr-TR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tr-TR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formed</a:t>
            </a:r>
            <a:r>
              <a:rPr lang="tr-TR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tr-TR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by</a:t>
            </a:r>
            <a:r>
              <a:rPr lang="tr-TR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the </a:t>
            </a:r>
            <a:r>
              <a:rPr lang="tr-TR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ties</a:t>
            </a:r>
            <a:r>
              <a:rPr lang="tr-TR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of </a:t>
            </a:r>
            <a:r>
              <a:rPr lang="tr-TR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mutual</a:t>
            </a:r>
            <a:r>
              <a:rPr lang="tr-TR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tr-TR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interaction</a:t>
            </a:r>
            <a:r>
              <a:rPr lang="tr-TR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. </a:t>
            </a:r>
            <a:r>
              <a:rPr lang="tr-TR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All</a:t>
            </a:r>
            <a:r>
              <a:rPr lang="tr-TR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tr-TR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living</a:t>
            </a:r>
            <a:r>
              <a:rPr lang="tr-TR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tr-TR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things</a:t>
            </a:r>
            <a:r>
              <a:rPr lang="tr-TR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in </a:t>
            </a:r>
            <a:r>
              <a:rPr lang="tr-TR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one</a:t>
            </a:r>
            <a:r>
              <a:rPr lang="tr-TR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tr-TR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place</a:t>
            </a:r>
            <a:r>
              <a:rPr lang="tr-TR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and </a:t>
            </a:r>
            <a:r>
              <a:rPr lang="tr-TR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their</a:t>
            </a:r>
            <a:r>
              <a:rPr lang="tr-TR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tr-TR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environment</a:t>
            </a:r>
            <a:r>
              <a:rPr lang="tr-TR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and </a:t>
            </a:r>
            <a:r>
              <a:rPr lang="tr-TR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living</a:t>
            </a:r>
            <a:r>
              <a:rPr lang="tr-TR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tr-TR" sz="2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conditions</a:t>
            </a:r>
            <a:r>
              <a:rPr lang="tr-TR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.</a:t>
            </a:r>
          </a:p>
          <a:p>
            <a:r>
              <a:rPr lang="tr-TR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Ece Ayten ÖZKAN</a:t>
            </a:r>
          </a:p>
          <a:p>
            <a:r>
              <a:rPr lang="tr-TR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Ecenur GÜLENÇ</a:t>
            </a:r>
          </a:p>
          <a:p>
            <a:r>
              <a:rPr lang="tr-TR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Hakan Emre KURUCAN</a:t>
            </a:r>
            <a:endParaRPr lang="tr-TR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" name="AutoShape 2" descr="ekosistem ile ilgili görseller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" name="AutoShape 4" descr="ekosistem ile ilgili görseller ile ilgili görsel sonucu"/>
          <p:cNvSpPr>
            <a:spLocks noChangeAspect="1" noChangeArrowheads="1"/>
          </p:cNvSpPr>
          <p:nvPr/>
        </p:nvSpPr>
        <p:spPr bwMode="auto">
          <a:xfrm>
            <a:off x="307975" y="3849710"/>
            <a:ext cx="2304596" cy="2304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AutoShape 6" descr="ekosistem ile ilgili görseller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7" name="AutoShape 8" descr="ekosistem ile ilgili görseller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8" name="AutoShape 4" descr="ekosistem ile ilgili görseller ile ilgili görsel sonucu"/>
          <p:cNvSpPr>
            <a:spLocks noChangeAspect="1" noChangeArrowheads="1"/>
          </p:cNvSpPr>
          <p:nvPr/>
        </p:nvSpPr>
        <p:spPr bwMode="auto">
          <a:xfrm>
            <a:off x="765175" y="3806689"/>
            <a:ext cx="3192871" cy="3192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9" name="AutoShape 10" descr="ekosistem ile ilgili görseller ile ilgili görsel sonucu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" name="AutoShape 12" descr="ekosistem ile ilgili görseller ile ilgili görsel sonucu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225866"/>
            <a:ext cx="6145076" cy="2881066"/>
          </a:xfrm>
          <a:prstGeom prst="rect">
            <a:avLst/>
          </a:prstGeom>
        </p:spPr>
      </p:pic>
      <p:pic>
        <p:nvPicPr>
          <p:cNvPr id="1038" name="Picture 14" descr="ekosistem ile ilgili görseller ile ilgili g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1338"/>
            <a:ext cx="6145076" cy="2694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8029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67</Words>
  <Application>Microsoft Office PowerPoint</Application>
  <PresentationFormat>Geniş ekran</PresentationFormat>
  <Paragraphs>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ECOSYSTEM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ECOSYSTEM</dc:title>
  <dc:creator>User</dc:creator>
  <cp:lastModifiedBy>User</cp:lastModifiedBy>
  <cp:revision>5</cp:revision>
  <dcterms:created xsi:type="dcterms:W3CDTF">2019-11-12T09:18:56Z</dcterms:created>
  <dcterms:modified xsi:type="dcterms:W3CDTF">2019-11-12T09:58:51Z</dcterms:modified>
</cp:coreProperties>
</file>