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B2454-AB30-4995-968D-A510874DB6A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3F18-2B76-431B-B147-EFB9043BF2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9207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B2454-AB30-4995-968D-A510874DB6A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3F18-2B76-431B-B147-EFB9043BF2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1393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B2454-AB30-4995-968D-A510874DB6A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3F18-2B76-431B-B147-EFB9043BF2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8891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B2454-AB30-4995-968D-A510874DB6A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3F18-2B76-431B-B147-EFB9043BF2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681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B2454-AB30-4995-968D-A510874DB6A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3F18-2B76-431B-B147-EFB9043BF2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4832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B2454-AB30-4995-968D-A510874DB6A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3F18-2B76-431B-B147-EFB9043BF2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1044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B2454-AB30-4995-968D-A510874DB6A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3F18-2B76-431B-B147-EFB9043BF2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1268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B2454-AB30-4995-968D-A510874DB6A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3F18-2B76-431B-B147-EFB9043BF2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5161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B2454-AB30-4995-968D-A510874DB6A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3F18-2B76-431B-B147-EFB9043BF2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5622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B2454-AB30-4995-968D-A510874DB6A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3F18-2B76-431B-B147-EFB9043BF2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7881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B2454-AB30-4995-968D-A510874DB6A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3F18-2B76-431B-B147-EFB9043BF2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2400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B2454-AB30-4995-968D-A510874DB6A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63F18-2B76-431B-B147-EFB9043BF2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419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205537" y="69985"/>
            <a:ext cx="5926138" cy="1371963"/>
          </a:xfrm>
        </p:spPr>
        <p:txBody>
          <a:bodyPr/>
          <a:lstStyle/>
          <a:p>
            <a:r>
              <a:rPr lang="tr-TR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HABITAT</a:t>
            </a:r>
            <a:endParaRPr lang="tr-TR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474868" y="1932894"/>
            <a:ext cx="5926138" cy="2701563"/>
          </a:xfrm>
        </p:spPr>
        <p:txBody>
          <a:bodyPr>
            <a:noAutofit/>
          </a:bodyPr>
          <a:lstStyle/>
          <a:p>
            <a:r>
              <a:rPr lang="tr-TR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</a:t>
            </a:r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tr-TR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live</a:t>
            </a:r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in </a:t>
            </a:r>
            <a:r>
              <a:rPr lang="tr-TR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earth</a:t>
            </a:r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.</a:t>
            </a:r>
            <a:r>
              <a:rPr lang="tr-TR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</a:t>
            </a:r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tr-TR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must</a:t>
            </a:r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tr-TR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protect</a:t>
            </a:r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tr-TR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</a:t>
            </a:r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tr-TR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earth</a:t>
            </a:r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tr-TR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and</a:t>
            </a:r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tr-TR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</a:t>
            </a:r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tr-TR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must</a:t>
            </a:r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tr-TR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keep</a:t>
            </a:r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it </a:t>
            </a:r>
            <a:r>
              <a:rPr lang="tr-TR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clean</a:t>
            </a:r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tr-TR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</a:t>
            </a:r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tr-TR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healthy</a:t>
            </a:r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life . </a:t>
            </a:r>
            <a:r>
              <a:rPr lang="tr-TR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Envıronment</a:t>
            </a:r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tr-TR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problems</a:t>
            </a:r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tr-TR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are</a:t>
            </a:r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tr-TR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affectıng</a:t>
            </a:r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tr-TR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anımals</a:t>
            </a:r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. </a:t>
            </a:r>
            <a:r>
              <a:rPr lang="tr-TR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Anımal’s</a:t>
            </a:r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tr-TR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die</a:t>
            </a:r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tr-TR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out</a:t>
            </a:r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. </a:t>
            </a:r>
            <a:r>
              <a:rPr lang="tr-TR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That’s</a:t>
            </a:r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tr-TR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why</a:t>
            </a:r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tr-TR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protect</a:t>
            </a:r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tr-TR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anımals</a:t>
            </a:r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, </a:t>
            </a:r>
            <a:r>
              <a:rPr lang="tr-TR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don’t</a:t>
            </a:r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tr-TR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throw</a:t>
            </a:r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tr-TR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garbage</a:t>
            </a:r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in </a:t>
            </a:r>
            <a:r>
              <a:rPr lang="tr-TR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places</a:t>
            </a:r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tr-TR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and</a:t>
            </a:r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tr-TR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</a:t>
            </a:r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tr-TR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need</a:t>
            </a:r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tr-TR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too</a:t>
            </a:r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tr-TR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protect</a:t>
            </a:r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tr-TR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</a:t>
            </a:r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tr-TR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envıronment</a:t>
            </a:r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</a:t>
            </a:r>
            <a:r>
              <a:rPr lang="tr-TR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</a:t>
            </a:r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tr-TR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are</a:t>
            </a:r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tr-TR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habıtats</a:t>
            </a:r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tr-TR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colorful</a:t>
            </a:r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tr-TR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complitaces</a:t>
            </a:r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tr-TR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one</a:t>
            </a:r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in the </a:t>
            </a:r>
            <a:r>
              <a:rPr lang="tr-TR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area</a:t>
            </a:r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tr-TR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</a:t>
            </a:r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tr-TR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are</a:t>
            </a:r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tr-TR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living</a:t>
            </a:r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  <a:p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Hakan Emre KURUCAN</a:t>
            </a:r>
          </a:p>
          <a:p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Ecenur GÜLENÇ</a:t>
            </a:r>
          </a:p>
          <a:p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Ece Ayten ÖZKAN</a:t>
            </a:r>
            <a:endParaRPr lang="tr-T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AutoShape 2" descr="habıtat nedir caretta caretta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" name="AutoShape 4" descr="habıtat nedir caretta caretta ile ilgili görsel sonucu"/>
          <p:cNvSpPr>
            <a:spLocks noChangeAspect="1" noChangeArrowheads="1"/>
          </p:cNvSpPr>
          <p:nvPr/>
        </p:nvSpPr>
        <p:spPr bwMode="auto">
          <a:xfrm flipH="1">
            <a:off x="612774" y="7937"/>
            <a:ext cx="3273425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AutoShape 6" descr="habıtat nedir caretta caretta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37"/>
            <a:ext cx="6265862" cy="3421063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68324"/>
            <a:ext cx="6342061" cy="338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219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70</Words>
  <Application>Microsoft Office PowerPoint</Application>
  <PresentationFormat>Geniş ekran</PresentationFormat>
  <Paragraphs>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HABITAT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HABITAT</dc:title>
  <dc:creator>User</dc:creator>
  <cp:lastModifiedBy>User</cp:lastModifiedBy>
  <cp:revision>5</cp:revision>
  <dcterms:created xsi:type="dcterms:W3CDTF">2019-11-05T14:45:41Z</dcterms:created>
  <dcterms:modified xsi:type="dcterms:W3CDTF">2019-11-12T09:50:04Z</dcterms:modified>
</cp:coreProperties>
</file>