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2449-1A45-497D-85B9-C7B038BAD97D}" type="datetimeFigureOut">
              <a:rPr lang="tr-TR" smtClean="0"/>
              <a:t>11.11.2019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FDF57-FD36-4354-A3AE-A7CDF47CC32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PROFİT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Eminenur</a:t>
            </a:r>
            <a:r>
              <a:rPr lang="tr-TR" dirty="0" smtClean="0">
                <a:solidFill>
                  <a:srgbClr val="FF0000"/>
                </a:solidFill>
              </a:rPr>
              <a:t> Özdemir                 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Rabia </a:t>
            </a:r>
            <a:r>
              <a:rPr lang="tr-TR" dirty="0" err="1">
                <a:solidFill>
                  <a:srgbClr val="FF0000"/>
                </a:solidFill>
              </a:rPr>
              <a:t>C</a:t>
            </a:r>
            <a:r>
              <a:rPr lang="tr-TR" dirty="0" err="1" smtClean="0">
                <a:solidFill>
                  <a:srgbClr val="FF0000"/>
                </a:solidFill>
              </a:rPr>
              <a:t>eylin</a:t>
            </a:r>
            <a:r>
              <a:rPr lang="tr-TR" dirty="0" smtClean="0">
                <a:solidFill>
                  <a:srgbClr val="FF0000"/>
                </a:solidFill>
              </a:rPr>
              <a:t> Üncü 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Meaning Of Profit in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money that you make when you sell </a:t>
            </a:r>
            <a:r>
              <a:rPr lang="tr-TR" dirty="0" smtClean="0"/>
              <a:t> </a:t>
            </a:r>
            <a:r>
              <a:rPr lang="tr-TR" dirty="0" smtClean="0"/>
              <a:t>for more than cost you profit .</a:t>
            </a:r>
          </a:p>
          <a:p>
            <a:r>
              <a:rPr lang="tr-TR" dirty="0" smtClean="0"/>
              <a:t> </a:t>
            </a:r>
          </a:p>
          <a:p>
            <a:endParaRPr lang="tr-TR" dirty="0" smtClean="0"/>
          </a:p>
        </p:txBody>
      </p:sp>
      <p:pic>
        <p:nvPicPr>
          <p:cNvPr id="1026" name="Picture 2" descr="C:\Users\cebo\Downloads\kazancl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181296"/>
            <a:ext cx="5857916" cy="3108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Sentectes related to Profit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hoping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sell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 </a:t>
            </a:r>
            <a:r>
              <a:rPr lang="tr-TR" dirty="0" err="1" smtClean="0"/>
              <a:t>shares</a:t>
            </a:r>
            <a:r>
              <a:rPr lang="tr-TR" dirty="0" smtClean="0"/>
              <a:t> at  a </a:t>
            </a:r>
            <a:r>
              <a:rPr lang="tr-TR" dirty="0" err="1" smtClean="0"/>
              <a:t>profit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won</a:t>
            </a:r>
            <a:r>
              <a:rPr lang="tr-TR" dirty="0" smtClean="0"/>
              <a:t> not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much</a:t>
            </a:r>
            <a:r>
              <a:rPr lang="tr-TR" dirty="0" smtClean="0"/>
              <a:t> </a:t>
            </a:r>
            <a:r>
              <a:rPr lang="tr-TR" dirty="0" err="1" smtClean="0"/>
              <a:t>profit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company</a:t>
            </a:r>
            <a:r>
              <a:rPr lang="tr-TR" dirty="0" smtClean="0"/>
              <a:t> </a:t>
            </a:r>
            <a:r>
              <a:rPr lang="tr-TR" dirty="0" err="1" smtClean="0"/>
              <a:t>uses</a:t>
            </a:r>
            <a:r>
              <a:rPr lang="tr-TR" dirty="0" smtClean="0"/>
              <a:t> </a:t>
            </a:r>
            <a:r>
              <a:rPr lang="tr-TR" dirty="0" err="1" smtClean="0"/>
              <a:t>cheap</a:t>
            </a:r>
            <a:r>
              <a:rPr lang="tr-TR" dirty="0" smtClean="0"/>
              <a:t>  </a:t>
            </a:r>
            <a:r>
              <a:rPr lang="tr-TR" dirty="0" err="1" smtClean="0"/>
              <a:t>labour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endParaRPr lang="tr-TR" dirty="0"/>
          </a:p>
          <a:p>
            <a:pPr>
              <a:buNone/>
            </a:pPr>
            <a:r>
              <a:rPr lang="tr-TR" dirty="0" err="1" smtClean="0"/>
              <a:t>profit</a:t>
            </a:r>
            <a:r>
              <a:rPr lang="tr-TR" dirty="0" smtClean="0"/>
              <a:t> </a:t>
            </a:r>
            <a:r>
              <a:rPr lang="tr-TR" dirty="0" err="1" smtClean="0"/>
              <a:t>margens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err="1" smtClean="0"/>
              <a:t>Although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economy</a:t>
            </a:r>
            <a:r>
              <a:rPr lang="tr-TR" dirty="0" smtClean="0"/>
              <a:t> is </a:t>
            </a:r>
            <a:r>
              <a:rPr lang="tr-TR" dirty="0" err="1" smtClean="0"/>
              <a:t>weak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companies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 a </a:t>
            </a:r>
            <a:r>
              <a:rPr lang="tr-TR" dirty="0" err="1" smtClean="0"/>
              <a:t>profit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76</Words>
  <Application>Microsoft Office PowerPoint</Application>
  <PresentationFormat>Ekran Gösterisi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Ofis Teması</vt:lpstr>
      <vt:lpstr>PROFİT </vt:lpstr>
      <vt:lpstr>Meaning Of Profit in </vt:lpstr>
      <vt:lpstr>Sentectes related to Profit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cebo</dc:creator>
  <cp:lastModifiedBy>öğrenci 2</cp:lastModifiedBy>
  <cp:revision>5</cp:revision>
  <dcterms:created xsi:type="dcterms:W3CDTF">2019-10-29T09:48:59Z</dcterms:created>
  <dcterms:modified xsi:type="dcterms:W3CDTF">2019-11-11T14:49:57Z</dcterms:modified>
</cp:coreProperties>
</file>