
<file path=[Content_Types].xml><?xml version="1.0" encoding="utf-8"?>
<Types xmlns="http://schemas.openxmlformats.org/package/2006/content-types">
  <Default Extension="web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2" r:id="rId1"/>
  </p:sldMasterIdLst>
  <p:sldIdLst>
    <p:sldId id="256" r:id="rId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94FDD49-7850-428B-97AA-D86C0288B1B8}" type="datetimeFigureOut">
              <a:rPr lang="tr-TR" smtClean="0"/>
              <a:t>14.11.2019</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2581634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94FDD49-7850-428B-97AA-D86C0288B1B8}" type="datetimeFigureOut">
              <a:rPr lang="tr-TR" smtClean="0"/>
              <a:t>14.11.2019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3269593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94FDD49-7850-428B-97AA-D86C0288B1B8}" type="datetimeFigureOut">
              <a:rPr lang="tr-TR" smtClean="0"/>
              <a:t>14.11.2019</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4EF8796-C58A-4622-95F1-76D0E6DA7A65}"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20249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94FDD49-7850-428B-97AA-D86C0288B1B8}" type="datetimeFigureOut">
              <a:rPr lang="tr-TR" smtClean="0"/>
              <a:t>14.11.2019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1105351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94FDD49-7850-428B-97AA-D86C0288B1B8}" type="datetimeFigureOut">
              <a:rPr lang="tr-TR" smtClean="0"/>
              <a:t>14.11.2019</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4EF8796-C58A-4622-95F1-76D0E6DA7A65}"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136376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94FDD49-7850-428B-97AA-D86C0288B1B8}" type="datetimeFigureOut">
              <a:rPr lang="tr-TR" smtClean="0"/>
              <a:t>14.11.2019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386821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94FDD49-7850-428B-97AA-D86C0288B1B8}" type="datetimeFigureOut">
              <a:rPr lang="tr-TR" smtClean="0"/>
              <a:t>14.11.2019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36083008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94FDD49-7850-428B-97AA-D86C0288B1B8}" type="datetimeFigureOut">
              <a:rPr lang="tr-TR" smtClean="0"/>
              <a:t>14.11.2019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4240028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94FDD49-7850-428B-97AA-D86C0288B1B8}" type="datetimeFigureOut">
              <a:rPr lang="tr-TR" smtClean="0"/>
              <a:t>14.11.2019</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1110585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94FDD49-7850-428B-97AA-D86C0288B1B8}" type="datetimeFigureOut">
              <a:rPr lang="tr-TR" smtClean="0"/>
              <a:t>14.11.2019</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703937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94FDD49-7850-428B-97AA-D86C0288B1B8}" type="datetimeFigureOut">
              <a:rPr lang="tr-TR" smtClean="0"/>
              <a:t>14.11.2019</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619116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94FDD49-7850-428B-97AA-D86C0288B1B8}" type="datetimeFigureOut">
              <a:rPr lang="tr-TR" smtClean="0"/>
              <a:t>14.11.2019</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715139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94FDD49-7850-428B-97AA-D86C0288B1B8}" type="datetimeFigureOut">
              <a:rPr lang="tr-TR" smtClean="0"/>
              <a:t>14.11.2019</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3408562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4FDD49-7850-428B-97AA-D86C0288B1B8}" type="datetimeFigureOut">
              <a:rPr lang="tr-TR" smtClean="0"/>
              <a:t>14.11.2019</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589762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94FDD49-7850-428B-97AA-D86C0288B1B8}" type="datetimeFigureOut">
              <a:rPr lang="tr-TR" smtClean="0"/>
              <a:t>14.11.2019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1141739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94FDD49-7850-428B-97AA-D86C0288B1B8}" type="datetimeFigureOut">
              <a:rPr lang="tr-TR" smtClean="0"/>
              <a:t>14.11.2019</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4EF8796-C58A-4622-95F1-76D0E6DA7A65}" type="slidenum">
              <a:rPr lang="tr-TR" smtClean="0"/>
              <a:t>‹#›</a:t>
            </a:fld>
            <a:endParaRPr lang="tr-TR"/>
          </a:p>
        </p:txBody>
      </p:sp>
    </p:spTree>
    <p:extLst>
      <p:ext uri="{BB962C8B-B14F-4D97-AF65-F5344CB8AC3E}">
        <p14:creationId xmlns:p14="http://schemas.microsoft.com/office/powerpoint/2010/main" val="1404275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94FDD49-7850-428B-97AA-D86C0288B1B8}" type="datetimeFigureOut">
              <a:rPr lang="tr-TR" smtClean="0"/>
              <a:t>14.11.2019</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4EF8796-C58A-4622-95F1-76D0E6DA7A65}" type="slidenum">
              <a:rPr lang="tr-TR" smtClean="0"/>
              <a:t>‹#›</a:t>
            </a:fld>
            <a:endParaRPr lang="tr-TR"/>
          </a:p>
        </p:txBody>
      </p:sp>
    </p:spTree>
    <p:extLst>
      <p:ext uri="{BB962C8B-B14F-4D97-AF65-F5344CB8AC3E}">
        <p14:creationId xmlns:p14="http://schemas.microsoft.com/office/powerpoint/2010/main" val="1880535724"/>
      </p:ext>
    </p:extLst>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 id="2147483874" r:id="rId12"/>
    <p:sldLayoutId id="2147483875" r:id="rId13"/>
    <p:sldLayoutId id="2147483876" r:id="rId14"/>
    <p:sldLayoutId id="2147483877" r:id="rId15"/>
    <p:sldLayoutId id="214748387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webp"/><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6097" y="143691"/>
            <a:ext cx="9061858" cy="627017"/>
          </a:xfrm>
        </p:spPr>
        <p:txBody>
          <a:bodyPr>
            <a:normAutofit fontScale="90000"/>
          </a:bodyPr>
          <a:lstStyle/>
          <a:p>
            <a:r>
              <a:rPr lang="tr-TR" dirty="0" smtClean="0"/>
              <a:t>                                                  </a:t>
            </a:r>
            <a:r>
              <a:rPr lang="tr-TR" sz="3600" i="1" dirty="0" smtClean="0">
                <a:ln w="0">
                  <a:solidFill>
                    <a:srgbClr val="92D050"/>
                  </a:solidFill>
                </a:ln>
                <a:solidFill>
                  <a:srgbClr val="00B050"/>
                </a:solidFill>
                <a:effectLst>
                  <a:glow rad="63500">
                    <a:schemeClr val="accent2">
                      <a:satMod val="175000"/>
                      <a:alpha val="40000"/>
                    </a:schemeClr>
                  </a:glow>
                  <a:outerShdw blurRad="38100" dist="19050" dir="2700000" algn="tl" rotWithShape="0">
                    <a:schemeClr val="dk1">
                      <a:alpha val="40000"/>
                    </a:schemeClr>
                  </a:outerShdw>
                </a:effectLst>
              </a:rPr>
              <a:t>GLOBAL WARMING</a:t>
            </a:r>
            <a:endParaRPr lang="tr-TR" sz="3600" i="1" dirty="0">
              <a:ln w="0">
                <a:solidFill>
                  <a:srgbClr val="92D050"/>
                </a:solidFill>
              </a:ln>
              <a:solidFill>
                <a:srgbClr val="00B050"/>
              </a:solidFill>
              <a:effectLst>
                <a:glow rad="63500">
                  <a:schemeClr val="accent2">
                    <a:satMod val="175000"/>
                    <a:alpha val="40000"/>
                  </a:schemeClr>
                </a:glow>
                <a:outerShdw blurRad="38100" dist="19050" dir="2700000" algn="tl" rotWithShape="0">
                  <a:schemeClr val="dk1">
                    <a:alpha val="40000"/>
                  </a:schemeClr>
                </a:outerShdw>
              </a:effectLst>
            </a:endParaRPr>
          </a:p>
        </p:txBody>
      </p:sp>
      <p:pic>
        <p:nvPicPr>
          <p:cNvPr id="5" name="İçerik Yer Tutucusu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77488" y="900954"/>
            <a:ext cx="4961964" cy="4530123"/>
          </a:xfrm>
        </p:spPr>
      </p:pic>
      <p:sp>
        <p:nvSpPr>
          <p:cNvPr id="4" name="Metin Yer Tutucusu 3"/>
          <p:cNvSpPr>
            <a:spLocks noGrp="1"/>
          </p:cNvSpPr>
          <p:nvPr>
            <p:ph type="body" sz="half" idx="2"/>
          </p:nvPr>
        </p:nvSpPr>
        <p:spPr>
          <a:xfrm>
            <a:off x="1600200" y="900954"/>
            <a:ext cx="5136776" cy="5667358"/>
          </a:xfrm>
        </p:spPr>
        <p:txBody>
          <a:bodyPr>
            <a:normAutofit fontScale="47500" lnSpcReduction="20000"/>
          </a:bodyPr>
          <a:lstStyle/>
          <a:p>
            <a:r>
              <a:rPr lang="en-US" sz="3400" dirty="0" smtClean="0"/>
              <a:t>One of the biggest problems facing the world today is global warming. Many scientists believe that our production of carbon dioxide and other greenhouse gases is having a heating effect on the atmosphere, and this could be very dangerous for human life. </a:t>
            </a:r>
            <a:endParaRPr lang="tr-TR" sz="3400" dirty="0" smtClean="0"/>
          </a:p>
          <a:p>
            <a:r>
              <a:rPr lang="tr-TR" sz="3400" dirty="0" smtClean="0"/>
              <a:t>                                                                                                                                                                                                                                              </a:t>
            </a:r>
            <a:r>
              <a:rPr lang="en-US" sz="3400" dirty="0" smtClean="0"/>
              <a:t>Many problems could result from global warming. One of the biggest problems is rising sea level. </a:t>
            </a:r>
            <a:r>
              <a:rPr lang="tr-TR" sz="3400" dirty="0" smtClean="0"/>
              <a:t> </a:t>
            </a:r>
            <a:r>
              <a:rPr lang="en-US" sz="3400" dirty="0" smtClean="0"/>
              <a:t>Another problem caused by global warming is changes in weather patterns.  A third problem associated with global warming is the effect on animals.</a:t>
            </a:r>
          </a:p>
          <a:p>
            <a:endParaRPr lang="tr-TR" sz="3400" dirty="0"/>
          </a:p>
          <a:p>
            <a:r>
              <a:rPr lang="en-US" sz="3400" dirty="0" smtClean="0"/>
              <a:t>There are several things we can do to solve the problem of global warming. One solution is to stop producing CO2. We can do this by switching from oil, coal and gas to renewable energy. Another solution is to plant more trees. A third solution is to use less energy and to recycle more products. </a:t>
            </a:r>
            <a:endParaRPr lang="tr-TR" sz="3400" dirty="0" smtClean="0"/>
          </a:p>
          <a:p>
            <a:r>
              <a:rPr lang="en-US" sz="3400" dirty="0" smtClean="0"/>
              <a:t>In conclusion, if we make small changes now in the way we live, we can avoid huge changes in the future.</a:t>
            </a:r>
            <a:endParaRPr lang="tr-TR" sz="3400" dirty="0" smtClean="0"/>
          </a:p>
          <a:p>
            <a:r>
              <a:rPr lang="tr-TR" sz="3400" dirty="0"/>
              <a:t> </a:t>
            </a:r>
            <a:r>
              <a:rPr lang="tr-TR" sz="3400" dirty="0" smtClean="0"/>
              <a:t>                                           </a:t>
            </a:r>
          </a:p>
          <a:p>
            <a:r>
              <a:rPr lang="tr-TR" dirty="0"/>
              <a:t> </a:t>
            </a:r>
            <a:r>
              <a:rPr lang="tr-TR" dirty="0" smtClean="0"/>
              <a:t>                                                            </a:t>
            </a:r>
            <a:endParaRPr lang="tr-TR" sz="1500" dirty="0" smtClean="0"/>
          </a:p>
        </p:txBody>
      </p:sp>
      <p:sp>
        <p:nvSpPr>
          <p:cNvPr id="6" name="Dikdörtgen 5"/>
          <p:cNvSpPr/>
          <p:nvPr/>
        </p:nvSpPr>
        <p:spPr>
          <a:xfrm>
            <a:off x="8383664" y="5644982"/>
            <a:ext cx="3461658" cy="923330"/>
          </a:xfrm>
          <a:prstGeom prst="rect">
            <a:avLst/>
          </a:prstGeom>
        </p:spPr>
        <p:txBody>
          <a:bodyPr wrap="square">
            <a:spAutoFit/>
          </a:bodyPr>
          <a:lstStyle/>
          <a:p>
            <a:r>
              <a:rPr lang="tr-TR" sz="1200" dirty="0" smtClean="0"/>
              <a:t>HAZIRLAYAN: GÖZDE ERCAN</a:t>
            </a:r>
          </a:p>
          <a:p>
            <a:r>
              <a:rPr lang="tr-TR" sz="1200" dirty="0"/>
              <a:t> </a:t>
            </a:r>
            <a:r>
              <a:rPr lang="tr-TR" sz="1200" dirty="0" smtClean="0"/>
              <a:t>                       MİRAY ÇETİN</a:t>
            </a:r>
          </a:p>
          <a:p>
            <a:r>
              <a:rPr lang="tr-TR" sz="1200" dirty="0"/>
              <a:t> </a:t>
            </a:r>
            <a:r>
              <a:rPr lang="tr-TR" sz="1200" dirty="0" smtClean="0"/>
              <a:t>                       EFRANUR ÖZDEN</a:t>
            </a:r>
          </a:p>
          <a:p>
            <a:r>
              <a:rPr lang="tr-TR" dirty="0" smtClean="0"/>
              <a:t>                                                                                                                                                                       </a:t>
            </a:r>
            <a:endParaRPr lang="tr-TR" dirty="0"/>
          </a:p>
        </p:txBody>
      </p:sp>
      <p:pic>
        <p:nvPicPr>
          <p:cNvPr id="3" name="Resim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0958" y="900953"/>
            <a:ext cx="5455024" cy="4530123"/>
          </a:xfrm>
          <a:prstGeom prst="rect">
            <a:avLst/>
          </a:prstGeom>
        </p:spPr>
      </p:pic>
    </p:spTree>
    <p:extLst>
      <p:ext uri="{BB962C8B-B14F-4D97-AF65-F5344CB8AC3E}">
        <p14:creationId xmlns:p14="http://schemas.microsoft.com/office/powerpoint/2010/main" val="2717145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TM02892315[[fn=Duman]]</Template>
  <TotalTime>34</TotalTime>
  <Words>190</Words>
  <Application>Microsoft Office PowerPoint</Application>
  <PresentationFormat>Geniş ekran</PresentationFormat>
  <Paragraphs>12</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Century Gothic</vt:lpstr>
      <vt:lpstr>Wingdings 3</vt:lpstr>
      <vt:lpstr>Duman</vt:lpstr>
      <vt:lpstr>                                                  GLOBAL WARMING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WARMING</dc:title>
  <dc:creator>Ece Gözde</dc:creator>
  <cp:lastModifiedBy>Ece Gözde</cp:lastModifiedBy>
  <cp:revision>7</cp:revision>
  <dcterms:created xsi:type="dcterms:W3CDTF">2019-10-29T16:38:42Z</dcterms:created>
  <dcterms:modified xsi:type="dcterms:W3CDTF">2019-11-14T08:39:49Z</dcterms:modified>
</cp:coreProperties>
</file>