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234" y="7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830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65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007190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163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115535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7676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10/31/2019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4108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634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358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339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10/31/2019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136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911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948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663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10/31/2019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539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10/31/2019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74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940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tr-TR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GREENHOUSE EFFECT</a:t>
            </a:r>
            <a:endParaRPr lang="tr-TR" b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677334" y="1320800"/>
            <a:ext cx="4184035" cy="4720561"/>
          </a:xfrm>
        </p:spPr>
        <p:txBody>
          <a:bodyPr/>
          <a:lstStyle/>
          <a:p>
            <a:pPr marL="0" indent="0">
              <a:buNone/>
            </a:pPr>
            <a:r>
              <a:rPr lang="tr-TR" dirty="0" err="1">
                <a:solidFill>
                  <a:schemeClr val="tx1"/>
                </a:solidFill>
              </a:rPr>
              <a:t>The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Greenhouse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Effect</a:t>
            </a:r>
            <a:r>
              <a:rPr lang="tr-TR" dirty="0">
                <a:solidFill>
                  <a:schemeClr val="tx1"/>
                </a:solidFill>
              </a:rPr>
              <a:t> Is a </a:t>
            </a:r>
            <a:r>
              <a:rPr lang="tr-TR" dirty="0" err="1">
                <a:solidFill>
                  <a:schemeClr val="tx1"/>
                </a:solidFill>
              </a:rPr>
              <a:t>Naturel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Process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That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Warms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The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Earth’s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Surface.When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The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Sun’s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Energy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Reaches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The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Earth’s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Atmosphere</a:t>
            </a:r>
            <a:r>
              <a:rPr lang="tr-TR" dirty="0">
                <a:solidFill>
                  <a:schemeClr val="tx1"/>
                </a:solidFill>
              </a:rPr>
              <a:t> ,</a:t>
            </a:r>
            <a:r>
              <a:rPr lang="tr-TR" dirty="0" err="1">
                <a:solidFill>
                  <a:schemeClr val="tx1"/>
                </a:solidFill>
              </a:rPr>
              <a:t>Some</a:t>
            </a:r>
            <a:r>
              <a:rPr lang="tr-TR" dirty="0">
                <a:solidFill>
                  <a:schemeClr val="tx1"/>
                </a:solidFill>
              </a:rPr>
              <a:t> Of </a:t>
            </a:r>
            <a:r>
              <a:rPr lang="tr-TR" dirty="0" err="1">
                <a:solidFill>
                  <a:schemeClr val="tx1"/>
                </a:solidFill>
              </a:rPr>
              <a:t>It</a:t>
            </a:r>
            <a:r>
              <a:rPr lang="tr-TR" dirty="0">
                <a:solidFill>
                  <a:schemeClr val="tx1"/>
                </a:solidFill>
              </a:rPr>
              <a:t> Is </a:t>
            </a:r>
            <a:r>
              <a:rPr lang="tr-TR" dirty="0" err="1">
                <a:solidFill>
                  <a:schemeClr val="tx1"/>
                </a:solidFill>
              </a:rPr>
              <a:t>Reflected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Back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The</a:t>
            </a:r>
            <a:r>
              <a:rPr lang="tr-TR" dirty="0">
                <a:solidFill>
                  <a:schemeClr val="tx1"/>
                </a:solidFill>
              </a:rPr>
              <a:t> Space </a:t>
            </a:r>
            <a:r>
              <a:rPr lang="tr-TR" dirty="0" err="1">
                <a:solidFill>
                  <a:schemeClr val="tx1"/>
                </a:solidFill>
              </a:rPr>
              <a:t>And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The</a:t>
            </a:r>
            <a:r>
              <a:rPr lang="tr-TR" dirty="0">
                <a:solidFill>
                  <a:schemeClr val="tx1"/>
                </a:solidFill>
              </a:rPr>
              <a:t> Rest Is </a:t>
            </a:r>
            <a:r>
              <a:rPr lang="tr-TR" dirty="0" err="1">
                <a:solidFill>
                  <a:schemeClr val="tx1"/>
                </a:solidFill>
              </a:rPr>
              <a:t>Absorbed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And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Re_radiated</a:t>
            </a:r>
            <a:r>
              <a:rPr lang="tr-TR" dirty="0">
                <a:solidFill>
                  <a:schemeClr val="tx1"/>
                </a:solidFill>
              </a:rPr>
              <a:t>  </a:t>
            </a:r>
            <a:r>
              <a:rPr lang="tr-TR" dirty="0" err="1">
                <a:solidFill>
                  <a:schemeClr val="tx1"/>
                </a:solidFill>
              </a:rPr>
              <a:t>By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Greenhouse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Gases</a:t>
            </a:r>
            <a:r>
              <a:rPr lang="tr-TR" dirty="0" smtClean="0">
                <a:solidFill>
                  <a:schemeClr val="tx1"/>
                </a:solidFill>
              </a:rPr>
              <a:t>.</a:t>
            </a:r>
          </a:p>
        </p:txBody>
      </p:sp>
      <p:pic>
        <p:nvPicPr>
          <p:cNvPr id="8" name="İçerik Yer Tutucusu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00" y="1524000"/>
            <a:ext cx="4889500" cy="3809999"/>
          </a:xfrm>
        </p:spPr>
      </p:pic>
      <p:sp>
        <p:nvSpPr>
          <p:cNvPr id="3" name="Yuvarlatılmış Dikdörtgen 2"/>
          <p:cNvSpPr/>
          <p:nvPr/>
        </p:nvSpPr>
        <p:spPr>
          <a:xfrm rot="10800000" flipH="1" flipV="1">
            <a:off x="9410700" y="6041360"/>
            <a:ext cx="2781300" cy="8166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Merve GÖKMENOĞLU Deva ÖZ             6/A</a:t>
            </a:r>
            <a:endParaRPr lang="tr-T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Yuvarlatılmış Dikdörtgen 4"/>
          <p:cNvSpPr/>
          <p:nvPr/>
        </p:nvSpPr>
        <p:spPr>
          <a:xfrm flipV="1">
            <a:off x="9410700" y="7277099"/>
            <a:ext cx="45719" cy="634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274080" flipH="1" flipV="1">
            <a:off x="-2918927" y="3967249"/>
            <a:ext cx="1895247" cy="2155733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" y="4300562"/>
            <a:ext cx="2705100" cy="1954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313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Yüzeyler">
  <a:themeElements>
    <a:clrScheme name="Yüzeyler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Yüzeyler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Yüzeyler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49</TotalTime>
  <Words>47</Words>
  <Application>Microsoft Office PowerPoint</Application>
  <PresentationFormat>Geniş ekran</PresentationFormat>
  <Paragraphs>3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Yüzeyler</vt:lpstr>
      <vt:lpstr>   GREENHOUSE EFFECT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GREENHOUSE EFFECT</dc:title>
  <dc:creator>User</dc:creator>
  <cp:lastModifiedBy>User</cp:lastModifiedBy>
  <cp:revision>8</cp:revision>
  <dcterms:created xsi:type="dcterms:W3CDTF">2019-10-24T15:28:40Z</dcterms:created>
  <dcterms:modified xsi:type="dcterms:W3CDTF">2019-10-31T15:07:13Z</dcterms:modified>
</cp:coreProperties>
</file>