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22" autoAdjust="0"/>
  </p:normalViewPr>
  <p:slideViewPr>
    <p:cSldViewPr>
      <p:cViewPr varScale="1">
        <p:scale>
          <a:sx n="74" d="100"/>
          <a:sy n="74" d="100"/>
        </p:scale>
        <p:origin x="-7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 Üçgen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İkizkenar Üçgen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Düz Bağlayıcı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EADC4-7D30-4328-986D-C5369D7E61D6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9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B570B-9CAD-4221-9859-939FAF049C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CDF13-2F67-493A-AE6F-C33DE540A12A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9CC3-6CC9-4F28-83B9-F2A383B7F3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18CB6-BE76-4839-A8B1-16C596ACF045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14CF8-84A3-4324-A235-06A4B74EAF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882775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54673-BA2F-40FB-B683-3E6216763E85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B21D-F027-4E51-B0DA-AF4CCDAC65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057B2-7B90-4741-B15B-511504464043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F4B4-DDD7-4E9E-99F6-36046E87FA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EF48-4D27-4199-AF4B-775B289906BF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8A44-D282-47FC-A39A-CED2ACA5A41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0348-5E05-4517-B05B-D9A7782A0154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CDF08-B588-459D-8324-5BC12BA527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2F970-DEE4-430C-B9D7-BF3F50E9CF1F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AFD28-6ACD-4D72-9B65-6AD19269F3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F6CE-5296-4E92-B7DB-90204B7D93FA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84FB9-F538-47F1-BECB-D84125033E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A221C-82A0-478B-B041-709A35BC60B8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6F77-EA5D-42D6-B97B-B5C147FD26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68288"/>
            <a:ext cx="2057400" cy="618648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9800" cy="618648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8C968-B9F9-4313-A6A8-5606BF910D87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C8A5-CD67-4985-9F4B-6100504E02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56E18-CF21-4163-8A08-3695722A2DCB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722B-7D23-422C-B424-C627FB4E3C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347B3-A125-45E0-913B-7908A5FBC43A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EF2CCF4-3801-4335-AE83-742BD19A2B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2953E-B1C9-4B9C-889B-A5EF4E2FD06D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4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732D-A6BA-4035-AEB6-F5F1AD5CCC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35001-1217-4214-AEBF-F7A467209EC1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2151-B92A-46F4-9A27-BFA740109F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AF247E6-6E76-4D88-BC46-EF14EB2E860B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7EC26881-A143-4AE4-B9CA-404E824A8D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D536-3D5B-4DFA-940E-D56E46876EB7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F1F8-20A2-4C96-BB16-A3AF1CC835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5F983-2059-47D5-A3C3-2BC3892EA948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07E5F-5800-47CE-8342-67E5CBD7A4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4A9E7-4C91-4993-B0AC-575FC6B53E72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D23A3-52E7-47FD-84A3-81C0EC262D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0" name="Metin Yer Tutucusu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7B97F2-47E7-44FE-B6BA-C81A8FE32111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DC78C8-66EF-481D-B5A2-E0CD5E98C9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00" r:id="rId4"/>
    <p:sldLayoutId id="2147483699" r:id="rId5"/>
    <p:sldLayoutId id="2147483715" r:id="rId6"/>
    <p:sldLayoutId id="2147483698" r:id="rId7"/>
    <p:sldLayoutId id="2147483697" r:id="rId8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D16060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C689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02020"/>
            </a:gs>
            <a:gs pos="60001">
              <a:srgbClr val="2E2E2E"/>
            </a:gs>
            <a:gs pos="100000">
              <a:srgbClr val="7474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İkizkenar Üçgen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4519" name="Metin Yer Tutucusu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2" name="Veri Yer Tutucusu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4FD3E3-E462-4302-9231-727C0128C7D2}" type="datetimeFigureOut">
              <a:rPr lang="tr-TR"/>
              <a:pPr>
                <a:defRPr/>
              </a:pPr>
              <a:t>14.11.2019</a:t>
            </a:fld>
            <a:endParaRPr lang="tr-TR"/>
          </a:p>
        </p:txBody>
      </p:sp>
      <p:sp>
        <p:nvSpPr>
          <p:cNvPr id="15" name="Altbilgi Yer Tutucusu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Slayt Numarası Yer Tutucusu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D3E113-A2F8-444F-A564-48BDCB6C4C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D16060"/>
          </a:solidFill>
          <a:latin typeface="Century Gothic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>
          <a:solidFill>
            <a:schemeClr val="tx1"/>
          </a:solidFill>
          <a:latin typeface="+mn-lt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C68989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5pPr>
      <a:lvl6pPr marL="2057400" indent="-209550" algn="l" rtl="0" fontAlgn="base">
        <a:spcBef>
          <a:spcPct val="20000"/>
        </a:spcBef>
        <a:spcAft>
          <a:spcPct val="0"/>
        </a:spcAft>
        <a:buClr>
          <a:srgbClr val="C68989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6pPr>
      <a:lvl7pPr marL="2514600" indent="-209550" algn="l" rtl="0" fontAlgn="base">
        <a:spcBef>
          <a:spcPct val="20000"/>
        </a:spcBef>
        <a:spcAft>
          <a:spcPct val="0"/>
        </a:spcAft>
        <a:buClr>
          <a:srgbClr val="C68989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7pPr>
      <a:lvl8pPr marL="2971800" indent="-209550" algn="l" rtl="0" fontAlgn="base">
        <a:spcBef>
          <a:spcPct val="20000"/>
        </a:spcBef>
        <a:spcAft>
          <a:spcPct val="0"/>
        </a:spcAft>
        <a:buClr>
          <a:srgbClr val="C68989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8pPr>
      <a:lvl9pPr marL="3429000" indent="-209550" algn="l" rtl="0" fontAlgn="base">
        <a:spcBef>
          <a:spcPct val="20000"/>
        </a:spcBef>
        <a:spcAft>
          <a:spcPct val="0"/>
        </a:spcAft>
        <a:buClr>
          <a:srgbClr val="C68989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4294967295"/>
          </p:nvPr>
        </p:nvSpPr>
        <p:spPr>
          <a:xfrm>
            <a:off x="2923090" y="77117"/>
            <a:ext cx="3085335" cy="1111712"/>
          </a:xfrm>
        </p:spPr>
        <p:txBody>
          <a:bodyPr anchor="b"/>
          <a:lstStyle/>
          <a:p>
            <a:pPr marL="484632" fontAlgn="auto">
              <a:spcAft>
                <a:spcPts val="0"/>
              </a:spcAft>
              <a:defRPr/>
            </a:pPr>
            <a:r>
              <a:rPr lang="tr-TR" sz="54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REUSE</a:t>
            </a:r>
            <a:endParaRPr lang="tr-TR" sz="540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36513" y="1186341"/>
            <a:ext cx="9143999" cy="5667393"/>
          </a:xfrm>
          <a:noFill/>
          <a:ln/>
        </p:spPr>
        <p:txBody>
          <a:bodyPr>
            <a:noAutofit/>
          </a:bodyPr>
          <a:lstStyle/>
          <a:p>
            <a:pPr marL="0" marR="36576" indent="0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900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Reuse During the collection and cleaning of wastes, it has not been subjected to any treatment in the </a:t>
            </a:r>
            <a:r>
              <a:rPr lang="en-US" sz="2900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same </a:t>
            </a:r>
            <a:r>
              <a:rPr lang="en-US" sz="2900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way. A world-class company and non-profit organization can help if you're at the beginning of sending it to landfills on already existing systems with more uptime and can be re-tuned. It saves 2 million tons of textile products. Last year, approximately 0.65 million </a:t>
            </a:r>
            <a:r>
              <a:rPr lang="en-US" sz="2900" kern="1200" dirty="0" err="1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tonnes</a:t>
            </a:r>
            <a:r>
              <a:rPr lang="en-US" sz="2900" kern="1200" dirty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were found from North American dumps, according to the products found. As a result, I recommend to dispose of 15 million tons of textile products every year or only 2 million tons can be recovered by recycling.</a:t>
            </a:r>
            <a:endParaRPr lang="tr-TR" sz="2900" kern="120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 idx="4294967295"/>
          </p:nvPr>
        </p:nvSpPr>
        <p:spPr>
          <a:xfrm>
            <a:off x="0" y="4581128"/>
            <a:ext cx="9144000" cy="227687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tr-TR" sz="28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HAZIRLAYANLAR : Emir  Aygün – Betül  Kartal</a:t>
            </a:r>
            <a:endParaRPr lang="tr-TR" sz="280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4338" name="İçerik Yer Tutucusu 14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0"/>
            <a:ext cx="7848600" cy="4581525"/>
          </a:xfr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anlı">
  <a:themeElements>
    <a:clrScheme name="1_Canlı 1">
      <a:dk1>
        <a:srgbClr val="303030"/>
      </a:dk1>
      <a:lt1>
        <a:srgbClr val="FFFFFF"/>
      </a:lt1>
      <a:dk2>
        <a:srgbClr val="000000"/>
      </a:dk2>
      <a:lt2>
        <a:srgbClr val="DEDEE0"/>
      </a:lt2>
      <a:accent1>
        <a:srgbClr val="AD0101"/>
      </a:accent1>
      <a:accent2>
        <a:srgbClr val="726056"/>
      </a:accent2>
      <a:accent3>
        <a:srgbClr val="AAAAAA"/>
      </a:accent3>
      <a:accent4>
        <a:srgbClr val="DADADA"/>
      </a:accent4>
      <a:accent5>
        <a:srgbClr val="D3AAAA"/>
      </a:accent5>
      <a:accent6>
        <a:srgbClr val="67564D"/>
      </a:accent6>
      <a:hlink>
        <a:srgbClr val="D26900"/>
      </a:hlink>
      <a:folHlink>
        <a:srgbClr val="D89243"/>
      </a:folHlink>
    </a:clrScheme>
    <a:fontScheme name="1_Canlı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anlı 1">
        <a:dk1>
          <a:srgbClr val="303030"/>
        </a:dk1>
        <a:lt1>
          <a:srgbClr val="FFFFFF"/>
        </a:lt1>
        <a:dk2>
          <a:srgbClr val="000000"/>
        </a:dk2>
        <a:lt2>
          <a:srgbClr val="DEDEE0"/>
        </a:lt2>
        <a:accent1>
          <a:srgbClr val="AD0101"/>
        </a:accent1>
        <a:accent2>
          <a:srgbClr val="726056"/>
        </a:accent2>
        <a:accent3>
          <a:srgbClr val="AAAAAA"/>
        </a:accent3>
        <a:accent4>
          <a:srgbClr val="DADADA"/>
        </a:accent4>
        <a:accent5>
          <a:srgbClr val="D3AAAA"/>
        </a:accent5>
        <a:accent6>
          <a:srgbClr val="67564D"/>
        </a:accent6>
        <a:hlink>
          <a:srgbClr val="D26900"/>
        </a:hlink>
        <a:folHlink>
          <a:srgbClr val="D8924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0</Words>
  <Application>Microsoft Office PowerPoint</Application>
  <PresentationFormat>Ekran Gösterisi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Tasarım Şablonu</vt:lpstr>
      </vt:variant>
      <vt:variant>
        <vt:i4>6</vt:i4>
      </vt:variant>
      <vt:variant>
        <vt:lpstr>Slayt Başlıkları</vt:lpstr>
      </vt:variant>
      <vt:variant>
        <vt:i4>2</vt:i4>
      </vt:variant>
    </vt:vector>
  </HeadingPairs>
  <TitlesOfParts>
    <vt:vector size="13" baseType="lpstr">
      <vt:lpstr>Century Gothic</vt:lpstr>
      <vt:lpstr>Arial</vt:lpstr>
      <vt:lpstr>Wingdings 2</vt:lpstr>
      <vt:lpstr>Verdana</vt:lpstr>
      <vt:lpstr>Calibri</vt:lpstr>
      <vt:lpstr>Canlı</vt:lpstr>
      <vt:lpstr>Canlı</vt:lpstr>
      <vt:lpstr>Canlı</vt:lpstr>
      <vt:lpstr>Canlı</vt:lpstr>
      <vt:lpstr>Canlı</vt:lpstr>
      <vt:lpstr>1_Canlı</vt:lpstr>
      <vt:lpstr>Slayt 1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REUSE</dc:title>
  <dc:creator>Betül</dc:creator>
  <cp:lastModifiedBy>KralBilgisayar</cp:lastModifiedBy>
  <cp:revision>6</cp:revision>
  <dcterms:created xsi:type="dcterms:W3CDTF">2019-11-13T17:50:27Z</dcterms:created>
  <dcterms:modified xsi:type="dcterms:W3CDTF">2019-11-14T08:21:04Z</dcterms:modified>
</cp:coreProperties>
</file>