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1" r:id="rId8"/>
    <p:sldId id="260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4660"/>
  </p:normalViewPr>
  <p:slideViewPr>
    <p:cSldViewPr>
      <p:cViewPr varScale="1">
        <p:scale>
          <a:sx n="45" d="100"/>
          <a:sy n="4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242F84-6CB8-4A84-AAEE-2A265B7DF3C4}" type="datetimeFigureOut">
              <a:rPr lang="sk-SK" smtClean="0"/>
              <a:t>23.11.2017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23D279-0418-4299-A5C9-DE770D2FD55A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Kalerábovo-mrkvový šalát</a:t>
            </a:r>
            <a:endParaRPr lang="sk-SK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71123_200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65272" cy="5898954"/>
          </a:xfrm>
          <a:prstGeom prst="rect">
            <a:avLst/>
          </a:prstGeom>
        </p:spPr>
      </p:pic>
      <p:pic>
        <p:nvPicPr>
          <p:cNvPr id="3" name="Obrázek 2" descr="20171123_200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339834"/>
            <a:ext cx="3357554" cy="25181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71123_201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Dobrú chuť !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16205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Ingrediencie</a:t>
            </a:r>
            <a:endParaRPr lang="sk-SK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1 ks Kaleráb</a:t>
            </a:r>
          </a:p>
          <a:p>
            <a:r>
              <a:rPr lang="sk-SK" sz="2800" dirty="0" smtClean="0"/>
              <a:t>3 ks mrkva</a:t>
            </a:r>
          </a:p>
          <a:p>
            <a:r>
              <a:rPr lang="sk-SK" sz="2800" dirty="0" smtClean="0"/>
              <a:t>2 ČL med</a:t>
            </a:r>
          </a:p>
          <a:p>
            <a:r>
              <a:rPr lang="sk-SK" sz="2800" dirty="0" smtClean="0"/>
              <a:t>Citrón </a:t>
            </a:r>
          </a:p>
          <a:p>
            <a:r>
              <a:rPr lang="sk-SK" sz="2800" dirty="0" smtClean="0"/>
              <a:t>Sušené ovocie</a:t>
            </a:r>
            <a:endParaRPr lang="sk-SK" sz="2800" dirty="0"/>
          </a:p>
        </p:txBody>
      </p:sp>
      <p:pic>
        <p:nvPicPr>
          <p:cNvPr id="5" name="Zástupný symbol pro obsah 4" descr="20171123_1927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4996"/>
            <a:ext cx="5111750" cy="383480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Príprava</a:t>
            </a:r>
            <a:endParaRPr lang="sk-SK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3008313" cy="46910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10-15 minút </a:t>
            </a:r>
          </a:p>
          <a:p>
            <a:r>
              <a:rPr lang="sk-SK" sz="4000" dirty="0" smtClean="0"/>
              <a:t>Postup</a:t>
            </a:r>
          </a:p>
          <a:p>
            <a:r>
              <a:rPr lang="sk-SK" sz="2400" dirty="0" smtClean="0"/>
              <a:t>Kaleráb ,mrkvu očistíme, umyjeme a nastrúhame /hrubšie/.</a:t>
            </a:r>
          </a:p>
          <a:p>
            <a:r>
              <a:rPr lang="sk-SK" sz="2400" dirty="0" smtClean="0"/>
              <a:t>Pridáme med a pokvapkáme citrónom ozdobíme ľubovoľne napr. orechy a sušené ovocie</a:t>
            </a:r>
          </a:p>
          <a:p>
            <a:endParaRPr lang="sk-SK" sz="2000" dirty="0"/>
          </a:p>
        </p:txBody>
      </p:sp>
      <p:pic>
        <p:nvPicPr>
          <p:cNvPr id="5" name="Zástupný symbol pro obsah 4" descr="20171123_193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18414" y="424826"/>
            <a:ext cx="3398603" cy="2548952"/>
          </a:xfrm>
        </p:spPr>
      </p:pic>
      <p:pic>
        <p:nvPicPr>
          <p:cNvPr id="7" name="Obrázek 6" descr="20171123_193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39994">
            <a:off x="6054539" y="971663"/>
            <a:ext cx="3174720" cy="2381040"/>
          </a:xfrm>
          <a:prstGeom prst="rect">
            <a:avLst/>
          </a:prstGeom>
        </p:spPr>
      </p:pic>
      <p:pic>
        <p:nvPicPr>
          <p:cNvPr id="8" name="Obrázek 7" descr="20171123_194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15572">
            <a:off x="3037275" y="3791035"/>
            <a:ext cx="3133193" cy="2349895"/>
          </a:xfrm>
          <a:prstGeom prst="rect">
            <a:avLst/>
          </a:prstGeom>
        </p:spPr>
      </p:pic>
      <p:pic>
        <p:nvPicPr>
          <p:cNvPr id="9" name="Obrázek 8" descr="20171123_194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43583">
            <a:off x="6145856" y="4395357"/>
            <a:ext cx="2762237" cy="20716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171123_195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Obrázek 4" descr="20171123_194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28652"/>
            <a:ext cx="4762501" cy="357187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0171123_195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Jablkovo-škoricový šalát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Ingrediencie</a:t>
            </a:r>
            <a:endParaRPr lang="sk-SK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3</a:t>
            </a:r>
            <a:r>
              <a:rPr lang="sk-SK" sz="2800" dirty="0" smtClean="0"/>
              <a:t> ks Jablká</a:t>
            </a:r>
          </a:p>
          <a:p>
            <a:r>
              <a:rPr lang="sk-SK" sz="2800" dirty="0" smtClean="0"/>
              <a:t>2 ČL med</a:t>
            </a:r>
          </a:p>
          <a:p>
            <a:r>
              <a:rPr lang="sk-SK" sz="2800" dirty="0" smtClean="0"/>
              <a:t>½ ČL škorice</a:t>
            </a:r>
          </a:p>
          <a:p>
            <a:r>
              <a:rPr lang="sk-SK" sz="2800" dirty="0" smtClean="0"/>
              <a:t>Citrón </a:t>
            </a:r>
          </a:p>
          <a:p>
            <a:r>
              <a:rPr lang="sk-SK" sz="2800" dirty="0" smtClean="0"/>
              <a:t>Sušené ovocie</a:t>
            </a:r>
          </a:p>
          <a:p>
            <a:endParaRPr lang="sk-SK" dirty="0"/>
          </a:p>
        </p:txBody>
      </p:sp>
      <p:pic>
        <p:nvPicPr>
          <p:cNvPr id="5" name="Zástupný symbol pro obsah 4" descr="20171123_200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12656" y="1303471"/>
            <a:ext cx="5694915" cy="42711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162050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Príprava</a:t>
            </a:r>
            <a:endParaRPr lang="sk-SK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5-10 min </a:t>
            </a:r>
          </a:p>
          <a:p>
            <a:endParaRPr lang="sk-SK" sz="2000" dirty="0"/>
          </a:p>
        </p:txBody>
      </p:sp>
      <p:pic>
        <p:nvPicPr>
          <p:cNvPr id="5" name="Zástupný symbol pro obsah 4" descr="20171123_195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412745">
            <a:off x="3292594" y="1648740"/>
            <a:ext cx="5111750" cy="38338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Postup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Jablká očistíme, umyjeme a nastrúhame /hrubšie/.</a:t>
            </a:r>
          </a:p>
          <a:p>
            <a:r>
              <a:rPr lang="sk-SK" sz="2800" dirty="0" smtClean="0"/>
              <a:t>Pridáme med, škoricu pokvapkáme citrónom ozdobíme ľubovoľne napr. orechy a sušené ovocie</a:t>
            </a:r>
            <a:endParaRPr lang="sk-SK" sz="2800" dirty="0" smtClean="0"/>
          </a:p>
        </p:txBody>
      </p:sp>
      <p:pic>
        <p:nvPicPr>
          <p:cNvPr id="5" name="Zástupný symbol pro obsah 4" descr="20171123_2005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3934263"/>
            <a:ext cx="3897304" cy="2923737"/>
          </a:xfrm>
        </p:spPr>
      </p:pic>
      <p:pic>
        <p:nvPicPr>
          <p:cNvPr id="6" name="Obrázek 5" descr="20171123_200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512" y="1857364"/>
            <a:ext cx="3257488" cy="2443117"/>
          </a:xfrm>
          <a:prstGeom prst="rect">
            <a:avLst/>
          </a:prstGeom>
        </p:spPr>
      </p:pic>
      <p:pic>
        <p:nvPicPr>
          <p:cNvPr id="7" name="Obrázek 6" descr="20171123_195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0"/>
            <a:ext cx="3671743" cy="25859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88</Words>
  <Application>Microsoft Office PowerPoint</Application>
  <PresentationFormat>Předvádění na obrazovce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Tok</vt:lpstr>
      <vt:lpstr>Kalerábovo-mrkvový šalát</vt:lpstr>
      <vt:lpstr>Ingrediencie</vt:lpstr>
      <vt:lpstr>Príprava</vt:lpstr>
      <vt:lpstr>Snímek 4</vt:lpstr>
      <vt:lpstr>Snímek 5</vt:lpstr>
      <vt:lpstr>Jablkovo-škoricový šalát</vt:lpstr>
      <vt:lpstr>Ingrediencie</vt:lpstr>
      <vt:lpstr>Príprava</vt:lpstr>
      <vt:lpstr>Postup </vt:lpstr>
      <vt:lpstr>Snímek 10</vt:lpstr>
      <vt:lpstr>Snímek 11</vt:lpstr>
      <vt:lpstr>Dobrú chuť !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Kalerabovo-mrkvový šalát</dc:title>
  <dc:creator>Valued Acer Customer</dc:creator>
  <cp:lastModifiedBy>Valued Acer Customer</cp:lastModifiedBy>
  <cp:revision>3</cp:revision>
  <dcterms:created xsi:type="dcterms:W3CDTF">2017-11-23T19:21:27Z</dcterms:created>
  <dcterms:modified xsi:type="dcterms:W3CDTF">2017-11-23T20:29:13Z</dcterms:modified>
</cp:coreProperties>
</file>