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34AD37-1D41-4AEF-B90D-04482BED5EA3}" type="datetimeFigureOut">
              <a:rPr lang="sk-SK" smtClean="0"/>
              <a:t>23. 11. 2017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C4517F-F8B0-439C-AD5B-0E8786FA3D1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Príprava </a:t>
            </a:r>
            <a:r>
              <a:rPr lang="sk-SK" dirty="0" smtClean="0"/>
              <a:t>mrkvovo-</a:t>
            </a:r>
            <a:r>
              <a:rPr lang="sk-SK" dirty="0" smtClean="0"/>
              <a:t>jablkový šalát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Kamil Dzurman </a:t>
            </a:r>
          </a:p>
          <a:p>
            <a:r>
              <a:rPr lang="sk-SK" dirty="0" smtClean="0"/>
              <a:t>6.A</a:t>
            </a:r>
          </a:p>
          <a:p>
            <a:r>
              <a:rPr lang="sk-SK" dirty="0" smtClean="0"/>
              <a:t>Projekt: jedlo ako liek, jedlo ako jed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potrebujeme: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Potrebujeme: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Mrkva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Jablko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Citrón</a:t>
            </a:r>
          </a:p>
          <a:p>
            <a:pPr lvl="1">
              <a:buFont typeface="Wingdings" pitchFamily="2" charset="2"/>
              <a:buChar char="ü"/>
            </a:pPr>
            <a:r>
              <a:rPr lang="sk-SK" dirty="0" smtClean="0"/>
              <a:t>Med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r>
              <a:rPr lang="sk-SK" sz="1800" dirty="0" smtClean="0"/>
              <a:t>(poprípade môžeme dochutiť strúhaným kokosom a ananásovým kompótom)</a:t>
            </a:r>
            <a:endParaRPr lang="sk-SK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i="1" dirty="0" smtClean="0"/>
              <a:t>Postup prípravy</a:t>
            </a:r>
            <a:endParaRPr lang="sk-SK" sz="40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lvl="0"/>
            <a:r>
              <a:rPr lang="sk-SK" sz="2200" b="1" dirty="0" smtClean="0"/>
              <a:t>1. Mrkvu a jablká si očistíme</a:t>
            </a:r>
          </a:p>
          <a:p>
            <a:r>
              <a:rPr lang="sk-SK" sz="2200" b="1" dirty="0" smtClean="0"/>
              <a:t>2. Postrúhame si mrkvu na jemno</a:t>
            </a:r>
          </a:p>
          <a:p>
            <a:r>
              <a:rPr lang="sk-SK" sz="2200" b="1" dirty="0" smtClean="0"/>
              <a:t>3. Postrúhame si jablká na hrubšom</a:t>
            </a:r>
          </a:p>
          <a:p>
            <a:endParaRPr lang="sk-SK" sz="22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476672"/>
            <a:ext cx="3445222" cy="25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3768" y="2780928"/>
            <a:ext cx="3456384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b="1" i="1" dirty="0" smtClean="0"/>
              <a:t>Postup prípravy</a:t>
            </a:r>
            <a:endParaRPr lang="sk-SK" sz="4000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2200" b="1" dirty="0" smtClean="0"/>
              <a:t>4. Pridáme šťavu z polovice citróna.</a:t>
            </a:r>
          </a:p>
          <a:p>
            <a:r>
              <a:rPr lang="sk-SK" sz="2200" b="1" dirty="0" smtClean="0"/>
              <a:t>5. Dodáme za lyžicu medu.</a:t>
            </a:r>
          </a:p>
          <a:p>
            <a:r>
              <a:rPr lang="sk-SK" sz="2200" b="1" dirty="0" smtClean="0"/>
              <a:t>6. Všetko spolu premiešame a dochutíme podľa chuti.</a:t>
            </a:r>
          </a:p>
          <a:p>
            <a:endParaRPr lang="sk-SK" sz="22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323528" y="1556792"/>
            <a:ext cx="8458200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ĎAKUJEM ZA POZORNOSŤ A PRAJEM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40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VÁM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40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DOBRÚ</a:t>
            </a:r>
            <a:r>
              <a:rPr kumimoji="0" lang="sk-SK" sz="6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CHUŤ</a:t>
            </a:r>
            <a:endParaRPr kumimoji="0" lang="sk-SK" sz="6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92</Words>
  <Application>Microsoft Office PowerPoint</Application>
  <PresentationFormat>Prezentácia na obrazovke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Cestovanie</vt:lpstr>
      <vt:lpstr>Príprava mrkvovo-jablkový šalát </vt:lpstr>
      <vt:lpstr>Čo potrebujeme:</vt:lpstr>
      <vt:lpstr>Postup prípravy</vt:lpstr>
      <vt:lpstr>Postup prípravy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mrkvovo-jablkový šalát</dc:title>
  <dc:creator>Milos</dc:creator>
  <cp:lastModifiedBy>Milos</cp:lastModifiedBy>
  <cp:revision>4</cp:revision>
  <dcterms:created xsi:type="dcterms:W3CDTF">2017-11-23T19:36:39Z</dcterms:created>
  <dcterms:modified xsi:type="dcterms:W3CDTF">2017-11-23T20:15:41Z</dcterms:modified>
</cp:coreProperties>
</file>