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media/audio111.wav" ContentType="audio/x-wav"/>
  <Override PartName="/ppt/media/audio131.wav" ContentType="audio/x-wav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audio71.wav" ContentType="audio/x-wav"/>
  <Override PartName="/ppt/media/audio81.wav" ContentType="audio/x-wav"/>
  <Override PartName="/ppt/media/audio91.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audio31.wav" ContentType="audio/x-wav"/>
  <Override PartName="/ppt/media/audio41.wav" ContentType="audio/x-wav"/>
  <Override PartName="/ppt/media/audio51.wav" ContentType="audio/x-wav"/>
  <Override PartName="/ppt/media/audio61.wav" ContentType="audio/x-wav"/>
  <Override PartName="/ppt/slideLayouts/slideLayout10.xml" ContentType="application/vnd.openxmlformats-officedocument.presentationml.slideLayout+xml"/>
  <Override PartName="/ppt/media/audio2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media/audio161.wav" ContentType="audio/x-wa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media/audio121.wav" ContentType="audio/x-wav"/>
  <Override PartName="/ppt/media/audio141.wav" ContentType="audio/x-wav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audio101.wav" ContentType="audio/x-wav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media/audio17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1" r:id="rId2"/>
    <p:sldId id="256" r:id="rId3"/>
    <p:sldId id="257" r:id="rId4"/>
    <p:sldId id="259" r:id="rId5"/>
    <p:sldId id="268" r:id="rId6"/>
    <p:sldId id="270" r:id="rId7"/>
    <p:sldId id="262" r:id="rId8"/>
    <p:sldId id="260" r:id="rId9"/>
    <p:sldId id="258" r:id="rId10"/>
    <p:sldId id="264" r:id="rId11"/>
    <p:sldId id="273" r:id="rId12"/>
    <p:sldId id="261" r:id="rId13"/>
    <p:sldId id="265" r:id="rId14"/>
    <p:sldId id="276" r:id="rId15"/>
    <p:sldId id="266" r:id="rId16"/>
    <p:sldId id="267" r:id="rId17"/>
    <p:sldId id="263" r:id="rId18"/>
    <p:sldId id="269" r:id="rId19"/>
    <p:sldId id="274" r:id="rId20"/>
    <p:sldId id="275" r:id="rId21"/>
    <p:sldId id="280" r:id="rId22"/>
    <p:sldId id="279" r:id="rId23"/>
    <p:sldId id="283" r:id="rId24"/>
    <p:sldId id="282" r:id="rId25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19ECF7"/>
    <a:srgbClr val="1DD1FB"/>
    <a:srgbClr val="FC04CD"/>
    <a:srgbClr val="BBC0B4"/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3" autoAdjust="0"/>
    <p:restoredTop sz="94660"/>
  </p:normalViewPr>
  <p:slideViewPr>
    <p:cSldViewPr>
      <p:cViewPr varScale="1">
        <p:scale>
          <a:sx n="73" d="100"/>
          <a:sy n="73" d="100"/>
        </p:scale>
        <p:origin x="-127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90110-659F-421D-A03B-C4E5A8FD6A4F}" type="datetimeFigureOut">
              <a:rPr lang="pt-PT" smtClean="0"/>
              <a:pPr/>
              <a:t>09-05-2017</a:t>
            </a:fld>
            <a:endParaRPr lang="pt-PT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F3CA3-5687-4AA8-8BF1-693681CD4CE7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88128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F3CA3-5687-4AA8-8BF1-693681CD4CE7}" type="slidenum">
              <a:rPr lang="pt-PT" smtClean="0"/>
              <a:pPr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1192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AC22-89CF-4428-897A-CC084520723E}" type="datetimeFigureOut">
              <a:rPr lang="pt-PT" smtClean="0"/>
              <a:pPr/>
              <a:t>09-05-2017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528-9975-4ABF-98DB-6B38C2DDCC3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5056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14:prism isInverted="1"/>
        <p:sndAc>
          <p:stSnd>
            <p:snd r:embed="rId3" name="camera.wav"/>
          </p:stSnd>
        </p:sndAc>
      </p:transition>
    </mc:Choice>
    <mc:Fallback>
      <p:transition spd="slow" advClick="0" advTm="1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AC22-89CF-4428-897A-CC084520723E}" type="datetimeFigureOut">
              <a:rPr lang="pt-PT" smtClean="0"/>
              <a:pPr/>
              <a:t>09-05-2017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528-9975-4ABF-98DB-6B38C2DDCC3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88171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14:prism isInverted="1"/>
        <p:sndAc>
          <p:stSnd>
            <p:snd r:embed="rId3" name="camera.wav"/>
          </p:stSnd>
        </p:sndAc>
      </p:transition>
    </mc:Choice>
    <mc:Fallback>
      <p:transition spd="slow" advClick="0" advTm="1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AC22-89CF-4428-897A-CC084520723E}" type="datetimeFigureOut">
              <a:rPr lang="pt-PT" smtClean="0"/>
              <a:pPr/>
              <a:t>09-05-2017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528-9975-4ABF-98DB-6B38C2DDCC3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6059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14:prism isInverted="1"/>
        <p:sndAc>
          <p:stSnd>
            <p:snd r:embed="rId3" name="camera.wav"/>
          </p:stSnd>
        </p:sndAc>
      </p:transition>
    </mc:Choice>
    <mc:Fallback>
      <p:transition spd="slow" advClick="0" advTm="1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AC22-89CF-4428-897A-CC084520723E}" type="datetimeFigureOut">
              <a:rPr lang="pt-PT" smtClean="0"/>
              <a:pPr/>
              <a:t>09-05-2017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528-9975-4ABF-98DB-6B38C2DDCC3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69278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14:prism isInverted="1"/>
        <p:sndAc>
          <p:stSnd>
            <p:snd r:embed="rId3" name="camera.wav"/>
          </p:stSnd>
        </p:sndAc>
      </p:transition>
    </mc:Choice>
    <mc:Fallback>
      <p:transition spd="slow" advClick="0" advTm="1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AC22-89CF-4428-897A-CC084520723E}" type="datetimeFigureOut">
              <a:rPr lang="pt-PT" smtClean="0"/>
              <a:pPr/>
              <a:t>09-05-2017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528-9975-4ABF-98DB-6B38C2DDCC3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46008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14:prism isInverted="1"/>
        <p:sndAc>
          <p:stSnd>
            <p:snd r:embed="rId3" name="camera.wav"/>
          </p:stSnd>
        </p:sndAc>
      </p:transition>
    </mc:Choice>
    <mc:Fallback>
      <p:transition spd="slow" advClick="0" advTm="1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AC22-89CF-4428-897A-CC084520723E}" type="datetimeFigureOut">
              <a:rPr lang="pt-PT" smtClean="0"/>
              <a:pPr/>
              <a:t>09-05-2017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528-9975-4ABF-98DB-6B38C2DDCC3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43640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14:prism isInverted="1"/>
        <p:sndAc>
          <p:stSnd>
            <p:snd r:embed="rId3" name="camera.wav"/>
          </p:stSnd>
        </p:sndAc>
      </p:transition>
    </mc:Choice>
    <mc:Fallback>
      <p:transition spd="slow" advClick="0" advTm="1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AC22-89CF-4428-897A-CC084520723E}" type="datetimeFigureOut">
              <a:rPr lang="pt-PT" smtClean="0"/>
              <a:pPr/>
              <a:t>09-05-2017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528-9975-4ABF-98DB-6B38C2DDCC3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6570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14:prism isInverted="1"/>
        <p:sndAc>
          <p:stSnd>
            <p:snd r:embed="rId3" name="camera.wav"/>
          </p:stSnd>
        </p:sndAc>
      </p:transition>
    </mc:Choice>
    <mc:Fallback>
      <p:transition spd="slow" advClick="0" advTm="1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AC22-89CF-4428-897A-CC084520723E}" type="datetimeFigureOut">
              <a:rPr lang="pt-PT" smtClean="0"/>
              <a:pPr/>
              <a:t>09-05-2017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528-9975-4ABF-98DB-6B38C2DDCC3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21129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14:prism isInverted="1"/>
        <p:sndAc>
          <p:stSnd>
            <p:snd r:embed="rId3" name="camera.wav"/>
          </p:stSnd>
        </p:sndAc>
      </p:transition>
    </mc:Choice>
    <mc:Fallback>
      <p:transition spd="slow" advClick="0" advTm="1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AC22-89CF-4428-897A-CC084520723E}" type="datetimeFigureOut">
              <a:rPr lang="pt-PT" smtClean="0"/>
              <a:pPr/>
              <a:t>09-05-2017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528-9975-4ABF-98DB-6B38C2DDCC3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91852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14:prism isInverted="1"/>
        <p:sndAc>
          <p:stSnd>
            <p:snd r:embed="rId3" name="camera.wav"/>
          </p:stSnd>
        </p:sndAc>
      </p:transition>
    </mc:Choice>
    <mc:Fallback>
      <p:transition spd="slow" advClick="0" advTm="1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AC22-89CF-4428-897A-CC084520723E}" type="datetimeFigureOut">
              <a:rPr lang="pt-PT" smtClean="0"/>
              <a:pPr/>
              <a:t>09-05-2017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528-9975-4ABF-98DB-6B38C2DDCC3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87910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14:prism isInverted="1"/>
        <p:sndAc>
          <p:stSnd>
            <p:snd r:embed="rId3" name="camera.wav"/>
          </p:stSnd>
        </p:sndAc>
      </p:transition>
    </mc:Choice>
    <mc:Fallback>
      <p:transition spd="slow" advClick="0" advTm="1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AC22-89CF-4428-897A-CC084520723E}" type="datetimeFigureOut">
              <a:rPr lang="pt-PT" smtClean="0"/>
              <a:pPr/>
              <a:t>09-05-2017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528-9975-4ABF-98DB-6B38C2DDCC3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33152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14:prism isInverted="1"/>
        <p:sndAc>
          <p:stSnd>
            <p:snd r:embed="rId3" name="camera.wav"/>
          </p:stSnd>
        </p:sndAc>
      </p:transition>
    </mc:Choice>
    <mc:Fallback>
      <p:transition spd="slow" advClick="0" advTm="1000">
        <p:fade/>
        <p:sndAc>
          <p:stSnd>
            <p:snd r:embed="rId1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7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FAC22-89CF-4428-897A-CC084520723E}" type="datetimeFigureOut">
              <a:rPr lang="pt-PT" smtClean="0"/>
              <a:pPr/>
              <a:t>09-05-2017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67528-9975-4ABF-98DB-6B38C2DDCC3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60035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14:prism isInverted="1"/>
        <p:sndAc>
          <p:stSnd>
            <p:snd r:embed="rId14" name="camera.wav"/>
          </p:stSnd>
        </p:sndAc>
      </p:transition>
    </mc:Choice>
    <mc:Fallback>
      <p:transition spd="slow" advClick="0" advTm="1000">
        <p:fade/>
        <p:sndAc>
          <p:stSnd>
            <p:snd r:embed="rId13" name="camera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uact=8&amp;ved=0ahUKEwiQg9qihOTPAhWFaRQKHQYqAEgQjRwIBw&amp;url=http://webluxo.com.br/home/noticias/personalidades/rainha-elizabeth-ny/&amp;bvm=bv.135974163,d.ZGg&amp;psig=AFQjCNHsmfpurSWvUXKujEhIleKpr_AGcQ&amp;ust=1476869090387257" TargetMode="Externa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01.wav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uact=8&amp;ved=0ahUKEwjH853Dt-vPAhWDzxQKHcC7CRoQjRwIBw&amp;url=http://blog.culturainglesa-ce.com.br/cultura-2/de-volta-aos-estudos-principe-william-estudara-em-cambridge&amp;psig=AFQjCNFleklt2citGNThLMrGBwfKjJrEqw&amp;ust=1477123361360806" TargetMode="Externa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1.wav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2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81.wa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31.wav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uact=8&amp;ved=0ahUKEwjvl6fIruvPAhUJOxQKHRaQAfMQjRwIBw&amp;url=http://www.dicadelondres.com.br/2015/05/clima-em-londres-inglaterra.html&amp;psig=AFQjCNF1lBNoPyD-et6foeINu_qFJA9pXg&amp;ust=1477120918173613" TargetMode="External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41.wav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://www.lae-edu.com.br/destino/reino-unido/flora-e-fauna" TargetMode="External"/><Relationship Id="rId7" Type="http://schemas.openxmlformats.org/officeDocument/2006/relationships/hyperlink" Target="http://www.google.pt/url?sa=i&amp;rct=j&amp;q=&amp;esrc=s&amp;frm=1&amp;source=images&amp;cd=&amp;cad=rja&amp;uact=8&amp;ved=0ahUKEwitjsqQkurPAhUE1RQKHf4dAgUQjRwIBw&amp;url=http://www.seuguara.com.br/2012/09/mascote-da-copa-2014-tatu-bola-se.html&amp;bvm=bv.136499718,d.ZGg&amp;psig=AFQjCNHCol61wqvifhITqGb5j9gbzkCHuw&amp;ust=1477078787088779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audio" Target="../media/audio17.wav"/><Relationship Id="rId5" Type="http://schemas.openxmlformats.org/officeDocument/2006/relationships/hyperlink" Target="http://www.rspb.org.uk/community/wildlife/f/13609/t/99306.aspx" TargetMode="External"/><Relationship Id="rId10" Type="http://schemas.openxmlformats.org/officeDocument/2006/relationships/image" Target="../media/image27.jpeg"/><Relationship Id="rId4" Type="http://schemas.openxmlformats.org/officeDocument/2006/relationships/image" Target="../media/image24.jpeg"/><Relationship Id="rId9" Type="http://schemas.openxmlformats.org/officeDocument/2006/relationships/hyperlink" Target="http://www.google.pt/url?sa=i&amp;rct=j&amp;q=&amp;esrc=s&amp;frm=1&amp;source=images&amp;cd=&amp;cad=rja&amp;uact=8&amp;ved=0ahUKEwjU05z-kurPAhVMaxQKHbWtAsQQjRwIBw&amp;url=http://molhoingles.com/os-10-animais-mais-fofos-da-fauna-britanica/&amp;bvm=bv.136499718,d.ZGg&amp;psig=AFQjCNHCol61wqvifhITqGb5j9gbzkCHuw&amp;ust=1477078787088779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://www.google.pt/url?sa=i&amp;rct=j&amp;q=&amp;esrc=s&amp;frm=1&amp;source=images&amp;cd=&amp;cad=rja&amp;uact=8&amp;ved=0ahUKEwiHiJuuhuTPAhVBnxQKHVxrA6sQjRwIBw&amp;url=http://blog.descubraomundo.com/inglaterra/comida-tipica-da-inglaterra/&amp;bvm=bv.135974163,d.ZGg&amp;psig=AFQjCNFk3tcKTOuFq0RDBj3p6qMx84ipbQ&amp;ust=1476869649000312" TargetMode="External"/><Relationship Id="rId7" Type="http://schemas.openxmlformats.org/officeDocument/2006/relationships/hyperlink" Target="http://blog.descubraomundo.com/wp-content/uploads/2014/11/02.jpg" TargetMode="Externa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audio" Target="../media/audio91.wav"/><Relationship Id="rId5" Type="http://schemas.openxmlformats.org/officeDocument/2006/relationships/hyperlink" Target="http://blog.descubraomundo.com/wp-content/uploads/2014/11/01.jpg" TargetMode="External"/><Relationship Id="rId10" Type="http://schemas.openxmlformats.org/officeDocument/2006/relationships/image" Target="../media/image31.jpeg"/><Relationship Id="rId4" Type="http://schemas.openxmlformats.org/officeDocument/2006/relationships/image" Target="../media/image28.jpeg"/><Relationship Id="rId9" Type="http://schemas.openxmlformats.org/officeDocument/2006/relationships/hyperlink" Target="http://blog.descubraomundo.com/wp-content/uploads/2014/11/07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uact=8&amp;ved=0ahUKEwj897rIhOTPAhWGWxQKHYqQCt4QjRwIBw&amp;url=http://dicasdemonumentos.com/category/inglaterra/&amp;bvm=bv.135974163,d.ZGg&amp;psig=AFQjCNGymp_FYfuShhNmic5VPXZFZrYqtw&amp;ust=1476869152875393" TargetMode="External"/><Relationship Id="rId7" Type="http://schemas.openxmlformats.org/officeDocument/2006/relationships/audio" Target="../media/audio5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hyperlink" Target="http://www.google.pt/url?sa=i&amp;rct=j&amp;q=&amp;esrc=s&amp;frm=1&amp;source=images&amp;cd=&amp;cad=rja&amp;uact=8&amp;ved=0ahUKEwj897rIhOTPAhWGWxQKHYqQCt4QjRwIBw&amp;url=http://culturaparatodos.es/ciencias-sociales/46263-monumentos-del-mundo-el-big-ben-tvrip-espanol.html&amp;bvm=bv.135974163,d.ZGg&amp;psig=AFQjCNGymp_FYfuShhNmic5VPXZFZrYqtw&amp;ust=1476869152875393" TargetMode="Externa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descubraomundo.com/inglaterra/tudo-sobre-a-inglaterra/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1.wav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61.wav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41.wav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7.wav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uact=8&amp;ved=0ahUKEwjvn-Xf_unPAhVGqxoKHYFIAQUQjRwIBw&amp;url=http://geo5.net/bandeira-do-reino-unido/&amp;bvm=bv.136499718,d.ZGg&amp;psig=AFQjCNH9Ai2wABrPgwRvcdjYWKy7mLX9sA&amp;ust=1477073750239649" TargetMode="Externa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t/url?sa=i&amp;rct=j&amp;q=&amp;esrc=s&amp;frm=1&amp;source=images&amp;cd=&amp;cad=rja&amp;uact=8&amp;ved=0ahUKEwiasvP-iOrPAhXDUBQKHSMjD_8QjRwIBw&amp;url=https://www.tumblr.com/tagged/em-londres&amp;bvm=bv.136499718,d.ZGg&amp;psig=AFQjCNEdGGWl6pm2YGr2HxT6zznPqU0pLQ&amp;ust=1477076517681727" TargetMode="Externa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51.wav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audio" Target="../media/audio6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uact=8&amp;ved=0ahUKEwjkk-2bjOrPAhUGtxQKHdeOAdUQjRwIBw&amp;url=http://it.pixword.net/soluzioni/13-Lettere/id-47327.html&amp;bvm=bv.136499718,d.ZGg&amp;psig=AFQjCNFX9U0WaxIncDbIG74nRFKmqkQCgw&amp;ust=1477077386298478" TargetMode="Externa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81.wav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uact=8&amp;ved=0ahUKEwi436rIiurPAhVIlxQKHeOtAuIQjRwIBw&amp;url=http://canaldoensino.com.br/blog/35-dicas-para-facilitar-seu-aprendizado-de-ingles&amp;bvm=bv.136499718,d.ZGg&amp;psig=AFQjCNEhAoYjwBVqSNgkpH8YGxT0IxA7YQ&amp;ust=1477076933230755" TargetMode="Externa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91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uact=8&amp;ved=0ahUKEwjl7dmt_uPPAhWCShQKHaUqDKEQjRwIBw&amp;url=http://gazetanumismatica.blogspot.com/&amp;bvm=bv.135974163,d.ZGg&amp;psig=AFQjCNH0b1o3GwkIrVl9NzhCKRK1JLT_xg&amp;ust=1476867507783411" TargetMode="Externa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1" y="426967"/>
            <a:ext cx="7772400" cy="1470025"/>
          </a:xfrm>
          <a:solidFill>
            <a:schemeClr val="accent4"/>
          </a:solidFill>
        </p:spPr>
        <p:txBody>
          <a:bodyPr/>
          <a:lstStyle/>
          <a:p>
            <a:r>
              <a:rPr lang="pt-PT" dirty="0" err="1" smtClean="0">
                <a:solidFill>
                  <a:srgbClr val="1DD1FB"/>
                </a:solidFill>
              </a:rPr>
              <a:t>eTwinning</a:t>
            </a:r>
            <a:endParaRPr lang="pt-PT" dirty="0">
              <a:solidFill>
                <a:srgbClr val="1DD1FB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901" y="2060848"/>
            <a:ext cx="7772400" cy="4392488"/>
          </a:xfrm>
          <a:solidFill>
            <a:schemeClr val="accent4"/>
          </a:solidFill>
        </p:spPr>
        <p:txBody>
          <a:bodyPr/>
          <a:lstStyle/>
          <a:p>
            <a:endParaRPr lang="pt-PT" dirty="0"/>
          </a:p>
          <a:p>
            <a:r>
              <a:rPr lang="pt-PT" dirty="0" err="1" smtClean="0">
                <a:solidFill>
                  <a:srgbClr val="00B0F0"/>
                </a:solidFill>
              </a:rPr>
              <a:t>Work</a:t>
            </a:r>
            <a:r>
              <a:rPr lang="pt-PT" dirty="0">
                <a:solidFill>
                  <a:srgbClr val="00B0F0"/>
                </a:solidFill>
              </a:rPr>
              <a:t> </a:t>
            </a:r>
            <a:r>
              <a:rPr lang="pt-PT" dirty="0" err="1" smtClean="0">
                <a:solidFill>
                  <a:srgbClr val="00B0F0"/>
                </a:solidFill>
              </a:rPr>
              <a:t>done</a:t>
            </a:r>
            <a:r>
              <a:rPr lang="pt-PT" dirty="0" smtClean="0">
                <a:solidFill>
                  <a:srgbClr val="00B0F0"/>
                </a:solidFill>
              </a:rPr>
              <a:t> </a:t>
            </a:r>
            <a:r>
              <a:rPr lang="pt-PT" dirty="0" err="1" smtClean="0">
                <a:solidFill>
                  <a:srgbClr val="00B0F0"/>
                </a:solidFill>
              </a:rPr>
              <a:t>by</a:t>
            </a:r>
            <a:r>
              <a:rPr lang="pt-PT" dirty="0" smtClean="0">
                <a:solidFill>
                  <a:srgbClr val="00B0F0"/>
                </a:solidFill>
              </a:rPr>
              <a:t>  </a:t>
            </a:r>
          </a:p>
          <a:p>
            <a:r>
              <a:rPr lang="pt-PT" dirty="0" smtClean="0">
                <a:solidFill>
                  <a:srgbClr val="00B0F0"/>
                </a:solidFill>
              </a:rPr>
              <a:t> Filipe Ferreira &amp; Mariana Costa</a:t>
            </a:r>
            <a:endParaRPr lang="pt-PT" dirty="0">
              <a:solidFill>
                <a:srgbClr val="00B0F0"/>
              </a:solidFill>
            </a:endParaRPr>
          </a:p>
        </p:txBody>
      </p:sp>
      <p:pic>
        <p:nvPicPr>
          <p:cNvPr id="5" name="Picture 2" descr="Resultado de imagem para etwinning lab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71416">
            <a:off x="3668388" y="4083336"/>
            <a:ext cx="1514727" cy="213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932654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500" advClick="0" advTm="4083">
        <p15:prstTrans prst="curtains"/>
        <p:sndAc>
          <p:stSnd loop="1">
            <p:snd r:embed="rId4" name="applause.wav"/>
          </p:stSnd>
        </p:sndAc>
      </p:transition>
    </mc:Choice>
    <mc:Fallback>
      <p:transition spd="slow" advClick="0" advTm="4083">
        <p:fade/>
        <p:sndAc>
          <p:stSnd loop="1"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Pol</a:t>
            </a:r>
            <a:r>
              <a:rPr lang="pt-PT" u="sng" dirty="0" err="1" smtClean="0">
                <a:solidFill>
                  <a:schemeClr val="bg1"/>
                </a:solidFill>
              </a:rPr>
              <a:t>iti</a:t>
            </a:r>
            <a:r>
              <a:rPr lang="pt-PT" u="sng" dirty="0" err="1" smtClean="0">
                <a:solidFill>
                  <a:srgbClr val="FF0000"/>
                </a:solidFill>
              </a:rPr>
              <a:t>cal</a:t>
            </a:r>
            <a:r>
              <a:rPr lang="pt-PT" u="sng" dirty="0" smtClean="0">
                <a:solidFill>
                  <a:srgbClr val="FF0000"/>
                </a:solidFill>
              </a:rPr>
              <a:t> </a:t>
            </a:r>
            <a:r>
              <a:rPr lang="pt-PT" u="sng" dirty="0" smtClean="0">
                <a:solidFill>
                  <a:srgbClr val="0070C0"/>
                </a:solidFill>
              </a:rPr>
              <a:t>Re</a:t>
            </a:r>
            <a:r>
              <a:rPr lang="pt-PT" u="sng" dirty="0" smtClean="0">
                <a:solidFill>
                  <a:schemeClr val="bg1"/>
                </a:solidFill>
              </a:rPr>
              <a:t>gi</a:t>
            </a:r>
            <a:r>
              <a:rPr lang="pt-PT" u="sng" dirty="0" smtClean="0">
                <a:solidFill>
                  <a:srgbClr val="FF0000"/>
                </a:solidFill>
              </a:rPr>
              <a:t>me</a:t>
            </a:r>
            <a:endParaRPr lang="pt-PT" u="sng" dirty="0">
              <a:solidFill>
                <a:srgbClr val="FF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                             </a:t>
            </a:r>
            <a:r>
              <a:rPr lang="pt-PT" dirty="0" err="1" smtClean="0">
                <a:latin typeface="Broadway" panose="04040905080B02020502" pitchFamily="82" charset="0"/>
              </a:rPr>
              <a:t>Monarchy</a:t>
            </a:r>
            <a:endParaRPr lang="pt-PT" dirty="0">
              <a:latin typeface="Broadway" panose="04040905080B02020502" pitchFamily="82" charset="0"/>
            </a:endParaRPr>
          </a:p>
        </p:txBody>
      </p:sp>
      <p:pic>
        <p:nvPicPr>
          <p:cNvPr id="4" name="irc_mi" descr="Resultado de imagem para inglaterra rainha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204864"/>
            <a:ext cx="388843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1000">
        <p15:prstTrans prst="wind"/>
        <p:sndAc>
          <p:stSnd loop="1">
            <p:snd r:embed="rId5" name="wind.wav"/>
          </p:stSnd>
        </p:sndAc>
      </p:transition>
    </mc:Choice>
    <mc:Fallback>
      <p:transition spd="slow" advClick="0" advTm="1000">
        <p:fade/>
        <p:sndAc>
          <p:stSnd loop="1">
            <p:snd r:embed="rId2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Fa</a:t>
            </a:r>
            <a:r>
              <a:rPr lang="pt-PT" u="sng" dirty="0" err="1" smtClean="0">
                <a:solidFill>
                  <a:schemeClr val="bg1"/>
                </a:solidFill>
              </a:rPr>
              <a:t>mo</a:t>
            </a:r>
            <a:r>
              <a:rPr lang="pt-PT" u="sng" dirty="0" err="1" smtClean="0">
                <a:solidFill>
                  <a:srgbClr val="FF0000"/>
                </a:solidFill>
              </a:rPr>
              <a:t>us</a:t>
            </a:r>
            <a:r>
              <a:rPr lang="pt-PT" u="sng" dirty="0" smtClean="0">
                <a:solidFill>
                  <a:srgbClr val="FF0000"/>
                </a:solidFill>
              </a:rPr>
              <a:t> </a:t>
            </a:r>
            <a:r>
              <a:rPr lang="pt-PT" u="sng" dirty="0" err="1" smtClean="0">
                <a:solidFill>
                  <a:srgbClr val="0070C0"/>
                </a:solidFill>
              </a:rPr>
              <a:t>Pers</a:t>
            </a:r>
            <a:r>
              <a:rPr lang="pt-PT" u="sng" dirty="0" err="1" smtClean="0">
                <a:solidFill>
                  <a:schemeClr val="bg1"/>
                </a:solidFill>
              </a:rPr>
              <a:t>ona</a:t>
            </a:r>
            <a:r>
              <a:rPr lang="pt-PT" u="sng" dirty="0" err="1" smtClean="0">
                <a:solidFill>
                  <a:srgbClr val="FF0000"/>
                </a:solidFill>
              </a:rPr>
              <a:t>lity</a:t>
            </a:r>
            <a:endParaRPr lang="pt-PT" u="sng" dirty="0">
              <a:solidFill>
                <a:srgbClr val="FF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>
                <a:latin typeface="Broadway BT" pitchFamily="82" charset="0"/>
              </a:rPr>
              <a:t>                               </a:t>
            </a:r>
            <a:r>
              <a:rPr lang="pt-PT" dirty="0" smtClean="0">
                <a:latin typeface="Broadway" panose="04040905080B02020502" pitchFamily="82" charset="0"/>
              </a:rPr>
              <a:t>Prince </a:t>
            </a:r>
            <a:r>
              <a:rPr lang="en-GB" dirty="0" err="1" smtClean="0">
                <a:latin typeface="Broadway" panose="04040905080B02020502" pitchFamily="82" charset="0"/>
              </a:rPr>
              <a:t>Wiliam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endParaRPr lang="pt-PT" dirty="0">
              <a:latin typeface="Broadway" panose="04040905080B02020502" pitchFamily="82" charset="0"/>
            </a:endParaRPr>
          </a:p>
        </p:txBody>
      </p:sp>
      <p:pic>
        <p:nvPicPr>
          <p:cNvPr id="4" name="irc_mi" descr="Resultado de imagem para principe william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204864"/>
            <a:ext cx="453650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1000">
        <p15:prstTrans prst="prestige"/>
        <p:sndAc>
          <p:stSnd>
            <p:snd r:embed="rId5" name="chimes.wav"/>
          </p:stSnd>
        </p:sndAc>
      </p:transition>
    </mc:Choice>
    <mc:Fallback>
      <p:transition spd="slow" advClick="0" advTm="1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Of</a:t>
            </a:r>
            <a:r>
              <a:rPr lang="pt-PT" u="sng" dirty="0" err="1" smtClean="0">
                <a:solidFill>
                  <a:srgbClr val="FFFFFF"/>
                </a:solidFill>
              </a:rPr>
              <a:t>fi</a:t>
            </a:r>
            <a:r>
              <a:rPr lang="pt-PT" u="sng" dirty="0" err="1" smtClean="0">
                <a:solidFill>
                  <a:schemeClr val="bg1"/>
                </a:solidFill>
              </a:rPr>
              <a:t>ci</a:t>
            </a:r>
            <a:r>
              <a:rPr lang="pt-PT" u="sng" dirty="0" err="1" smtClean="0">
                <a:solidFill>
                  <a:srgbClr val="FF0000"/>
                </a:solidFill>
              </a:rPr>
              <a:t>al</a:t>
            </a:r>
            <a:r>
              <a:rPr lang="pt-PT" u="sng" dirty="0" smtClean="0">
                <a:solidFill>
                  <a:srgbClr val="FF0000"/>
                </a:solidFill>
              </a:rPr>
              <a:t> </a:t>
            </a:r>
            <a:r>
              <a:rPr lang="pt-PT" u="sng" dirty="0" err="1" smtClean="0">
                <a:solidFill>
                  <a:srgbClr val="0070C0"/>
                </a:solidFill>
              </a:rPr>
              <a:t>Rel</a:t>
            </a:r>
            <a:r>
              <a:rPr lang="pt-PT" u="sng" dirty="0" err="1" smtClean="0">
                <a:solidFill>
                  <a:srgbClr val="FFFFFF"/>
                </a:solidFill>
              </a:rPr>
              <a:t>ig</a:t>
            </a:r>
            <a:r>
              <a:rPr lang="pt-PT" u="sng" dirty="0" err="1" smtClean="0">
                <a:solidFill>
                  <a:srgbClr val="FF0000"/>
                </a:solidFill>
              </a:rPr>
              <a:t>ion</a:t>
            </a:r>
            <a:endParaRPr lang="pt-PT" u="sng" dirty="0">
              <a:solidFill>
                <a:srgbClr val="FF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>
                <a:latin typeface="Broadway" panose="04040905080B02020502" pitchFamily="82" charset="0"/>
              </a:rPr>
              <a:t>                         </a:t>
            </a:r>
            <a:r>
              <a:rPr lang="pt-PT" dirty="0" err="1" smtClean="0">
                <a:latin typeface="Broadway" panose="04040905080B02020502" pitchFamily="82" charset="0"/>
              </a:rPr>
              <a:t>Anglicanism</a:t>
            </a:r>
            <a:endParaRPr lang="pt-PT" dirty="0">
              <a:latin typeface="Broadway" panose="04040905080B02020502" pitchFamily="82" charset="0"/>
            </a:endParaRPr>
          </a:p>
        </p:txBody>
      </p:sp>
      <p:pic>
        <p:nvPicPr>
          <p:cNvPr id="1026" name="Picture 2" descr="Resultado de imagem para inglaterra cristianis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6552728" cy="436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14:prism isInverted="1"/>
        <p:sndAc>
          <p:stSnd>
            <p:snd r:embed="rId4" name="breeze.wav"/>
          </p:stSnd>
        </p:sndAc>
      </p:transition>
    </mc:Choice>
    <mc:Fallback>
      <p:transition spd="slow" advClick="0" advTm="1000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Re</a:t>
            </a:r>
            <a:r>
              <a:rPr lang="pt-PT" u="sng" dirty="0" err="1" smtClean="0">
                <a:solidFill>
                  <a:schemeClr val="bg1"/>
                </a:solidFill>
              </a:rPr>
              <a:t>li</a:t>
            </a:r>
            <a:r>
              <a:rPr lang="pt-PT" u="sng" dirty="0" err="1" smtClean="0">
                <a:solidFill>
                  <a:srgbClr val="FF0000"/>
                </a:solidFill>
              </a:rPr>
              <a:t>ef</a:t>
            </a:r>
            <a:r>
              <a:rPr lang="pt-PT" u="sng" dirty="0" smtClean="0">
                <a:solidFill>
                  <a:srgbClr val="FF0000"/>
                </a:solidFill>
              </a:rPr>
              <a:t> </a:t>
            </a:r>
            <a:r>
              <a:rPr lang="pt-PT" u="sng" dirty="0" smtClean="0">
                <a:solidFill>
                  <a:srgbClr val="0070C0"/>
                </a:solidFill>
              </a:rPr>
              <a:t>(</a:t>
            </a:r>
            <a:r>
              <a:rPr lang="pt-PT" u="sng" dirty="0" err="1" smtClean="0">
                <a:solidFill>
                  <a:srgbClr val="0070C0"/>
                </a:solidFill>
              </a:rPr>
              <a:t>ri</a:t>
            </a:r>
            <a:r>
              <a:rPr lang="pt-PT" u="sng" dirty="0" err="1" smtClean="0">
                <a:solidFill>
                  <a:schemeClr val="bg1"/>
                </a:solidFill>
              </a:rPr>
              <a:t>v</a:t>
            </a:r>
            <a:r>
              <a:rPr lang="pt-PT" u="sng" dirty="0" err="1" smtClean="0">
                <a:solidFill>
                  <a:srgbClr val="FF0000"/>
                </a:solidFill>
              </a:rPr>
              <a:t>er</a:t>
            </a:r>
            <a:r>
              <a:rPr lang="pt-PT" u="sng" dirty="0" smtClean="0">
                <a:solidFill>
                  <a:srgbClr val="FF0000"/>
                </a:solidFill>
              </a:rPr>
              <a:t>)</a:t>
            </a:r>
            <a:endParaRPr lang="pt-PT" u="sng" dirty="0">
              <a:solidFill>
                <a:srgbClr val="FF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err="1" smtClean="0">
                <a:latin typeface="Broadway" panose="04040905080B02020502" pitchFamily="82" charset="0"/>
              </a:rPr>
              <a:t>River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latin typeface="Broadway" panose="04040905080B02020502" pitchFamily="82" charset="0"/>
              </a:rPr>
              <a:t>Thames</a:t>
            </a:r>
            <a:r>
              <a:rPr lang="pt-PT" dirty="0" smtClean="0">
                <a:latin typeface="Broadway" panose="04040905080B02020502" pitchFamily="82" charset="0"/>
              </a:rPr>
              <a:t>                    </a:t>
            </a:r>
            <a:r>
              <a:rPr lang="pt-PT" dirty="0" err="1" smtClean="0">
                <a:latin typeface="Broadway" panose="04040905080B02020502" pitchFamily="82" charset="0"/>
              </a:rPr>
              <a:t>River</a:t>
            </a:r>
            <a:r>
              <a:rPr lang="pt-PT" dirty="0" smtClean="0">
                <a:latin typeface="Broadway" panose="04040905080B02020502" pitchFamily="82" charset="0"/>
              </a:rPr>
              <a:t> Trent</a:t>
            </a:r>
          </a:p>
          <a:p>
            <a:endParaRPr lang="pt-PT" dirty="0"/>
          </a:p>
          <a:p>
            <a:r>
              <a:rPr lang="pt-PT" dirty="0" smtClean="0"/>
              <a:t>                                   </a:t>
            </a:r>
          </a:p>
          <a:p>
            <a:endParaRPr lang="pt-PT" dirty="0"/>
          </a:p>
          <a:p>
            <a:endParaRPr lang="pt-PT" dirty="0" smtClean="0"/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2052" name="Picture 4" descr="Resultado de imagem para inglaterra rio Tham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2196232"/>
            <a:ext cx="4028431" cy="26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24014"/>
            <a:ext cx="3672408" cy="27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000">
        <p:dissolve/>
        <p:sndAc>
          <p:stSnd loop="1">
            <p:snd r:embed="rId5" name="arrow.wav"/>
          </p:stSnd>
        </p:sndAc>
      </p:transition>
    </mc:Choice>
    <mc:Fallback>
      <p:transition spd="slow" advClick="0" advTm="1000">
        <p:dissolve/>
        <p:sndAc>
          <p:stSnd loop="1">
            <p:snd r:embed="rId2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Re</a:t>
            </a:r>
            <a:r>
              <a:rPr lang="pt-PT" u="sng" dirty="0" err="1" smtClean="0">
                <a:solidFill>
                  <a:srgbClr val="FFFFFF"/>
                </a:solidFill>
              </a:rPr>
              <a:t>li</a:t>
            </a:r>
            <a:r>
              <a:rPr lang="pt-PT" u="sng" dirty="0" err="1" smtClean="0">
                <a:solidFill>
                  <a:srgbClr val="FF0000"/>
                </a:solidFill>
              </a:rPr>
              <a:t>ef</a:t>
            </a:r>
            <a:r>
              <a:rPr lang="pt-PT" u="sng" dirty="0" smtClean="0">
                <a:solidFill>
                  <a:srgbClr val="FF0000"/>
                </a:solidFill>
              </a:rPr>
              <a:t> </a:t>
            </a:r>
            <a:r>
              <a:rPr lang="pt-PT" u="sng" dirty="0" smtClean="0">
                <a:solidFill>
                  <a:srgbClr val="0070C0"/>
                </a:solidFill>
              </a:rPr>
              <a:t>(</a:t>
            </a:r>
            <a:r>
              <a:rPr lang="pt-PT" u="sng" dirty="0" err="1" smtClean="0">
                <a:solidFill>
                  <a:srgbClr val="0070C0"/>
                </a:solidFill>
              </a:rPr>
              <a:t>moun</a:t>
            </a:r>
            <a:r>
              <a:rPr lang="pt-PT" u="sng" dirty="0" err="1" smtClean="0">
                <a:solidFill>
                  <a:schemeClr val="bg1"/>
                </a:solidFill>
              </a:rPr>
              <a:t>t</a:t>
            </a:r>
            <a:r>
              <a:rPr lang="pt-PT" u="sng" dirty="0" err="1" smtClean="0">
                <a:solidFill>
                  <a:srgbClr val="FF0000"/>
                </a:solidFill>
              </a:rPr>
              <a:t>ains</a:t>
            </a:r>
            <a:r>
              <a:rPr lang="pt-PT" u="sng" dirty="0" smtClean="0">
                <a:solidFill>
                  <a:srgbClr val="FF0000"/>
                </a:solidFill>
              </a:rPr>
              <a:t>)</a:t>
            </a:r>
            <a:endParaRPr lang="pt-PT" u="sng" dirty="0">
              <a:solidFill>
                <a:schemeClr val="bg1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err="1" smtClean="0">
                <a:latin typeface="Broadway" panose="04040905080B02020502" pitchFamily="82" charset="0"/>
              </a:rPr>
              <a:t>Peack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latin typeface="Broadway" panose="04040905080B02020502" pitchFamily="82" charset="0"/>
              </a:rPr>
              <a:t>Scafell</a:t>
            </a:r>
            <a:r>
              <a:rPr lang="pt-PT" dirty="0" smtClean="0">
                <a:latin typeface="Broadway" panose="04040905080B02020502" pitchFamily="82" charset="0"/>
              </a:rPr>
              <a:t>                      </a:t>
            </a:r>
            <a:r>
              <a:rPr lang="pt-PT" dirty="0" err="1" smtClean="0">
                <a:latin typeface="Broadway" panose="04040905080B02020502" pitchFamily="82" charset="0"/>
              </a:rPr>
              <a:t>The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latin typeface="Broadway" panose="04040905080B02020502" pitchFamily="82" charset="0"/>
              </a:rPr>
              <a:t>Fens</a:t>
            </a:r>
            <a:r>
              <a:rPr lang="pt-PT" dirty="0" smtClean="0">
                <a:latin typeface="Broadway" panose="04040905080B02020502" pitchFamily="82" charset="0"/>
              </a:rPr>
              <a:t>  </a:t>
            </a:r>
            <a:endParaRPr lang="pt-PT" dirty="0">
              <a:latin typeface="Broadway" panose="04040905080B02020502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388843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51457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02600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1000">
        <p15:prstTrans prst="airplane"/>
        <p:sndAc>
          <p:stSnd>
            <p:snd r:embed="rId5" name="laser.wav"/>
          </p:stSnd>
        </p:sndAc>
      </p:transition>
    </mc:Choice>
    <mc:Fallback>
      <p:transition spd="slow" advClick="0" advTm="1000">
        <p:fade/>
        <p:sndAc>
          <p:stSnd>
            <p:snd r:embed="rId2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Cli</a:t>
            </a:r>
            <a:r>
              <a:rPr lang="pt-PT" u="sng" dirty="0" err="1" smtClean="0">
                <a:solidFill>
                  <a:schemeClr val="bg1"/>
                </a:solidFill>
              </a:rPr>
              <a:t>m</a:t>
            </a:r>
            <a:r>
              <a:rPr lang="pt-PT" u="sng" dirty="0" err="1" smtClean="0">
                <a:solidFill>
                  <a:srgbClr val="FF0000"/>
                </a:solidFill>
              </a:rPr>
              <a:t>ate</a:t>
            </a:r>
            <a:endParaRPr lang="pt-PT" u="sng" dirty="0">
              <a:solidFill>
                <a:srgbClr val="FF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>
                <a:latin typeface="Broadway" panose="04040905080B02020502" pitchFamily="82" charset="0"/>
              </a:rPr>
              <a:t>            </a:t>
            </a:r>
            <a:r>
              <a:rPr lang="pt-PT" dirty="0" err="1" smtClean="0">
                <a:latin typeface="Broadway" panose="04040905080B02020502" pitchFamily="82" charset="0"/>
              </a:rPr>
              <a:t>Cold</a:t>
            </a:r>
            <a:r>
              <a:rPr lang="pt-PT" dirty="0" smtClean="0">
                <a:latin typeface="Broadway" panose="04040905080B02020502" pitchFamily="82" charset="0"/>
              </a:rPr>
              <a:t> (</a:t>
            </a:r>
            <a:r>
              <a:rPr lang="pt-PT" dirty="0" err="1" smtClean="0">
                <a:latin typeface="Broadway" panose="04040905080B02020502" pitchFamily="82" charset="0"/>
              </a:rPr>
              <a:t>temperate</a:t>
            </a:r>
            <a:r>
              <a:rPr lang="en-GB" dirty="0" smtClean="0">
                <a:latin typeface="Broadway" panose="04040905080B02020502" pitchFamily="82" charset="0"/>
              </a:rPr>
              <a:t> ocean)</a:t>
            </a:r>
            <a:endParaRPr lang="pt-PT" dirty="0">
              <a:latin typeface="Broadway" panose="04040905080B02020502" pitchFamily="82" charset="0"/>
            </a:endParaRPr>
          </a:p>
        </p:txBody>
      </p:sp>
      <p:pic>
        <p:nvPicPr>
          <p:cNvPr id="4" name="irc_mi" descr="Resultado de imagem para inglaterra clima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132856"/>
            <a:ext cx="633670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">
        <p:blinds dir="vert"/>
        <p:sndAc>
          <p:stSnd>
            <p:snd r:embed="rId5" name="whoosh.wav"/>
          </p:stSnd>
        </p:sndAc>
      </p:transition>
    </mc:Choice>
    <mc:Fallback>
      <p:transition spd="slow" advClick="0" advTm="1000">
        <p:blinds dir="vert"/>
        <p:sndAc>
          <p:stSnd>
            <p:snd r:embed="rId2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Veg</a:t>
            </a:r>
            <a:r>
              <a:rPr lang="pt-PT" u="sng" dirty="0" err="1" smtClean="0">
                <a:solidFill>
                  <a:schemeClr val="bg1"/>
                </a:solidFill>
              </a:rPr>
              <a:t>etat</a:t>
            </a:r>
            <a:r>
              <a:rPr lang="pt-PT" u="sng" dirty="0" err="1" smtClean="0">
                <a:solidFill>
                  <a:srgbClr val="FF0000"/>
                </a:solidFill>
              </a:rPr>
              <a:t>ion</a:t>
            </a:r>
            <a:endParaRPr lang="pt-PT" u="sng" dirty="0">
              <a:solidFill>
                <a:srgbClr val="FF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>
                <a:latin typeface="Broadway" panose="04040905080B02020502" pitchFamily="82" charset="0"/>
              </a:rPr>
              <a:t>    </a:t>
            </a:r>
            <a:r>
              <a:rPr lang="pt-PT" dirty="0" err="1" smtClean="0">
                <a:latin typeface="Broadway" panose="04040905080B02020502" pitchFamily="82" charset="0"/>
              </a:rPr>
              <a:t>Oaks</a:t>
            </a:r>
            <a:r>
              <a:rPr lang="pt-PT" dirty="0" smtClean="0">
                <a:latin typeface="Broadway" panose="04040905080B02020502" pitchFamily="82" charset="0"/>
              </a:rPr>
              <a:t>              Pine </a:t>
            </a:r>
            <a:r>
              <a:rPr lang="pt-PT" dirty="0" err="1" smtClean="0">
                <a:latin typeface="Broadway" panose="04040905080B02020502" pitchFamily="82" charset="0"/>
              </a:rPr>
              <a:t>trees</a:t>
            </a:r>
            <a:r>
              <a:rPr lang="pt-PT" dirty="0" smtClean="0">
                <a:latin typeface="Broadway" panose="04040905080B02020502" pitchFamily="82" charset="0"/>
              </a:rPr>
              <a:t>        </a:t>
            </a:r>
            <a:r>
              <a:rPr lang="pt-PT" dirty="0" err="1" smtClean="0">
                <a:latin typeface="Broadway" panose="04040905080B02020502" pitchFamily="82" charset="0"/>
              </a:rPr>
              <a:t>Beeches</a:t>
            </a:r>
            <a:endParaRPr lang="pt-PT" dirty="0">
              <a:latin typeface="Broadway" panose="04040905080B02020502" pitchFamily="8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70123"/>
            <a:ext cx="2864520" cy="439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esultado de imagem para carvalhos inglaterr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965" b="13111"/>
          <a:stretch/>
        </p:blipFill>
        <p:spPr bwMode="auto">
          <a:xfrm>
            <a:off x="323528" y="2291471"/>
            <a:ext cx="280831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pinheiros inglater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65079"/>
            <a:ext cx="25922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000">
    <p:comb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smtClean="0">
                <a:solidFill>
                  <a:srgbClr val="0070C0"/>
                </a:solidFill>
              </a:rPr>
              <a:t>Fa</a:t>
            </a:r>
            <a:r>
              <a:rPr lang="pt-PT" u="sng" dirty="0" smtClean="0">
                <a:solidFill>
                  <a:schemeClr val="bg1"/>
                </a:solidFill>
              </a:rPr>
              <a:t>u</a:t>
            </a:r>
            <a:r>
              <a:rPr lang="pt-PT" u="sng" dirty="0" smtClean="0">
                <a:solidFill>
                  <a:srgbClr val="FF0000"/>
                </a:solidFill>
              </a:rPr>
              <a:t>na</a:t>
            </a:r>
            <a:endParaRPr lang="pt-PT" u="sng" dirty="0">
              <a:solidFill>
                <a:srgbClr val="FF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dirty="0" smtClean="0">
                <a:latin typeface="Broadway BT" pitchFamily="82" charset="0"/>
              </a:rPr>
              <a:t>  </a:t>
            </a:r>
            <a:r>
              <a:rPr lang="pt-PT" dirty="0" smtClean="0">
                <a:latin typeface="Broadway" panose="04040905080B02020502" pitchFamily="82" charset="0"/>
              </a:rPr>
              <a:t>Fox                        </a:t>
            </a:r>
            <a:r>
              <a:rPr lang="pt-PT" dirty="0" err="1" smtClean="0">
                <a:latin typeface="Broadway" panose="04040905080B02020502" pitchFamily="82" charset="0"/>
              </a:rPr>
              <a:t>Rabbit</a:t>
            </a:r>
            <a:r>
              <a:rPr lang="pt-PT" dirty="0" smtClean="0">
                <a:latin typeface="Broadway" panose="04040905080B02020502" pitchFamily="82" charset="0"/>
              </a:rPr>
              <a:t>          </a:t>
            </a:r>
            <a:r>
              <a:rPr lang="pt-PT" dirty="0" err="1" smtClean="0">
                <a:latin typeface="Broadway" panose="04040905080B02020502" pitchFamily="82" charset="0"/>
              </a:rPr>
              <a:t>Badger</a:t>
            </a:r>
            <a:r>
              <a:rPr lang="pt-PT" dirty="0" smtClean="0">
                <a:latin typeface="Broadway" panose="04040905080B02020502" pitchFamily="82" charset="0"/>
              </a:rPr>
              <a:t>         </a:t>
            </a:r>
          </a:p>
          <a:p>
            <a:pPr>
              <a:buNone/>
            </a:pP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r>
              <a:rPr lang="pt-PT" dirty="0" smtClean="0">
                <a:latin typeface="Broadway" panose="04040905080B02020502" pitchFamily="82" charset="0"/>
              </a:rPr>
              <a:t>                         </a:t>
            </a:r>
          </a:p>
          <a:p>
            <a:pPr>
              <a:buNone/>
            </a:pPr>
            <a:r>
              <a:rPr lang="pt-PT" dirty="0" smtClean="0">
                <a:latin typeface="Broadway" panose="04040905080B02020502" pitchFamily="82" charset="0"/>
              </a:rPr>
              <a:t>                                   Mouse             </a:t>
            </a:r>
            <a:endParaRPr lang="pt-PT" dirty="0">
              <a:latin typeface="Broadway" panose="04040905080B02020502" pitchFamily="82" charset="0"/>
            </a:endParaRPr>
          </a:p>
        </p:txBody>
      </p:sp>
      <p:pic>
        <p:nvPicPr>
          <p:cNvPr id="5" name="irc_mi" descr="Resultado de imagem para inglaterra fauna">
            <a:hlinkClick r:id="rId3"/>
          </p:cNvPr>
          <p:cNvPicPr/>
          <p:nvPr/>
        </p:nvPicPr>
        <p:blipFill>
          <a:blip r:embed="rId4" cstate="print"/>
          <a:srcRect r="44643"/>
          <a:stretch>
            <a:fillRect/>
          </a:stretch>
        </p:blipFill>
        <p:spPr bwMode="auto">
          <a:xfrm>
            <a:off x="539552" y="2132856"/>
            <a:ext cx="28083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rc_mi" descr="Resultado de imagem para  inglaterra fauna">
            <a:hlinkClick r:id="rId5"/>
          </p:cNvPr>
          <p:cNvPicPr/>
          <p:nvPr/>
        </p:nvPicPr>
        <p:blipFill>
          <a:blip r:embed="rId6" cstate="print"/>
          <a:srcRect l="4793" t="9680" r="13732" b="6429"/>
          <a:stretch>
            <a:fillRect/>
          </a:stretch>
        </p:blipFill>
        <p:spPr bwMode="auto">
          <a:xfrm>
            <a:off x="3563888" y="2132856"/>
            <a:ext cx="244827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rc_mi" descr="Resultado de imagem para inglaterra fauna">
            <a:hlinkClick r:id="rId7"/>
          </p:cNvPr>
          <p:cNvPicPr/>
          <p:nvPr/>
        </p:nvPicPr>
        <p:blipFill>
          <a:blip r:embed="rId8" cstate="print"/>
          <a:srcRect t="15286" r="69975" b="34572"/>
          <a:stretch>
            <a:fillRect/>
          </a:stretch>
        </p:blipFill>
        <p:spPr bwMode="auto">
          <a:xfrm>
            <a:off x="6156176" y="2204864"/>
            <a:ext cx="25202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rc_mi" descr="Resultado de imagem para inglaterra fauna">
            <a:hlinkClick r:id="rId9"/>
          </p:cNvPr>
          <p:cNvPicPr/>
          <p:nvPr/>
        </p:nvPicPr>
        <p:blipFill>
          <a:blip r:embed="rId10" cstate="print"/>
          <a:srcRect l="1333" t="26025" r="10657" b="13918"/>
          <a:stretch>
            <a:fillRect/>
          </a:stretch>
        </p:blipFill>
        <p:spPr bwMode="auto">
          <a:xfrm>
            <a:off x="539552" y="4653136"/>
            <a:ext cx="34563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">
        <p14:flash/>
        <p:sndAc>
          <p:stSnd>
            <p:snd r:embed="rId11" name="camera.wav"/>
          </p:stSnd>
        </p:sndAc>
      </p:transition>
    </mc:Choice>
    <mc:Fallback>
      <p:transition spd="slow" advClick="0" advTm="1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9208" y="285261"/>
            <a:ext cx="8229600" cy="1143000"/>
          </a:xfrm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Typ</a:t>
            </a:r>
            <a:r>
              <a:rPr lang="pt-PT" u="sng" dirty="0" err="1" smtClean="0">
                <a:solidFill>
                  <a:schemeClr val="bg1"/>
                </a:solidFill>
              </a:rPr>
              <a:t>i</a:t>
            </a:r>
            <a:r>
              <a:rPr lang="pt-PT" u="sng" dirty="0" err="1" smtClean="0">
                <a:solidFill>
                  <a:srgbClr val="FF0000"/>
                </a:solidFill>
              </a:rPr>
              <a:t>cal</a:t>
            </a:r>
            <a:r>
              <a:rPr lang="pt-PT" u="sng" dirty="0" smtClean="0">
                <a:solidFill>
                  <a:srgbClr val="0070C0"/>
                </a:solidFill>
              </a:rPr>
              <a:t> </a:t>
            </a:r>
            <a:r>
              <a:rPr lang="pt-PT" u="sng" dirty="0" err="1" smtClean="0">
                <a:solidFill>
                  <a:srgbClr val="0070C0"/>
                </a:solidFill>
              </a:rPr>
              <a:t>di</a:t>
            </a:r>
            <a:r>
              <a:rPr lang="pt-PT" u="sng" dirty="0" err="1" smtClean="0">
                <a:solidFill>
                  <a:schemeClr val="bg1"/>
                </a:solidFill>
              </a:rPr>
              <a:t>sh</a:t>
            </a:r>
            <a:r>
              <a:rPr lang="pt-PT" u="sng" dirty="0" err="1" smtClean="0">
                <a:solidFill>
                  <a:srgbClr val="FF0000"/>
                </a:solidFill>
              </a:rPr>
              <a:t>es</a:t>
            </a:r>
            <a:endParaRPr lang="pt-PT" u="sng" dirty="0">
              <a:solidFill>
                <a:srgbClr val="FF0000"/>
              </a:solidFill>
            </a:endParaRPr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179512" y="1628800"/>
            <a:ext cx="8229600" cy="5040560"/>
          </a:xfrm>
        </p:spPr>
        <p:txBody>
          <a:bodyPr/>
          <a:lstStyle/>
          <a:p>
            <a:pPr>
              <a:buNone/>
            </a:pPr>
            <a:r>
              <a:rPr lang="pt-PT" dirty="0" smtClean="0">
                <a:latin typeface="Broadway BT" pitchFamily="82" charset="0"/>
              </a:rPr>
              <a:t> </a:t>
            </a:r>
            <a:r>
              <a:rPr lang="pt-PT" dirty="0" smtClean="0">
                <a:latin typeface="Broadway" panose="04040905080B02020502" pitchFamily="82" charset="0"/>
              </a:rPr>
              <a:t>Scones                        </a:t>
            </a:r>
            <a:r>
              <a:rPr lang="pt-PT" dirty="0" err="1" smtClean="0">
                <a:latin typeface="Broadway" panose="04040905080B02020502" pitchFamily="82" charset="0"/>
              </a:rPr>
              <a:t>Fish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latin typeface="Broadway" panose="04040905080B02020502" pitchFamily="82" charset="0"/>
              </a:rPr>
              <a:t>and</a:t>
            </a:r>
            <a:r>
              <a:rPr lang="pt-PT" dirty="0" smtClean="0">
                <a:latin typeface="Broadway" panose="04040905080B02020502" pitchFamily="82" charset="0"/>
              </a:rPr>
              <a:t> chips</a:t>
            </a:r>
          </a:p>
          <a:p>
            <a:pPr>
              <a:buNone/>
            </a:pP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r>
              <a:rPr lang="pt-PT" dirty="0" err="1" smtClean="0">
                <a:latin typeface="Broadway" panose="04040905080B02020502" pitchFamily="82" charset="0"/>
              </a:rPr>
              <a:t>Bangers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latin typeface="Broadway" panose="04040905080B02020502" pitchFamily="82" charset="0"/>
              </a:rPr>
              <a:t>and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latin typeface="Broadway" panose="04040905080B02020502" pitchFamily="82" charset="0"/>
              </a:rPr>
              <a:t>mash</a:t>
            </a:r>
            <a:r>
              <a:rPr lang="pt-PT" dirty="0" smtClean="0">
                <a:latin typeface="Broadway" panose="04040905080B02020502" pitchFamily="82" charset="0"/>
              </a:rPr>
              <a:t>     </a:t>
            </a:r>
            <a:r>
              <a:rPr lang="pt-PT" dirty="0" err="1" smtClean="0">
                <a:latin typeface="Broadway" panose="04040905080B02020502" pitchFamily="82" charset="0"/>
              </a:rPr>
              <a:t>Roast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latin typeface="Broadway" panose="04040905080B02020502" pitchFamily="82" charset="0"/>
              </a:rPr>
              <a:t>beef</a:t>
            </a: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endParaRPr lang="pt-PT" dirty="0" smtClean="0">
              <a:latin typeface="Broadway BT" pitchFamily="82" charset="0"/>
            </a:endParaRPr>
          </a:p>
          <a:p>
            <a:pPr>
              <a:buNone/>
            </a:pPr>
            <a:endParaRPr lang="pt-PT" dirty="0" smtClean="0">
              <a:latin typeface="Broadway BT" pitchFamily="82" charset="0"/>
            </a:endParaRPr>
          </a:p>
          <a:p>
            <a:pPr>
              <a:buNone/>
            </a:pPr>
            <a:endParaRPr lang="pt-PT" dirty="0" smtClean="0">
              <a:latin typeface="Broadway BT" pitchFamily="82" charset="0"/>
            </a:endParaRPr>
          </a:p>
          <a:p>
            <a:pPr>
              <a:buNone/>
            </a:pPr>
            <a:endParaRPr lang="pt-PT" dirty="0" smtClean="0">
              <a:latin typeface="Broadway BT" pitchFamily="82" charset="0"/>
            </a:endParaRPr>
          </a:p>
          <a:p>
            <a:pPr>
              <a:buNone/>
            </a:pPr>
            <a:endParaRPr lang="pt-PT" dirty="0" smtClean="0">
              <a:latin typeface="Broadway BT" pitchFamily="82" charset="0"/>
            </a:endParaRPr>
          </a:p>
          <a:p>
            <a:pPr>
              <a:buNone/>
            </a:pPr>
            <a:endParaRPr lang="pt-PT" dirty="0" smtClean="0">
              <a:latin typeface="Broadway BT" pitchFamily="82" charset="0"/>
            </a:endParaRPr>
          </a:p>
          <a:p>
            <a:pPr>
              <a:buNone/>
            </a:pPr>
            <a:endParaRPr lang="pt-PT" dirty="0" smtClean="0">
              <a:latin typeface="Broadway BT" pitchFamily="82" charset="0"/>
            </a:endParaRPr>
          </a:p>
          <a:p>
            <a:pPr>
              <a:buNone/>
            </a:pPr>
            <a:endParaRPr lang="pt-PT" dirty="0" smtClean="0">
              <a:latin typeface="Broadway BT" pitchFamily="82" charset="0"/>
            </a:endParaRPr>
          </a:p>
          <a:p>
            <a:pPr>
              <a:buNone/>
            </a:pPr>
            <a:endParaRPr lang="pt-PT" dirty="0">
              <a:latin typeface="Broadway BT" pitchFamily="82" charset="0"/>
            </a:endParaRPr>
          </a:p>
        </p:txBody>
      </p:sp>
      <p:pic>
        <p:nvPicPr>
          <p:cNvPr id="6" name="irc_mi" descr="Resultado de imagem para scones inglaterra">
            <a:hlinkClick r:id="rId3"/>
          </p:cNvPr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132856"/>
            <a:ext cx="352839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01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2204864"/>
            <a:ext cx="39243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02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581128"/>
            <a:ext cx="4464496" cy="188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07">
            <a:hlinkClick r:id="rId9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4581128"/>
            <a:ext cx="4175904" cy="193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">
        <p14:ferris dir="l"/>
        <p:sndAc>
          <p:stSnd loop="1">
            <p:snd r:embed="rId11" name="voltage.wav"/>
          </p:stSnd>
        </p:sndAc>
      </p:transition>
    </mc:Choice>
    <mc:Fallback>
      <p:transition spd="slow" advClick="0" advTm="1000">
        <p:fade/>
        <p:sndAc>
          <p:stSnd loop="1"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Mon</a:t>
            </a:r>
            <a:r>
              <a:rPr lang="pt-PT" u="sng" dirty="0" err="1" smtClean="0">
                <a:solidFill>
                  <a:schemeClr val="bg1"/>
                </a:solidFill>
              </a:rPr>
              <a:t>um</a:t>
            </a:r>
            <a:r>
              <a:rPr lang="pt-PT" u="sng" dirty="0" err="1" smtClean="0">
                <a:solidFill>
                  <a:srgbClr val="FF0000"/>
                </a:solidFill>
              </a:rPr>
              <a:t>ents</a:t>
            </a:r>
            <a:endParaRPr lang="pt-PT" u="sng" dirty="0">
              <a:solidFill>
                <a:srgbClr val="FF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79512" y="1700808"/>
            <a:ext cx="8568952" cy="4896544"/>
          </a:xfrm>
        </p:spPr>
        <p:txBody>
          <a:bodyPr/>
          <a:lstStyle/>
          <a:p>
            <a:pPr>
              <a:buNone/>
            </a:pPr>
            <a:r>
              <a:rPr lang="pt-PT" dirty="0" smtClean="0">
                <a:latin typeface="Broadway" panose="04040905080B02020502" pitchFamily="82" charset="0"/>
              </a:rPr>
              <a:t>     </a:t>
            </a:r>
            <a:r>
              <a:rPr lang="pt-PT" dirty="0" err="1" smtClean="0">
                <a:latin typeface="Broadway" panose="04040905080B02020502" pitchFamily="82" charset="0"/>
              </a:rPr>
              <a:t>Eye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latin typeface="Broadway" panose="04040905080B02020502" pitchFamily="82" charset="0"/>
              </a:rPr>
              <a:t>of</a:t>
            </a:r>
            <a:r>
              <a:rPr lang="pt-PT" dirty="0" smtClean="0">
                <a:latin typeface="Broadway" panose="04040905080B02020502" pitchFamily="82" charset="0"/>
              </a:rPr>
              <a:t> London                   </a:t>
            </a:r>
            <a:r>
              <a:rPr lang="pt-PT" dirty="0" err="1" smtClean="0">
                <a:latin typeface="Broadway" panose="04040905080B02020502" pitchFamily="82" charset="0"/>
              </a:rPr>
              <a:t>Big</a:t>
            </a:r>
            <a:r>
              <a:rPr lang="pt-PT" dirty="0" smtClean="0">
                <a:latin typeface="Broadway" panose="04040905080B02020502" pitchFamily="82" charset="0"/>
              </a:rPr>
              <a:t> Ben</a:t>
            </a:r>
            <a:endParaRPr lang="pt-PT" dirty="0">
              <a:latin typeface="Broadway" panose="04040905080B02020502" pitchFamily="82" charset="0"/>
            </a:endParaRPr>
          </a:p>
        </p:txBody>
      </p:sp>
      <p:pic>
        <p:nvPicPr>
          <p:cNvPr id="4" name="irc_mi" descr="Resultado de imagem para inglaterra monumentos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79" y="2420888"/>
            <a:ext cx="525658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Resultado de imagem para inglaterra monumentos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3574" y="2420888"/>
            <a:ext cx="288032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1000">
        <p15:prstTrans prst="pageCurlDouble"/>
        <p:sndAc>
          <p:stSnd>
            <p:snd r:embed="rId7" name="suction.wav"/>
          </p:stSnd>
        </p:sndAc>
      </p:transition>
    </mc:Choice>
    <mc:Fallback>
      <p:transition spd="slow" advClick="0" advTm="1000">
        <p:fade/>
        <p:sndAc>
          <p:stSnd>
            <p:snd r:embed="rId2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t-PT" sz="4800" u="sng" dirty="0" err="1">
                <a:solidFill>
                  <a:srgbClr val="0070C0"/>
                </a:solidFill>
              </a:rPr>
              <a:t>E</a:t>
            </a:r>
            <a:r>
              <a:rPr lang="pt-PT" sz="4800" u="sng" dirty="0" err="1" smtClean="0">
                <a:solidFill>
                  <a:srgbClr val="0070C0"/>
                </a:solidFill>
              </a:rPr>
              <a:t>ng</a:t>
            </a:r>
            <a:r>
              <a:rPr lang="pt-PT" sz="4800" u="sng" dirty="0" err="1" smtClean="0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lang="pt-PT" sz="4800" u="sng" dirty="0" err="1" smtClean="0">
                <a:solidFill>
                  <a:srgbClr val="FF0000"/>
                </a:solidFill>
              </a:rPr>
              <a:t>and</a:t>
            </a:r>
            <a:endParaRPr lang="pt-PT" sz="4800" u="sng" dirty="0">
              <a:solidFill>
                <a:srgbClr val="0070C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7664" y="2636912"/>
            <a:ext cx="5688632" cy="3528392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pt-PT" sz="2000" dirty="0">
              <a:solidFill>
                <a:srgbClr val="FFFFFF"/>
              </a:solidFill>
            </a:endParaRPr>
          </a:p>
        </p:txBody>
      </p:sp>
      <p:pic>
        <p:nvPicPr>
          <p:cNvPr id="4" name="irc_mi" descr="Resultado de imagem para inglaterra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420888"/>
            <a:ext cx="626469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0921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3477">
        <p14:vortex dir="r"/>
        <p:sndAc>
          <p:stSnd loop="1">
            <p:snd r:embed="rId5" name="drumroll.wav"/>
          </p:stSnd>
        </p:sndAc>
      </p:transition>
    </mc:Choice>
    <mc:Fallback>
      <p:transition spd="slow" advClick="0" advTm="3477">
        <p:fade/>
        <p:sndAc>
          <p:stSnd loop="1">
            <p:snd r:embed="rId2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O</a:t>
            </a:r>
            <a:r>
              <a:rPr lang="pt-PT" u="sng" dirty="0" err="1" smtClean="0">
                <a:solidFill>
                  <a:schemeClr val="bg1"/>
                </a:solidFill>
              </a:rPr>
              <a:t>l</a:t>
            </a:r>
            <a:r>
              <a:rPr lang="pt-PT" u="sng" dirty="0" err="1" smtClean="0">
                <a:solidFill>
                  <a:srgbClr val="FF0000"/>
                </a:solidFill>
              </a:rPr>
              <a:t>d</a:t>
            </a:r>
            <a:r>
              <a:rPr lang="pt-PT" u="sng" dirty="0" smtClean="0">
                <a:solidFill>
                  <a:srgbClr val="FF0000"/>
                </a:solidFill>
              </a:rPr>
              <a:t> </a:t>
            </a:r>
            <a:r>
              <a:rPr lang="pt-PT" u="sng" dirty="0" err="1" smtClean="0">
                <a:solidFill>
                  <a:srgbClr val="0070C0"/>
                </a:solidFill>
              </a:rPr>
              <a:t>leg</a:t>
            </a:r>
            <a:r>
              <a:rPr lang="pt-PT" u="sng" dirty="0" err="1" smtClean="0">
                <a:solidFill>
                  <a:schemeClr val="bg1"/>
                </a:solidFill>
              </a:rPr>
              <a:t>e</a:t>
            </a:r>
            <a:r>
              <a:rPr lang="pt-PT" u="sng" dirty="0" err="1" smtClean="0">
                <a:solidFill>
                  <a:srgbClr val="FF0000"/>
                </a:solidFill>
              </a:rPr>
              <a:t>nds</a:t>
            </a:r>
            <a:endParaRPr lang="pt-PT" u="sng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152" y="1417638"/>
            <a:ext cx="8208912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46856" y="1700808"/>
            <a:ext cx="8229600" cy="452596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t-PT" sz="2700" dirty="0" smtClean="0">
                <a:latin typeface="Chiller" panose="04020404031007020602" pitchFamily="82" charset="0"/>
              </a:rPr>
              <a:t> 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A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long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,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long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time ago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there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was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an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alcoholic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and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uneducated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man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named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Jack.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One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afternoon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Jack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was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under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a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tree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and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devil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came to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get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him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,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but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Jack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deceived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him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by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climbing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a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tree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and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picking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up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a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piece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of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fruit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,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but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before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going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down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Jack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carved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a cross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on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tree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bark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so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that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Devil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could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not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come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down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from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tree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and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Devil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promised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not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to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bother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him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for more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than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10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years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.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Shortly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afterwards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Jack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died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,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but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they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did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not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allow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his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entrance in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sky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.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Devil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also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did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not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allow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his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entry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into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hell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,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but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to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annoy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him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sent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him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into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dark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night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with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only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a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charcoal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ember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to light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his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way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. Jack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put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ember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inside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a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carved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turnip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and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has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since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wandered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.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And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then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Irish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began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to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refer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to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the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ghost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 as Jack O '</a:t>
            </a:r>
            <a:r>
              <a:rPr lang="pt-PT" sz="2800" dirty="0" err="1">
                <a:solidFill>
                  <a:srgbClr val="212121"/>
                </a:solidFill>
                <a:latin typeface="Chiller" panose="04020404031007020602" pitchFamily="82" charset="0"/>
              </a:rPr>
              <a:t>Lantern</a:t>
            </a:r>
            <a:r>
              <a:rPr lang="pt-PT" sz="2800" dirty="0">
                <a:solidFill>
                  <a:srgbClr val="212121"/>
                </a:solidFill>
                <a:latin typeface="Chiller" panose="04020404031007020602" pitchFamily="82" charset="0"/>
              </a:rPr>
              <a:t>.</a:t>
            </a:r>
            <a:r>
              <a:rPr lang="pt-PT" sz="2800" dirty="0">
                <a:latin typeface="Chiller" panose="04020404031007020602" pitchFamily="82" charset="0"/>
              </a:rPr>
              <a:t> </a:t>
            </a:r>
          </a:p>
          <a:p>
            <a:pPr marL="0" indent="0">
              <a:buNone/>
            </a:pPr>
            <a:endParaRPr lang="pt-PT" sz="2700" dirty="0">
              <a:latin typeface="Chiller" panose="040204040310070206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1000">
        <p14:honeycomb/>
        <p:sndAc>
          <p:stSnd loop="1">
            <p:snd r:embed="rId5" name="bomb.wav"/>
          </p:stSnd>
        </p:sndAc>
      </p:transition>
    </mc:Choice>
    <mc:Fallback>
      <p:transition spd="slow" advClick="0" advTm="1000">
        <p:fade/>
        <p:sndAc>
          <p:stSnd loop="1">
            <p:snd r:embed="rId3" name="bomb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Curi</a:t>
            </a:r>
            <a:r>
              <a:rPr lang="pt-PT" u="sng" dirty="0" err="1" smtClean="0">
                <a:solidFill>
                  <a:schemeClr val="bg1"/>
                </a:solidFill>
              </a:rPr>
              <a:t>o</a:t>
            </a:r>
            <a:r>
              <a:rPr lang="pt-PT" u="sng" dirty="0" err="1" smtClean="0">
                <a:solidFill>
                  <a:srgbClr val="FF0000"/>
                </a:solidFill>
              </a:rPr>
              <a:t>sity</a:t>
            </a:r>
            <a:endParaRPr lang="pt-PT" u="sng" dirty="0">
              <a:solidFill>
                <a:srgbClr val="FF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Punctually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at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5:00 p.m.,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the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English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take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afternoon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tea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,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an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important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tradition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in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the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country.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According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to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surveys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England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is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the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country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that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consumes </a:t>
            </a:r>
            <a:r>
              <a:rPr lang="pt-PT" sz="2000" dirty="0" err="1" smtClean="0">
                <a:solidFill>
                  <a:srgbClr val="212121"/>
                </a:solidFill>
                <a:latin typeface="Broadway" panose="04040905080B02020502" pitchFamily="82" charset="0"/>
              </a:rPr>
              <a:t>most</a:t>
            </a:r>
            <a:r>
              <a:rPr lang="pt-PT" sz="2000" dirty="0" smtClean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tea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in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the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world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.</a:t>
            </a:r>
            <a:r>
              <a:rPr lang="pt-PT" sz="2000" dirty="0">
                <a:latin typeface="Broadway" panose="04040905080B02020502" pitchFamily="82" charset="0"/>
              </a:rPr>
              <a:t> </a:t>
            </a:r>
          </a:p>
          <a:p>
            <a:endParaRPr lang="pt-PT" sz="2000" dirty="0">
              <a:latin typeface="Broadway" panose="04040905080B02020502" pitchFamily="82" charset="0"/>
            </a:endParaRP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pt-PT" sz="2000" dirty="0" err="1" smtClean="0">
                <a:solidFill>
                  <a:srgbClr val="212121"/>
                </a:solidFill>
                <a:latin typeface="Broadway" panose="04040905080B02020502" pitchFamily="82" charset="0"/>
              </a:rPr>
              <a:t>Windsor</a:t>
            </a:r>
            <a:r>
              <a:rPr lang="pt-PT" sz="2000" dirty="0" smtClean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Castle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is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the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largest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and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oldest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royal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residence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still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used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in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the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world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.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Built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in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the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11th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century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the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castle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has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over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50,000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square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meters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of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000" dirty="0" err="1">
                <a:solidFill>
                  <a:srgbClr val="212121"/>
                </a:solidFill>
                <a:latin typeface="Broadway" panose="04040905080B02020502" pitchFamily="82" charset="0"/>
              </a:rPr>
              <a:t>construction</a:t>
            </a:r>
            <a:r>
              <a:rPr lang="pt-PT" sz="2000" dirty="0">
                <a:solidFill>
                  <a:srgbClr val="212121"/>
                </a:solidFill>
                <a:latin typeface="Broadway" panose="04040905080B02020502" pitchFamily="82" charset="0"/>
              </a:rPr>
              <a:t>.</a:t>
            </a:r>
            <a:r>
              <a:rPr lang="pt-PT" sz="2000" dirty="0">
                <a:latin typeface="Broadway" panose="04040905080B02020502" pitchFamily="82" charset="0"/>
              </a:rPr>
              <a:t> </a:t>
            </a:r>
          </a:p>
          <a:p>
            <a:endParaRPr lang="pt-P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49080"/>
            <a:ext cx="300465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5064"/>
            <a:ext cx="391285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350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1000">
        <p14:glitter pattern="hexagon"/>
        <p:sndAc>
          <p:stSnd loop="1">
            <p:snd r:embed="rId5" name="whoosh.wav"/>
          </p:stSnd>
        </p:sndAc>
      </p:transition>
    </mc:Choice>
    <mc:Fallback>
      <p:transition spd="slow" advClick="0" advTm="1000">
        <p:fade/>
        <p:sndAc>
          <p:stSnd loop="1">
            <p:snd r:embed="rId2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chemeClr val="accent1"/>
                </a:solidFill>
              </a:rPr>
              <a:t>Que</a:t>
            </a:r>
            <a:r>
              <a:rPr lang="pt-PT" u="sng" dirty="0" err="1" smtClean="0">
                <a:solidFill>
                  <a:schemeClr val="bg1"/>
                </a:solidFill>
              </a:rPr>
              <a:t>sti</a:t>
            </a:r>
            <a:r>
              <a:rPr lang="pt-PT" u="sng" dirty="0" err="1" smtClean="0">
                <a:solidFill>
                  <a:srgbClr val="FF0000"/>
                </a:solidFill>
              </a:rPr>
              <a:t>ons</a:t>
            </a:r>
            <a:endParaRPr lang="pt-PT" u="sng" dirty="0">
              <a:solidFill>
                <a:schemeClr val="accent1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pt-PT" dirty="0" err="1">
                <a:solidFill>
                  <a:srgbClr val="212121"/>
                </a:solidFill>
                <a:latin typeface="Broadway" panose="04040905080B02020502" pitchFamily="82" charset="0"/>
              </a:rPr>
              <a:t>Did</a:t>
            </a:r>
            <a:r>
              <a:rPr lang="pt-PT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dirty="0" err="1">
                <a:solidFill>
                  <a:srgbClr val="212121"/>
                </a:solidFill>
                <a:latin typeface="Broadway" panose="04040905080B02020502" pitchFamily="82" charset="0"/>
              </a:rPr>
              <a:t>you</a:t>
            </a:r>
            <a:r>
              <a:rPr lang="pt-PT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dirty="0" err="1">
                <a:solidFill>
                  <a:srgbClr val="212121"/>
                </a:solidFill>
                <a:latin typeface="Broadway" panose="04040905080B02020502" pitchFamily="82" charset="0"/>
              </a:rPr>
              <a:t>know</a:t>
            </a:r>
            <a:r>
              <a:rPr lang="pt-PT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dirty="0" err="1">
                <a:solidFill>
                  <a:srgbClr val="212121"/>
                </a:solidFill>
                <a:latin typeface="Broadway" panose="04040905080B02020502" pitchFamily="82" charset="0"/>
              </a:rPr>
              <a:t>we</a:t>
            </a:r>
            <a:r>
              <a:rPr lang="pt-PT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dirty="0" err="1">
                <a:solidFill>
                  <a:srgbClr val="212121"/>
                </a:solidFill>
                <a:latin typeface="Broadway" panose="04040905080B02020502" pitchFamily="82" charset="0"/>
              </a:rPr>
              <a:t>had</a:t>
            </a:r>
            <a:r>
              <a:rPr lang="pt-PT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dirty="0" err="1">
                <a:solidFill>
                  <a:srgbClr val="212121"/>
                </a:solidFill>
                <a:latin typeface="Broadway" panose="04040905080B02020502" pitchFamily="82" charset="0"/>
              </a:rPr>
              <a:t>an</a:t>
            </a:r>
            <a:r>
              <a:rPr lang="pt-PT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dirty="0" err="1">
                <a:solidFill>
                  <a:srgbClr val="212121"/>
                </a:solidFill>
                <a:latin typeface="Broadway" panose="04040905080B02020502" pitchFamily="82" charset="0"/>
              </a:rPr>
              <a:t>English</a:t>
            </a:r>
            <a:r>
              <a:rPr lang="pt-PT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dirty="0" err="1">
                <a:solidFill>
                  <a:srgbClr val="212121"/>
                </a:solidFill>
                <a:latin typeface="Broadway" panose="04040905080B02020502" pitchFamily="82" charset="0"/>
              </a:rPr>
              <a:t>queen</a:t>
            </a:r>
            <a:r>
              <a:rPr lang="pt-PT" dirty="0">
                <a:solidFill>
                  <a:srgbClr val="212121"/>
                </a:solidFill>
                <a:latin typeface="Broadway" panose="04040905080B02020502" pitchFamily="82" charset="0"/>
              </a:rPr>
              <a:t>? </a:t>
            </a:r>
            <a:r>
              <a:rPr lang="pt-PT" dirty="0" err="1">
                <a:solidFill>
                  <a:srgbClr val="212121"/>
                </a:solidFill>
                <a:latin typeface="Broadway" panose="04040905080B02020502" pitchFamily="82" charset="0"/>
              </a:rPr>
              <a:t>Who</a:t>
            </a:r>
            <a:r>
              <a:rPr lang="pt-PT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solidFill>
                  <a:srgbClr val="212121"/>
                </a:solidFill>
                <a:latin typeface="Broadway" panose="04040905080B02020502" pitchFamily="82" charset="0"/>
              </a:rPr>
              <a:t>was</a:t>
            </a:r>
            <a:r>
              <a:rPr lang="pt-PT" dirty="0" smtClean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solidFill>
                  <a:srgbClr val="212121"/>
                </a:solidFill>
                <a:latin typeface="Broadway" panose="04040905080B02020502" pitchFamily="82" charset="0"/>
              </a:rPr>
              <a:t>she</a:t>
            </a:r>
            <a:r>
              <a:rPr lang="pt-PT" dirty="0" smtClean="0">
                <a:solidFill>
                  <a:srgbClr val="212121"/>
                </a:solidFill>
                <a:latin typeface="Broadway" panose="04040905080B02020502" pitchFamily="82" charset="0"/>
              </a:rPr>
              <a:t>?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endParaRPr lang="pt-PT" dirty="0">
              <a:latin typeface="Broadway" panose="04040905080B02020502" pitchFamily="82" charset="0"/>
            </a:endParaRPr>
          </a:p>
          <a:p>
            <a:endParaRPr lang="pt-PT" dirty="0" smtClean="0">
              <a:latin typeface="Broadway" panose="04040905080B02020502" pitchFamily="82" charset="0"/>
            </a:endParaRP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4709120"/>
          </a:xfrm>
        </p:spPr>
        <p:txBody>
          <a:bodyPr/>
          <a:lstStyle/>
          <a:p>
            <a:pPr lvl="0"/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Did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you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know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that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you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had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 a Portuguese </a:t>
            </a:r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queen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who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took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the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 17 </a:t>
            </a:r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o'clock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tea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there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? </a:t>
            </a:r>
            <a:r>
              <a:rPr lang="pt-PT" sz="2400" dirty="0" err="1">
                <a:solidFill>
                  <a:srgbClr val="212121"/>
                </a:solidFill>
                <a:latin typeface="Broadway" panose="04040905080B02020502" pitchFamily="82" charset="0"/>
              </a:rPr>
              <a:t>Who</a:t>
            </a:r>
            <a:r>
              <a:rPr lang="pt-PT" sz="24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400" dirty="0" err="1" smtClean="0">
                <a:solidFill>
                  <a:srgbClr val="212121"/>
                </a:solidFill>
                <a:latin typeface="Broadway" panose="04040905080B02020502" pitchFamily="82" charset="0"/>
              </a:rPr>
              <a:t>was</a:t>
            </a:r>
            <a:r>
              <a:rPr lang="pt-PT" sz="2400" dirty="0" smtClean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400" dirty="0" err="1" smtClean="0">
                <a:solidFill>
                  <a:srgbClr val="212121"/>
                </a:solidFill>
                <a:latin typeface="Broadway" panose="04040905080B02020502" pitchFamily="82" charset="0"/>
              </a:rPr>
              <a:t>she</a:t>
            </a:r>
            <a:r>
              <a:rPr lang="pt-PT" sz="2400" dirty="0" smtClean="0">
                <a:solidFill>
                  <a:srgbClr val="212121"/>
                </a:solidFill>
                <a:latin typeface="Broadway" panose="04040905080B02020502" pitchFamily="82" charset="0"/>
              </a:rPr>
              <a:t>?</a:t>
            </a:r>
            <a:r>
              <a:rPr lang="pt-PT" sz="2400" dirty="0" smtClean="0">
                <a:latin typeface="Broadway" panose="04040905080B02020502" pitchFamily="82" charset="0"/>
              </a:rPr>
              <a:t> </a:t>
            </a:r>
            <a:endParaRPr lang="pt-PT" sz="2400" dirty="0">
              <a:latin typeface="Broadway" panose="04040905080B02020502" pitchFamily="82" charset="0"/>
            </a:endParaRPr>
          </a:p>
          <a:p>
            <a:endParaRPr lang="pt-PT" dirty="0">
              <a:latin typeface="Broadway" panose="04040905080B02020502" pitchFamily="8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01008"/>
            <a:ext cx="1940225" cy="262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Resultado de imagem para filipa de lencast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021"/>
          <a:stretch/>
        </p:blipFill>
        <p:spPr bwMode="auto">
          <a:xfrm>
            <a:off x="1187624" y="3356992"/>
            <a:ext cx="2571001" cy="301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716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1000">
        <p14:warp dir="in"/>
        <p:sndAc>
          <p:stSnd>
            <p:snd r:embed="rId5" name="camera.wav"/>
          </p:stSnd>
        </p:sndAc>
      </p:transition>
    </mc:Choice>
    <mc:Fallback>
      <p:transition spd="slow" advClick="0" advTm="1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Europe's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oldest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800" dirty="0" err="1" smtClean="0">
                <a:solidFill>
                  <a:srgbClr val="212121"/>
                </a:solidFill>
                <a:latin typeface="Broadway" panose="04040905080B02020502" pitchFamily="82" charset="0"/>
              </a:rPr>
              <a:t>treatise</a:t>
            </a:r>
            <a:r>
              <a:rPr lang="pt-PT" sz="2800" dirty="0" smtClean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of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friendship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,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between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two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countries,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is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between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Portugal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and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England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.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What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is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the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name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of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this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 </a:t>
            </a:r>
            <a:r>
              <a:rPr lang="pt-PT" sz="2800" dirty="0" err="1">
                <a:solidFill>
                  <a:srgbClr val="212121"/>
                </a:solidFill>
                <a:latin typeface="Broadway" panose="04040905080B02020502" pitchFamily="82" charset="0"/>
              </a:rPr>
              <a:t>treaty</a:t>
            </a:r>
            <a:r>
              <a:rPr lang="pt-PT" sz="2800" dirty="0">
                <a:solidFill>
                  <a:srgbClr val="212121"/>
                </a:solidFill>
                <a:latin typeface="Broadway" panose="04040905080B02020502" pitchFamily="82" charset="0"/>
              </a:rPr>
              <a:t>?</a:t>
            </a:r>
            <a:r>
              <a:rPr lang="pt-PT" sz="2800" dirty="0">
                <a:latin typeface="Broadway" panose="04040905080B02020502" pitchFamily="82" charset="0"/>
              </a:rPr>
              <a:t> 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chemeClr val="accent1"/>
                </a:solidFill>
              </a:rPr>
              <a:t>Que</a:t>
            </a:r>
            <a:r>
              <a:rPr lang="pt-PT" u="sng" dirty="0" err="1" smtClean="0">
                <a:solidFill>
                  <a:schemeClr val="bg1"/>
                </a:solidFill>
              </a:rPr>
              <a:t>sti</a:t>
            </a:r>
            <a:r>
              <a:rPr lang="pt-PT" u="sng" dirty="0" err="1" smtClean="0">
                <a:solidFill>
                  <a:srgbClr val="FF0000"/>
                </a:solidFill>
              </a:rPr>
              <a:t>ons</a:t>
            </a:r>
            <a:endParaRPr lang="pt-PT" u="sng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Resultado de imagem para tratado de winds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01008"/>
            <a:ext cx="3888432" cy="311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660232" y="4149080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Mariana Costa</a:t>
            </a:r>
          </a:p>
          <a:p>
            <a:endParaRPr lang="pt-PT" dirty="0" smtClean="0"/>
          </a:p>
          <a:p>
            <a:r>
              <a:rPr lang="pt-PT" dirty="0" smtClean="0"/>
              <a:t>5F </a:t>
            </a:r>
            <a:r>
              <a:rPr lang="pt-PT" dirty="0" err="1" smtClean="0"/>
              <a:t>class</a:t>
            </a:r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323528" y="422108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Filipe </a:t>
            </a:r>
          </a:p>
          <a:p>
            <a:endParaRPr lang="pt-PT" dirty="0" smtClean="0"/>
          </a:p>
          <a:p>
            <a:r>
              <a:rPr lang="pt-PT" dirty="0" smtClean="0"/>
              <a:t>5F </a:t>
            </a:r>
            <a:r>
              <a:rPr lang="pt-PT" dirty="0" err="1" smtClean="0"/>
              <a:t>class</a:t>
            </a:r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xmlns="" val="315866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9000">
        <p14:prism isContent="1" isInverted="1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15416"/>
            <a:ext cx="9684568" cy="777686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t-PT" sz="9600" dirty="0" smtClean="0">
                <a:solidFill>
                  <a:srgbClr val="0070C0"/>
                </a:solidFill>
                <a:latin typeface="Cooper Black" panose="0208090404030B020404" pitchFamily="18" charset="0"/>
              </a:rPr>
              <a:t>E</a:t>
            </a:r>
            <a:r>
              <a:rPr lang="pt-PT" sz="9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N</a:t>
            </a:r>
            <a:r>
              <a:rPr lang="pt-PT" sz="96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D</a:t>
            </a:r>
            <a:endParaRPr lang="pt-PT" sz="9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 flipH="1">
            <a:off x="8686799" y="7101408"/>
            <a:ext cx="45719" cy="144016"/>
          </a:xfrm>
          <a:solidFill>
            <a:schemeClr val="tx1"/>
          </a:solidFill>
        </p:spPr>
        <p:txBody>
          <a:bodyPr>
            <a:normAutofit fontScale="25000" lnSpcReduction="20000"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40458941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1000">
        <p15:prstTrans prst="curtains"/>
        <p:sndAc>
          <p:stSnd loop="1">
            <p:snd r:embed="rId3" name="applause.wav"/>
          </p:stSnd>
        </p:sndAc>
      </p:transition>
    </mc:Choice>
    <mc:Fallback>
      <p:transition spd="slow" advClick="0" advTm="1000">
        <p:fade/>
        <p:sndAc>
          <p:stSnd loop="1"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34076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F</a:t>
            </a:r>
            <a:r>
              <a:rPr lang="pt-PT" u="sng" dirty="0" err="1" smtClean="0">
                <a:solidFill>
                  <a:schemeClr val="bg1"/>
                </a:solidFill>
              </a:rPr>
              <a:t>la</a:t>
            </a:r>
            <a:r>
              <a:rPr lang="pt-PT" u="sng" dirty="0" err="1" smtClean="0">
                <a:solidFill>
                  <a:srgbClr val="FF0000"/>
                </a:solidFill>
              </a:rPr>
              <a:t>g</a:t>
            </a:r>
            <a:r>
              <a:rPr lang="pt-PT" u="sng" dirty="0" smtClean="0">
                <a:solidFill>
                  <a:srgbClr val="0070C0"/>
                </a:solidFill>
              </a:rPr>
              <a:t/>
            </a:r>
            <a:br>
              <a:rPr lang="pt-PT" u="sng" dirty="0" smtClean="0">
                <a:solidFill>
                  <a:srgbClr val="0070C0"/>
                </a:solidFill>
              </a:rPr>
            </a:br>
            <a:endParaRPr lang="pt-PT" u="sng" dirty="0"/>
          </a:p>
        </p:txBody>
      </p:sp>
      <p:pic>
        <p:nvPicPr>
          <p:cNvPr id="4" name="irc_mi" descr="Resultado de imagem para inglaterra bandeira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978819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025448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1000">
        <p15:prstTrans prst="fracture"/>
        <p:sndAc>
          <p:stSnd>
            <p:snd r:embed="rId5" name="type.wav"/>
          </p:stSnd>
        </p:sndAc>
      </p:transition>
    </mc:Choice>
    <mc:Fallback>
      <p:transition spd="slow" advClick="0" advTm="100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smtClean="0">
                <a:solidFill>
                  <a:srgbClr val="0070C0"/>
                </a:solidFill>
              </a:rPr>
              <a:t>Ca</a:t>
            </a:r>
            <a:r>
              <a:rPr lang="pt-PT" u="sng" dirty="0" smtClean="0">
                <a:solidFill>
                  <a:schemeClr val="bg1"/>
                </a:solidFill>
              </a:rPr>
              <a:t>pit</a:t>
            </a:r>
            <a:r>
              <a:rPr lang="pt-PT" u="sng" dirty="0" smtClean="0">
                <a:solidFill>
                  <a:srgbClr val="FF0000"/>
                </a:solidFill>
              </a:rPr>
              <a:t>al</a:t>
            </a:r>
            <a:endParaRPr lang="pt-PT" u="sng" dirty="0">
              <a:solidFill>
                <a:srgbClr val="0070C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>
                <a:latin typeface="Broadway" panose="04040905080B02020502" pitchFamily="82" charset="0"/>
              </a:rPr>
              <a:t>                     London</a:t>
            </a:r>
            <a:endParaRPr lang="pt-PT" dirty="0">
              <a:latin typeface="Broadway" panose="04040905080B02020502" pitchFamily="82" charset="0"/>
            </a:endParaRPr>
          </a:p>
        </p:txBody>
      </p:sp>
      <p:pic>
        <p:nvPicPr>
          <p:cNvPr id="4" name="irc_mi" descr="Resultado de imagem para londres tumblr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204864"/>
            <a:ext cx="698477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1000">
        <p15:prstTrans prst="crush"/>
        <p:sndAc>
          <p:stSnd>
            <p:snd r:embed="rId5" name="suction.wav"/>
          </p:stSnd>
        </p:sndAc>
      </p:transition>
    </mc:Choice>
    <mc:Fallback>
      <p:transition spd="slow" advClick="0" advTm="1000">
        <p:fade/>
        <p:sndAc>
          <p:stSnd>
            <p:snd r:embed="rId2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Impo</a:t>
            </a:r>
            <a:r>
              <a:rPr lang="pt-PT" u="sng" dirty="0" err="1" smtClean="0">
                <a:solidFill>
                  <a:schemeClr val="bg1"/>
                </a:solidFill>
              </a:rPr>
              <a:t>r</a:t>
            </a:r>
            <a:r>
              <a:rPr lang="pt-PT" u="sng" dirty="0" err="1" smtClean="0">
                <a:solidFill>
                  <a:srgbClr val="FF0000"/>
                </a:solidFill>
              </a:rPr>
              <a:t>tant</a:t>
            </a:r>
            <a:r>
              <a:rPr lang="pt-PT" u="sng" dirty="0" smtClean="0">
                <a:solidFill>
                  <a:srgbClr val="FF0000"/>
                </a:solidFill>
              </a:rPr>
              <a:t> </a:t>
            </a:r>
            <a:r>
              <a:rPr lang="pt-PT" u="sng" dirty="0" err="1" smtClean="0">
                <a:solidFill>
                  <a:srgbClr val="0070C0"/>
                </a:solidFill>
              </a:rPr>
              <a:t>ci</a:t>
            </a:r>
            <a:r>
              <a:rPr lang="pt-PT" u="sng" dirty="0" err="1" smtClean="0">
                <a:solidFill>
                  <a:schemeClr val="bg1"/>
                </a:solidFill>
              </a:rPr>
              <a:t>ti</a:t>
            </a:r>
            <a:r>
              <a:rPr lang="pt-PT" u="sng" dirty="0" err="1" smtClean="0">
                <a:solidFill>
                  <a:srgbClr val="FF0000"/>
                </a:solidFill>
              </a:rPr>
              <a:t>es</a:t>
            </a:r>
            <a:endParaRPr lang="pt-PT" u="sng" dirty="0">
              <a:solidFill>
                <a:srgbClr val="FF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25144"/>
          </a:xfrm>
        </p:spPr>
        <p:txBody>
          <a:bodyPr/>
          <a:lstStyle/>
          <a:p>
            <a:pPr>
              <a:buNone/>
            </a:pPr>
            <a:r>
              <a:rPr lang="pt-PT" dirty="0" smtClean="0">
                <a:latin typeface="Broadway" panose="04040905080B02020502" pitchFamily="82" charset="0"/>
              </a:rPr>
              <a:t>   Oxford                       Manchester</a:t>
            </a:r>
          </a:p>
          <a:p>
            <a:pPr>
              <a:buNone/>
            </a:pP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r>
              <a:rPr lang="pt-PT" dirty="0" smtClean="0">
                <a:latin typeface="Broadway" panose="04040905080B02020502" pitchFamily="82" charset="0"/>
              </a:rPr>
              <a:t>Birmingham              Liverpool</a:t>
            </a:r>
            <a:endParaRPr lang="pt-PT" dirty="0">
              <a:latin typeface="Broadway" panose="04040905080B02020502" pitchFamily="82" charset="0"/>
            </a:endParaRPr>
          </a:p>
        </p:txBody>
      </p:sp>
      <p:pic>
        <p:nvPicPr>
          <p:cNvPr id="5" name="Imagem 4" descr="elondres-mancheste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132856"/>
            <a:ext cx="405257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elondres-Birmingha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09120"/>
            <a:ext cx="41044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elondres-liverpool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437112"/>
            <a:ext cx="410445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772" y="2157784"/>
            <a:ext cx="4283968" cy="181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">
        <p14:prism/>
        <p:sndAc>
          <p:stSnd>
            <p:snd r:embed="rId7" name="push.wav"/>
          </p:stSnd>
        </p:sndAc>
      </p:transition>
    </mc:Choice>
    <mc:Fallback>
      <p:transition spd="slow" advClick="0" advTm="1000">
        <p:fade/>
        <p:sndAc>
          <p:stSnd>
            <p:snd r:embed="rId2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Impo</a:t>
            </a:r>
            <a:r>
              <a:rPr lang="pt-PT" u="sng" dirty="0" err="1" smtClean="0">
                <a:solidFill>
                  <a:schemeClr val="bg1"/>
                </a:solidFill>
              </a:rPr>
              <a:t>r</a:t>
            </a:r>
            <a:r>
              <a:rPr lang="pt-PT" u="sng" dirty="0" err="1" smtClean="0">
                <a:solidFill>
                  <a:srgbClr val="FF0000"/>
                </a:solidFill>
              </a:rPr>
              <a:t>tant</a:t>
            </a:r>
            <a:r>
              <a:rPr lang="pt-PT" u="sng" dirty="0" smtClean="0">
                <a:solidFill>
                  <a:srgbClr val="FF0000"/>
                </a:solidFill>
              </a:rPr>
              <a:t> </a:t>
            </a:r>
            <a:r>
              <a:rPr lang="pt-PT" u="sng" dirty="0" err="1" smtClean="0">
                <a:solidFill>
                  <a:srgbClr val="0070C0"/>
                </a:solidFill>
              </a:rPr>
              <a:t>ci</a:t>
            </a:r>
            <a:r>
              <a:rPr lang="pt-PT" u="sng" dirty="0" err="1" smtClean="0">
                <a:solidFill>
                  <a:schemeClr val="bg1"/>
                </a:solidFill>
              </a:rPr>
              <a:t>ti</a:t>
            </a:r>
            <a:r>
              <a:rPr lang="pt-PT" u="sng" dirty="0" err="1" smtClean="0">
                <a:solidFill>
                  <a:srgbClr val="FF0000"/>
                </a:solidFill>
              </a:rPr>
              <a:t>es</a:t>
            </a:r>
            <a:endParaRPr lang="pt-PT" u="sng" dirty="0">
              <a:solidFill>
                <a:srgbClr val="FF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>
                <a:latin typeface="Broadway" panose="04040905080B02020502" pitchFamily="82" charset="0"/>
              </a:rPr>
              <a:t>     London</a:t>
            </a:r>
            <a:endParaRPr lang="pt-PT" dirty="0">
              <a:latin typeface="Broadway" panose="04040905080B02020502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835655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1000">
        <p15:prstTrans prst="fallOver"/>
        <p:sndAc>
          <p:stSnd>
            <p:snd r:embed="rId4" name="explode.wav"/>
          </p:stSnd>
        </p:sndAc>
      </p:transition>
    </mc:Choice>
    <mc:Fallback>
      <p:transition spd="slow" advClick="0" advTm="1000">
        <p:fade/>
        <p:sndAc>
          <p:stSnd>
            <p:snd r:embed="rId2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M</a:t>
            </a:r>
            <a:r>
              <a:rPr lang="pt-PT" u="sng" dirty="0" err="1" smtClean="0">
                <a:solidFill>
                  <a:schemeClr val="bg1"/>
                </a:solidFill>
              </a:rPr>
              <a:t>a</a:t>
            </a:r>
            <a:r>
              <a:rPr lang="pt-PT" u="sng" dirty="0" err="1" smtClean="0">
                <a:solidFill>
                  <a:srgbClr val="FF0000"/>
                </a:solidFill>
              </a:rPr>
              <a:t>p</a:t>
            </a:r>
            <a:endParaRPr lang="pt-PT" u="sng" dirty="0">
              <a:solidFill>
                <a:srgbClr val="FF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PT" dirty="0" err="1" smtClean="0">
                <a:solidFill>
                  <a:srgbClr val="002060"/>
                </a:solidFill>
                <a:latin typeface="Broadway" panose="04040905080B02020502" pitchFamily="82" charset="0"/>
              </a:rPr>
              <a:t>Borders</a:t>
            </a:r>
            <a:endParaRPr lang="pt-PT" dirty="0" smtClean="0">
              <a:solidFill>
                <a:srgbClr val="002060"/>
              </a:solidFill>
              <a:latin typeface="Broadway" panose="04040905080B02020502" pitchFamily="82" charset="0"/>
            </a:endParaRPr>
          </a:p>
          <a:p>
            <a:pPr>
              <a:buNone/>
            </a:pPr>
            <a:r>
              <a:rPr lang="pt-PT" dirty="0" err="1" smtClean="0">
                <a:latin typeface="Broadway" panose="04040905080B02020502" pitchFamily="82" charset="0"/>
              </a:rPr>
              <a:t>Atlantic</a:t>
            </a:r>
            <a:r>
              <a:rPr lang="pt-PT" dirty="0"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latin typeface="Broadway" panose="04040905080B02020502" pitchFamily="82" charset="0"/>
              </a:rPr>
              <a:t>Ocean</a:t>
            </a: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r>
              <a:rPr lang="pt-PT" dirty="0" err="1" smtClean="0">
                <a:latin typeface="Broadway" panose="04040905080B02020502" pitchFamily="82" charset="0"/>
              </a:rPr>
              <a:t>Scotland</a:t>
            </a: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r>
              <a:rPr lang="pt-PT" dirty="0" err="1" smtClean="0">
                <a:latin typeface="Broadway" panose="04040905080B02020502" pitchFamily="82" charset="0"/>
              </a:rPr>
              <a:t>North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latin typeface="Broadway" panose="04040905080B02020502" pitchFamily="82" charset="0"/>
              </a:rPr>
              <a:t>Sea</a:t>
            </a: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r>
              <a:rPr lang="pt-PT" dirty="0" err="1" smtClean="0">
                <a:latin typeface="Broadway" panose="04040905080B02020502" pitchFamily="82" charset="0"/>
              </a:rPr>
              <a:t>Wales</a:t>
            </a:r>
            <a:endParaRPr lang="pt-PT" dirty="0">
              <a:latin typeface="Broadway" panose="04040905080B02020502" pitchFamily="82" charset="0"/>
            </a:endParaRPr>
          </a:p>
          <a:p>
            <a:pPr>
              <a:buNone/>
            </a:pPr>
            <a:r>
              <a:rPr lang="pt-PT" dirty="0" err="1" smtClean="0">
                <a:latin typeface="Broadway" panose="04040905080B02020502" pitchFamily="82" charset="0"/>
              </a:rPr>
              <a:t>Sea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latin typeface="Broadway" panose="04040905080B02020502" pitchFamily="82" charset="0"/>
              </a:rPr>
              <a:t>of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latin typeface="Broadway" panose="04040905080B02020502" pitchFamily="82" charset="0"/>
              </a:rPr>
              <a:t>Ireland</a:t>
            </a:r>
            <a:endParaRPr lang="pt-PT" dirty="0" smtClean="0">
              <a:latin typeface="Broadway" panose="04040905080B02020502" pitchFamily="82" charset="0"/>
            </a:endParaRPr>
          </a:p>
          <a:p>
            <a:pPr>
              <a:buNone/>
            </a:pPr>
            <a:r>
              <a:rPr lang="pt-PT" dirty="0" err="1" smtClean="0">
                <a:latin typeface="Broadway" panose="04040905080B02020502" pitchFamily="82" charset="0"/>
              </a:rPr>
              <a:t>English</a:t>
            </a:r>
            <a:r>
              <a:rPr lang="pt-PT" dirty="0" smtClean="0">
                <a:latin typeface="Broadway" panose="04040905080B02020502" pitchFamily="82" charset="0"/>
              </a:rPr>
              <a:t> </a:t>
            </a:r>
            <a:r>
              <a:rPr lang="pt-PT" dirty="0" err="1" smtClean="0">
                <a:latin typeface="Broadway" panose="04040905080B02020502" pitchFamily="82" charset="0"/>
              </a:rPr>
              <a:t>Channel</a:t>
            </a:r>
            <a:endParaRPr lang="pt-PT" dirty="0">
              <a:latin typeface="Broadway" panose="04040905080B02020502" pitchFamily="82" charset="0"/>
            </a:endParaRPr>
          </a:p>
        </p:txBody>
      </p:sp>
      <p:pic>
        <p:nvPicPr>
          <p:cNvPr id="4" name="irc_mi" descr="Resultado de imagem para mapa inglaterra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52936"/>
            <a:ext cx="43204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1000">
        <p14:ripple/>
        <p:sndAc>
          <p:stSnd>
            <p:snd r:embed="rId5" name="arrow.wav"/>
          </p:stSnd>
        </p:sndAc>
      </p:transition>
    </mc:Choice>
    <mc:Fallback>
      <p:transition spd="slow" advClick="0" advTm="1000">
        <p:fade/>
        <p:sndAc>
          <p:stSnd>
            <p:snd r:embed="rId2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Of</a:t>
            </a:r>
            <a:r>
              <a:rPr lang="pt-PT" u="sng" dirty="0" err="1" smtClean="0">
                <a:solidFill>
                  <a:schemeClr val="bg1"/>
                </a:solidFill>
              </a:rPr>
              <a:t>fici</a:t>
            </a:r>
            <a:r>
              <a:rPr lang="pt-PT" u="sng" dirty="0" err="1" smtClean="0">
                <a:solidFill>
                  <a:srgbClr val="FF0000"/>
                </a:solidFill>
              </a:rPr>
              <a:t>al</a:t>
            </a:r>
            <a:r>
              <a:rPr lang="pt-PT" u="sng" dirty="0" smtClean="0">
                <a:solidFill>
                  <a:srgbClr val="FF0000"/>
                </a:solidFill>
              </a:rPr>
              <a:t> </a:t>
            </a:r>
            <a:r>
              <a:rPr lang="pt-PT" u="sng" dirty="0" err="1" smtClean="0">
                <a:solidFill>
                  <a:srgbClr val="0070C0"/>
                </a:solidFill>
              </a:rPr>
              <a:t>Lan</a:t>
            </a:r>
            <a:r>
              <a:rPr lang="pt-PT" u="sng" dirty="0" err="1" smtClean="0">
                <a:solidFill>
                  <a:schemeClr val="bg1"/>
                </a:solidFill>
              </a:rPr>
              <a:t>gu</a:t>
            </a:r>
            <a:r>
              <a:rPr lang="pt-PT" u="sng" dirty="0" err="1" smtClean="0">
                <a:solidFill>
                  <a:srgbClr val="FF0000"/>
                </a:solidFill>
              </a:rPr>
              <a:t>age</a:t>
            </a:r>
            <a:endParaRPr lang="pt-PT" u="sng" dirty="0">
              <a:solidFill>
                <a:srgbClr val="0070C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PT" dirty="0" err="1" smtClean="0">
                <a:latin typeface="Broadway" panose="04040905080B02020502" pitchFamily="82" charset="0"/>
              </a:rPr>
              <a:t>English</a:t>
            </a:r>
            <a:endParaRPr lang="pt-PT" dirty="0" smtClean="0">
              <a:latin typeface="Broadway" panose="04040905080B02020502" pitchFamily="82" charset="0"/>
            </a:endParaRPr>
          </a:p>
          <a:p>
            <a:pPr algn="ctr">
              <a:buNone/>
            </a:pPr>
            <a:endParaRPr lang="pt-PT" dirty="0">
              <a:latin typeface="Broadway BT" pitchFamily="82" charset="0"/>
            </a:endParaRPr>
          </a:p>
        </p:txBody>
      </p:sp>
      <p:pic>
        <p:nvPicPr>
          <p:cNvPr id="4" name="irc_mi" descr="Resultado de imagem para ingles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132856"/>
            <a:ext cx="712879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1000">
        <p14:shred/>
        <p:sndAc>
          <p:stSnd loop="1">
            <p:snd r:embed="rId5" name="voltage.wav"/>
          </p:stSnd>
        </p:sndAc>
      </p:transition>
    </mc:Choice>
    <mc:Fallback>
      <p:transition spd="slow" advClick="0" advTm="1000">
        <p:fade/>
        <p:sndAc>
          <p:stSnd loop="1"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pt-PT" u="sng" dirty="0" err="1" smtClean="0">
                <a:solidFill>
                  <a:srgbClr val="0070C0"/>
                </a:solidFill>
              </a:rPr>
              <a:t>C</a:t>
            </a:r>
            <a:r>
              <a:rPr lang="pt-PT" u="sng" dirty="0" err="1" smtClean="0">
                <a:solidFill>
                  <a:schemeClr val="bg1"/>
                </a:solidFill>
              </a:rPr>
              <a:t>oi</a:t>
            </a:r>
            <a:r>
              <a:rPr lang="pt-PT" u="sng" dirty="0" err="1" smtClean="0">
                <a:solidFill>
                  <a:srgbClr val="FF0000"/>
                </a:solidFill>
              </a:rPr>
              <a:t>n</a:t>
            </a:r>
            <a:endParaRPr lang="pt-PT" u="sng" dirty="0">
              <a:solidFill>
                <a:srgbClr val="0070C0"/>
              </a:solidFill>
            </a:endParaRPr>
          </a:p>
        </p:txBody>
      </p:sp>
      <p:sp>
        <p:nvSpPr>
          <p:cNvPr id="7" name="Marcador de Posição de Conteúdo 6"/>
          <p:cNvSpPr>
            <a:spLocks noGrp="1"/>
          </p:cNvSpPr>
          <p:nvPr>
            <p:ph idx="1"/>
          </p:nvPr>
        </p:nvSpPr>
        <p:spPr>
          <a:xfrm>
            <a:off x="467544" y="1600200"/>
            <a:ext cx="8208912" cy="452596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pt-PT" dirty="0" smtClean="0">
                <a:latin typeface="Broadway" panose="04040905080B02020502" pitchFamily="82" charset="0"/>
              </a:rPr>
              <a:t>                                     </a:t>
            </a:r>
            <a:r>
              <a:rPr lang="pt-PT" dirty="0" err="1" smtClean="0">
                <a:latin typeface="Broadway" panose="04040905080B02020502" pitchFamily="82" charset="0"/>
              </a:rPr>
              <a:t>Lb</a:t>
            </a:r>
            <a:endParaRPr lang="pt-PT" b="1" i="1" u="sng" strike="sngStrik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pic>
        <p:nvPicPr>
          <p:cNvPr id="8" name="irc_mi" descr="Resultado de imagem para inglaterra moeda 2016">
            <a:hlinkClick r:id="rId3"/>
          </p:cNvPr>
          <p:cNvPicPr/>
          <p:nvPr/>
        </p:nvPicPr>
        <p:blipFill>
          <a:blip r:embed="rId4" cstate="print"/>
          <a:srcRect l="1953" t="7821" r="5469" b="8380"/>
          <a:stretch>
            <a:fillRect/>
          </a:stretch>
        </p:blipFill>
        <p:spPr bwMode="auto">
          <a:xfrm>
            <a:off x="1619672" y="2132856"/>
            <a:ext cx="597666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165443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 advClick="0" advTm="1000">
        <p15:prstTrans prst="origami"/>
        <p:sndAc>
          <p:stSnd loop="1">
            <p:snd r:embed="rId5" name="type.wav"/>
          </p:stSnd>
        </p:sndAc>
      </p:transition>
    </mc:Choice>
    <mc:Fallback>
      <p:transition spd="slow" advClick="0" advTm="1000">
        <p:fade/>
        <p:sndAc>
          <p:stSnd loop="1">
            <p:snd r:embed="rId2" name="typ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</Words>
  <Application>Microsoft Office PowerPoint</Application>
  <PresentationFormat>Apresentação no Ecrã (4:3)</PresentationFormat>
  <Paragraphs>86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25" baseType="lpstr">
      <vt:lpstr>Tema do Office</vt:lpstr>
      <vt:lpstr>eTwinning</vt:lpstr>
      <vt:lpstr>England</vt:lpstr>
      <vt:lpstr>Flag </vt:lpstr>
      <vt:lpstr>Capital</vt:lpstr>
      <vt:lpstr>Important cities</vt:lpstr>
      <vt:lpstr>Important cities</vt:lpstr>
      <vt:lpstr>Map</vt:lpstr>
      <vt:lpstr>Official Language</vt:lpstr>
      <vt:lpstr>Coin</vt:lpstr>
      <vt:lpstr>Political Regime</vt:lpstr>
      <vt:lpstr>Famous Personality</vt:lpstr>
      <vt:lpstr>Official Religion</vt:lpstr>
      <vt:lpstr>Relief (river)</vt:lpstr>
      <vt:lpstr>Relief (mountains)</vt:lpstr>
      <vt:lpstr>Climate</vt:lpstr>
      <vt:lpstr>Vegetation</vt:lpstr>
      <vt:lpstr>Fauna</vt:lpstr>
      <vt:lpstr>Typical dishes</vt:lpstr>
      <vt:lpstr>Monuments</vt:lpstr>
      <vt:lpstr>Old legends</vt:lpstr>
      <vt:lpstr>Curiosity</vt:lpstr>
      <vt:lpstr>Questions</vt:lpstr>
      <vt:lpstr>Questions</vt:lpstr>
      <vt:lpstr>END</vt:lpstr>
    </vt:vector>
  </TitlesOfParts>
  <Company>M. E. - GEPE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</dc:title>
  <dc:creator>Utilizador</dc:creator>
  <cp:lastModifiedBy>SS</cp:lastModifiedBy>
  <cp:revision>78</cp:revision>
  <dcterms:created xsi:type="dcterms:W3CDTF">2016-10-20T08:33:09Z</dcterms:created>
  <dcterms:modified xsi:type="dcterms:W3CDTF">2017-05-09T20:23:11Z</dcterms:modified>
</cp:coreProperties>
</file>