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</p:sldMasterIdLst>
  <p:notesMasterIdLst>
    <p:notesMasterId r:id="rId43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5" r:id="rId39"/>
    <p:sldId id="284" r:id="rId40"/>
    <p:sldId id="286" r:id="rId41"/>
    <p:sldId id="287" r:id="rId42"/>
  </p:sldIdLst>
  <p:sldSz cx="10080625" cy="7559675"/>
  <p:notesSz cx="7559675" cy="106918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672" y="-11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epie.es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twinning.net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epie.es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twinning.ne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FE682-992C-DD4E-9EF6-1E11A2A9B96C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F01EDADC-F4DF-2F47-8255-600304438584}">
      <dgm:prSet/>
      <dgm:spPr/>
      <dgm:t>
        <a:bodyPr/>
        <a:lstStyle/>
        <a:p>
          <a:pPr rtl="0"/>
          <a:r>
            <a:rPr lang="ca-ES" smtClean="0"/>
            <a:t>1. QUÈ ÉS ETWINNING?</a:t>
          </a:r>
          <a:endParaRPr lang="ca-ES"/>
        </a:p>
      </dgm:t>
    </dgm:pt>
    <dgm:pt modelId="{A43885E3-536B-3847-A2EA-14A6A1D7ADFB}" type="parTrans" cxnId="{6918762B-E3B6-8D40-B8C7-67C2F07C8D45}">
      <dgm:prSet/>
      <dgm:spPr/>
      <dgm:t>
        <a:bodyPr/>
        <a:lstStyle/>
        <a:p>
          <a:endParaRPr lang="ca-ES"/>
        </a:p>
      </dgm:t>
    </dgm:pt>
    <dgm:pt modelId="{40BC8DD7-95D9-2B4D-9646-CBCB7B85AF47}" type="sibTrans" cxnId="{6918762B-E3B6-8D40-B8C7-67C2F07C8D45}">
      <dgm:prSet/>
      <dgm:spPr/>
      <dgm:t>
        <a:bodyPr/>
        <a:lstStyle/>
        <a:p>
          <a:endParaRPr lang="ca-ES"/>
        </a:p>
      </dgm:t>
    </dgm:pt>
    <dgm:pt modelId="{12377D84-BB22-2B4E-B4C9-D6D293D15B88}">
      <dgm:prSet/>
      <dgm:spPr/>
      <dgm:t>
        <a:bodyPr/>
        <a:lstStyle/>
        <a:p>
          <a:pPr rtl="0"/>
          <a:r>
            <a:rPr lang="ca-ES" smtClean="0"/>
            <a:t>2. ETWINNING I LES ASSOCIACIONS ESTRATÈGIQUES</a:t>
          </a:r>
          <a:endParaRPr lang="ca-ES"/>
        </a:p>
      </dgm:t>
    </dgm:pt>
    <dgm:pt modelId="{E38FDBD5-EB4C-5E4B-AB70-56B775881104}" type="parTrans" cxnId="{70153E37-AD81-AB49-964B-E35E79644D71}">
      <dgm:prSet/>
      <dgm:spPr/>
      <dgm:t>
        <a:bodyPr/>
        <a:lstStyle/>
        <a:p>
          <a:endParaRPr lang="ca-ES"/>
        </a:p>
      </dgm:t>
    </dgm:pt>
    <dgm:pt modelId="{049D6D95-699C-EB45-9512-FC766625C7FE}" type="sibTrans" cxnId="{70153E37-AD81-AB49-964B-E35E79644D71}">
      <dgm:prSet/>
      <dgm:spPr/>
      <dgm:t>
        <a:bodyPr/>
        <a:lstStyle/>
        <a:p>
          <a:endParaRPr lang="ca-ES"/>
        </a:p>
      </dgm:t>
    </dgm:pt>
    <dgm:pt modelId="{973D7336-519F-F645-AD51-84BAFC513EA1}">
      <dgm:prSet/>
      <dgm:spPr/>
      <dgm:t>
        <a:bodyPr/>
        <a:lstStyle/>
        <a:p>
          <a:pPr rtl="0"/>
          <a:r>
            <a:rPr lang="ca-ES" dirty="0" smtClean="0"/>
            <a:t>abans</a:t>
          </a:r>
          <a:endParaRPr lang="ca-ES" dirty="0"/>
        </a:p>
      </dgm:t>
    </dgm:pt>
    <dgm:pt modelId="{12745B52-159F-CE4B-869B-57A6541D2F09}" type="parTrans" cxnId="{6C7191B5-E458-0B49-8D4F-8C96D81F4BDE}">
      <dgm:prSet/>
      <dgm:spPr/>
      <dgm:t>
        <a:bodyPr/>
        <a:lstStyle/>
        <a:p>
          <a:endParaRPr lang="ca-ES"/>
        </a:p>
      </dgm:t>
    </dgm:pt>
    <dgm:pt modelId="{835383B0-975A-114E-97A1-006F3B469C92}" type="sibTrans" cxnId="{6C7191B5-E458-0B49-8D4F-8C96D81F4BDE}">
      <dgm:prSet/>
      <dgm:spPr/>
      <dgm:t>
        <a:bodyPr/>
        <a:lstStyle/>
        <a:p>
          <a:endParaRPr lang="ca-ES"/>
        </a:p>
      </dgm:t>
    </dgm:pt>
    <dgm:pt modelId="{1DF2C5A1-0078-B44D-9490-79A2AD35684D}">
      <dgm:prSet/>
      <dgm:spPr/>
      <dgm:t>
        <a:bodyPr/>
        <a:lstStyle/>
        <a:p>
          <a:pPr rtl="0"/>
          <a:r>
            <a:rPr lang="ca-ES" dirty="0" smtClean="0"/>
            <a:t>durant</a:t>
          </a:r>
          <a:endParaRPr lang="ca-ES" dirty="0"/>
        </a:p>
      </dgm:t>
    </dgm:pt>
    <dgm:pt modelId="{4DEE7F1C-0F2C-EA49-828D-F5138B5CCB87}" type="parTrans" cxnId="{12A127DA-75FE-E244-BE93-89C06F712B67}">
      <dgm:prSet/>
      <dgm:spPr/>
      <dgm:t>
        <a:bodyPr/>
        <a:lstStyle/>
        <a:p>
          <a:endParaRPr lang="ca-ES"/>
        </a:p>
      </dgm:t>
    </dgm:pt>
    <dgm:pt modelId="{DE70A7BB-4D31-8245-8A8A-76B3036753D3}" type="sibTrans" cxnId="{12A127DA-75FE-E244-BE93-89C06F712B67}">
      <dgm:prSet/>
      <dgm:spPr/>
      <dgm:t>
        <a:bodyPr/>
        <a:lstStyle/>
        <a:p>
          <a:endParaRPr lang="ca-ES"/>
        </a:p>
      </dgm:t>
    </dgm:pt>
    <dgm:pt modelId="{09C0863E-F4FB-1F41-BAB0-09C515C8DE36}">
      <dgm:prSet/>
      <dgm:spPr/>
      <dgm:t>
        <a:bodyPr/>
        <a:lstStyle/>
        <a:p>
          <a:pPr rtl="0"/>
          <a:r>
            <a:rPr lang="ca-ES" dirty="0" smtClean="0"/>
            <a:t>després </a:t>
          </a:r>
          <a:endParaRPr lang="ca-ES" dirty="0"/>
        </a:p>
      </dgm:t>
    </dgm:pt>
    <dgm:pt modelId="{05BD5BAA-9F5D-EF42-89E4-43BB29C51002}" type="parTrans" cxnId="{95F437B9-2123-4147-9768-E89241CDFD73}">
      <dgm:prSet/>
      <dgm:spPr/>
      <dgm:t>
        <a:bodyPr/>
        <a:lstStyle/>
        <a:p>
          <a:endParaRPr lang="ca-ES"/>
        </a:p>
      </dgm:t>
    </dgm:pt>
    <dgm:pt modelId="{A44B27F1-108F-1F40-B7DD-50D44E3DE957}" type="sibTrans" cxnId="{95F437B9-2123-4147-9768-E89241CDFD73}">
      <dgm:prSet/>
      <dgm:spPr/>
      <dgm:t>
        <a:bodyPr/>
        <a:lstStyle/>
        <a:p>
          <a:endParaRPr lang="ca-ES"/>
        </a:p>
      </dgm:t>
    </dgm:pt>
    <dgm:pt modelId="{40333051-C6E8-A248-BF4C-D6C65E33B26C}">
      <dgm:prSet/>
      <dgm:spPr/>
      <dgm:t>
        <a:bodyPr/>
        <a:lstStyle/>
        <a:p>
          <a:pPr rtl="0"/>
          <a:r>
            <a:rPr lang="ca-ES" smtClean="0"/>
            <a:t>3. MÉS INFORMACIÓ</a:t>
          </a:r>
          <a:endParaRPr lang="ca-ES"/>
        </a:p>
      </dgm:t>
    </dgm:pt>
    <dgm:pt modelId="{C6D2796C-1F55-8745-9C98-9C35827235E1}" type="parTrans" cxnId="{FEC788F4-027D-FC41-B1F7-1017A4B73ECF}">
      <dgm:prSet/>
      <dgm:spPr/>
      <dgm:t>
        <a:bodyPr/>
        <a:lstStyle/>
        <a:p>
          <a:endParaRPr lang="ca-ES"/>
        </a:p>
      </dgm:t>
    </dgm:pt>
    <dgm:pt modelId="{AECF641E-6E3F-A544-BB4E-F16191A0F165}" type="sibTrans" cxnId="{FEC788F4-027D-FC41-B1F7-1017A4B73ECF}">
      <dgm:prSet/>
      <dgm:spPr/>
      <dgm:t>
        <a:bodyPr/>
        <a:lstStyle/>
        <a:p>
          <a:endParaRPr lang="ca-ES"/>
        </a:p>
      </dgm:t>
    </dgm:pt>
    <dgm:pt modelId="{F5A610C1-2860-5948-BDCC-A4E6913C5887}" type="pres">
      <dgm:prSet presAssocID="{C3BFE682-992C-DD4E-9EF6-1E11A2A9B9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943CB3D2-63C9-6B45-9B21-FE18A6097982}" type="pres">
      <dgm:prSet presAssocID="{40333051-C6E8-A248-BF4C-D6C65E33B26C}" presName="boxAndChildren" presStyleCnt="0"/>
      <dgm:spPr/>
    </dgm:pt>
    <dgm:pt modelId="{E66D5CBC-9240-3644-8435-A148686D007A}" type="pres">
      <dgm:prSet presAssocID="{40333051-C6E8-A248-BF4C-D6C65E33B26C}" presName="parentTextBox" presStyleLbl="node1" presStyleIdx="0" presStyleCnt="3"/>
      <dgm:spPr/>
      <dgm:t>
        <a:bodyPr/>
        <a:lstStyle/>
        <a:p>
          <a:endParaRPr lang="ca-ES"/>
        </a:p>
      </dgm:t>
    </dgm:pt>
    <dgm:pt modelId="{39249CAE-E8EE-D440-B235-2B3FC698F504}" type="pres">
      <dgm:prSet presAssocID="{049D6D95-699C-EB45-9512-FC766625C7FE}" presName="sp" presStyleCnt="0"/>
      <dgm:spPr/>
    </dgm:pt>
    <dgm:pt modelId="{E0582113-7F97-1F49-88FF-5056E016D2C2}" type="pres">
      <dgm:prSet presAssocID="{12377D84-BB22-2B4E-B4C9-D6D293D15B88}" presName="arrowAndChildren" presStyleCnt="0"/>
      <dgm:spPr/>
    </dgm:pt>
    <dgm:pt modelId="{3A328CC1-18D2-EF4F-BDF2-23CCCC39B48C}" type="pres">
      <dgm:prSet presAssocID="{12377D84-BB22-2B4E-B4C9-D6D293D15B88}" presName="parentTextArrow" presStyleLbl="node1" presStyleIdx="0" presStyleCnt="3"/>
      <dgm:spPr/>
      <dgm:t>
        <a:bodyPr/>
        <a:lstStyle/>
        <a:p>
          <a:endParaRPr lang="ca-ES"/>
        </a:p>
      </dgm:t>
    </dgm:pt>
    <dgm:pt modelId="{53E32BB1-639C-9C42-A917-8AD56039D6DE}" type="pres">
      <dgm:prSet presAssocID="{12377D84-BB22-2B4E-B4C9-D6D293D15B88}" presName="arrow" presStyleLbl="node1" presStyleIdx="1" presStyleCnt="3"/>
      <dgm:spPr/>
      <dgm:t>
        <a:bodyPr/>
        <a:lstStyle/>
        <a:p>
          <a:endParaRPr lang="ca-ES"/>
        </a:p>
      </dgm:t>
    </dgm:pt>
    <dgm:pt modelId="{FFFF4C77-116E-7E4C-A100-012E4589E3AD}" type="pres">
      <dgm:prSet presAssocID="{12377D84-BB22-2B4E-B4C9-D6D293D15B88}" presName="descendantArrow" presStyleCnt="0"/>
      <dgm:spPr/>
    </dgm:pt>
    <dgm:pt modelId="{9C1F3387-C494-AB45-8F57-FE0BF874A3BF}" type="pres">
      <dgm:prSet presAssocID="{973D7336-519F-F645-AD51-84BAFC513EA1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4C6EFA7-D4EB-7940-8F45-55CC89A57CC6}" type="pres">
      <dgm:prSet presAssocID="{1DF2C5A1-0078-B44D-9490-79A2AD35684D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D407F09-F278-B343-9528-142C34685D74}" type="pres">
      <dgm:prSet presAssocID="{09C0863E-F4FB-1F41-BAB0-09C515C8DE36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12A84BD-F1D8-C545-A82F-3443EF1C4EBF}" type="pres">
      <dgm:prSet presAssocID="{40BC8DD7-95D9-2B4D-9646-CBCB7B85AF47}" presName="sp" presStyleCnt="0"/>
      <dgm:spPr/>
    </dgm:pt>
    <dgm:pt modelId="{6EF3C808-56E1-9A45-B652-F5E2AF04408D}" type="pres">
      <dgm:prSet presAssocID="{F01EDADC-F4DF-2F47-8255-600304438584}" presName="arrowAndChildren" presStyleCnt="0"/>
      <dgm:spPr/>
    </dgm:pt>
    <dgm:pt modelId="{0295277C-B8CA-4E45-8082-698ACD550830}" type="pres">
      <dgm:prSet presAssocID="{F01EDADC-F4DF-2F47-8255-600304438584}" presName="parentTextArrow" presStyleLbl="node1" presStyleIdx="2" presStyleCnt="3"/>
      <dgm:spPr/>
      <dgm:t>
        <a:bodyPr/>
        <a:lstStyle/>
        <a:p>
          <a:endParaRPr lang="ca-ES"/>
        </a:p>
      </dgm:t>
    </dgm:pt>
  </dgm:ptLst>
  <dgm:cxnLst>
    <dgm:cxn modelId="{3ECDCA25-674B-7A40-A3AC-2CEBFC80AD7A}" type="presOf" srcId="{09C0863E-F4FB-1F41-BAB0-09C515C8DE36}" destId="{FD407F09-F278-B343-9528-142C34685D74}" srcOrd="0" destOrd="0" presId="urn:microsoft.com/office/officeart/2005/8/layout/process4"/>
    <dgm:cxn modelId="{5B92A836-4CAD-2F43-9534-A0F8AFF67B2A}" type="presOf" srcId="{12377D84-BB22-2B4E-B4C9-D6D293D15B88}" destId="{3A328CC1-18D2-EF4F-BDF2-23CCCC39B48C}" srcOrd="0" destOrd="0" presId="urn:microsoft.com/office/officeart/2005/8/layout/process4"/>
    <dgm:cxn modelId="{6918762B-E3B6-8D40-B8C7-67C2F07C8D45}" srcId="{C3BFE682-992C-DD4E-9EF6-1E11A2A9B96C}" destId="{F01EDADC-F4DF-2F47-8255-600304438584}" srcOrd="0" destOrd="0" parTransId="{A43885E3-536B-3847-A2EA-14A6A1D7ADFB}" sibTransId="{40BC8DD7-95D9-2B4D-9646-CBCB7B85AF47}"/>
    <dgm:cxn modelId="{811FAD69-759B-444B-9321-CB17CF927889}" type="presOf" srcId="{973D7336-519F-F645-AD51-84BAFC513EA1}" destId="{9C1F3387-C494-AB45-8F57-FE0BF874A3BF}" srcOrd="0" destOrd="0" presId="urn:microsoft.com/office/officeart/2005/8/layout/process4"/>
    <dgm:cxn modelId="{C7EBBB8C-E189-BB4A-9C2F-7871D64DB967}" type="presOf" srcId="{1DF2C5A1-0078-B44D-9490-79A2AD35684D}" destId="{C4C6EFA7-D4EB-7940-8F45-55CC89A57CC6}" srcOrd="0" destOrd="0" presId="urn:microsoft.com/office/officeart/2005/8/layout/process4"/>
    <dgm:cxn modelId="{45A0D232-52EF-5144-97F0-2CA035D8C12F}" type="presOf" srcId="{F01EDADC-F4DF-2F47-8255-600304438584}" destId="{0295277C-B8CA-4E45-8082-698ACD550830}" srcOrd="0" destOrd="0" presId="urn:microsoft.com/office/officeart/2005/8/layout/process4"/>
    <dgm:cxn modelId="{70153E37-AD81-AB49-964B-E35E79644D71}" srcId="{C3BFE682-992C-DD4E-9EF6-1E11A2A9B96C}" destId="{12377D84-BB22-2B4E-B4C9-D6D293D15B88}" srcOrd="1" destOrd="0" parTransId="{E38FDBD5-EB4C-5E4B-AB70-56B775881104}" sibTransId="{049D6D95-699C-EB45-9512-FC766625C7FE}"/>
    <dgm:cxn modelId="{FEC788F4-027D-FC41-B1F7-1017A4B73ECF}" srcId="{C3BFE682-992C-DD4E-9EF6-1E11A2A9B96C}" destId="{40333051-C6E8-A248-BF4C-D6C65E33B26C}" srcOrd="2" destOrd="0" parTransId="{C6D2796C-1F55-8745-9C98-9C35827235E1}" sibTransId="{AECF641E-6E3F-A544-BB4E-F16191A0F165}"/>
    <dgm:cxn modelId="{5D825B03-3DF3-8E46-92B5-8D898A399844}" type="presOf" srcId="{C3BFE682-992C-DD4E-9EF6-1E11A2A9B96C}" destId="{F5A610C1-2860-5948-BDCC-A4E6913C5887}" srcOrd="0" destOrd="0" presId="urn:microsoft.com/office/officeart/2005/8/layout/process4"/>
    <dgm:cxn modelId="{24D45519-68F9-EC48-B6F6-B60D011F98BC}" type="presOf" srcId="{40333051-C6E8-A248-BF4C-D6C65E33B26C}" destId="{E66D5CBC-9240-3644-8435-A148686D007A}" srcOrd="0" destOrd="0" presId="urn:microsoft.com/office/officeart/2005/8/layout/process4"/>
    <dgm:cxn modelId="{95F437B9-2123-4147-9768-E89241CDFD73}" srcId="{12377D84-BB22-2B4E-B4C9-D6D293D15B88}" destId="{09C0863E-F4FB-1F41-BAB0-09C515C8DE36}" srcOrd="2" destOrd="0" parTransId="{05BD5BAA-9F5D-EF42-89E4-43BB29C51002}" sibTransId="{A44B27F1-108F-1F40-B7DD-50D44E3DE957}"/>
    <dgm:cxn modelId="{8313DECC-2938-2945-B0C3-DCB0D084069B}" type="presOf" srcId="{12377D84-BB22-2B4E-B4C9-D6D293D15B88}" destId="{53E32BB1-639C-9C42-A917-8AD56039D6DE}" srcOrd="1" destOrd="0" presId="urn:microsoft.com/office/officeart/2005/8/layout/process4"/>
    <dgm:cxn modelId="{12A127DA-75FE-E244-BE93-89C06F712B67}" srcId="{12377D84-BB22-2B4E-B4C9-D6D293D15B88}" destId="{1DF2C5A1-0078-B44D-9490-79A2AD35684D}" srcOrd="1" destOrd="0" parTransId="{4DEE7F1C-0F2C-EA49-828D-F5138B5CCB87}" sibTransId="{DE70A7BB-4D31-8245-8A8A-76B3036753D3}"/>
    <dgm:cxn modelId="{6C7191B5-E458-0B49-8D4F-8C96D81F4BDE}" srcId="{12377D84-BB22-2B4E-B4C9-D6D293D15B88}" destId="{973D7336-519F-F645-AD51-84BAFC513EA1}" srcOrd="0" destOrd="0" parTransId="{12745B52-159F-CE4B-869B-57A6541D2F09}" sibTransId="{835383B0-975A-114E-97A1-006F3B469C92}"/>
    <dgm:cxn modelId="{5A86F924-25E4-AA40-A637-04E5562E3207}" type="presParOf" srcId="{F5A610C1-2860-5948-BDCC-A4E6913C5887}" destId="{943CB3D2-63C9-6B45-9B21-FE18A6097982}" srcOrd="0" destOrd="0" presId="urn:microsoft.com/office/officeart/2005/8/layout/process4"/>
    <dgm:cxn modelId="{856567FA-E0D3-754F-BAC3-E730F8633A93}" type="presParOf" srcId="{943CB3D2-63C9-6B45-9B21-FE18A6097982}" destId="{E66D5CBC-9240-3644-8435-A148686D007A}" srcOrd="0" destOrd="0" presId="urn:microsoft.com/office/officeart/2005/8/layout/process4"/>
    <dgm:cxn modelId="{5A42A3B4-217F-5442-82CE-81912FDB2879}" type="presParOf" srcId="{F5A610C1-2860-5948-BDCC-A4E6913C5887}" destId="{39249CAE-E8EE-D440-B235-2B3FC698F504}" srcOrd="1" destOrd="0" presId="urn:microsoft.com/office/officeart/2005/8/layout/process4"/>
    <dgm:cxn modelId="{8ADDBFCD-3631-1E42-85BC-93537D8709C0}" type="presParOf" srcId="{F5A610C1-2860-5948-BDCC-A4E6913C5887}" destId="{E0582113-7F97-1F49-88FF-5056E016D2C2}" srcOrd="2" destOrd="0" presId="urn:microsoft.com/office/officeart/2005/8/layout/process4"/>
    <dgm:cxn modelId="{4708A582-33BD-2442-ACE8-616A87DE0F57}" type="presParOf" srcId="{E0582113-7F97-1F49-88FF-5056E016D2C2}" destId="{3A328CC1-18D2-EF4F-BDF2-23CCCC39B48C}" srcOrd="0" destOrd="0" presId="urn:microsoft.com/office/officeart/2005/8/layout/process4"/>
    <dgm:cxn modelId="{8660D61A-D92B-4548-8133-4C4DE3864590}" type="presParOf" srcId="{E0582113-7F97-1F49-88FF-5056E016D2C2}" destId="{53E32BB1-639C-9C42-A917-8AD56039D6DE}" srcOrd="1" destOrd="0" presId="urn:microsoft.com/office/officeart/2005/8/layout/process4"/>
    <dgm:cxn modelId="{926A05BC-1EBA-5144-BD91-EF97CA07BB59}" type="presParOf" srcId="{E0582113-7F97-1F49-88FF-5056E016D2C2}" destId="{FFFF4C77-116E-7E4C-A100-012E4589E3AD}" srcOrd="2" destOrd="0" presId="urn:microsoft.com/office/officeart/2005/8/layout/process4"/>
    <dgm:cxn modelId="{48710AF1-862B-304C-A385-4EB06AC363F9}" type="presParOf" srcId="{FFFF4C77-116E-7E4C-A100-012E4589E3AD}" destId="{9C1F3387-C494-AB45-8F57-FE0BF874A3BF}" srcOrd="0" destOrd="0" presId="urn:microsoft.com/office/officeart/2005/8/layout/process4"/>
    <dgm:cxn modelId="{4A05314D-3476-6646-B9DB-F7D77467B4C7}" type="presParOf" srcId="{FFFF4C77-116E-7E4C-A100-012E4589E3AD}" destId="{C4C6EFA7-D4EB-7940-8F45-55CC89A57CC6}" srcOrd="1" destOrd="0" presId="urn:microsoft.com/office/officeart/2005/8/layout/process4"/>
    <dgm:cxn modelId="{170791F1-8FB8-DC45-9752-A16C6AC960F2}" type="presParOf" srcId="{FFFF4C77-116E-7E4C-A100-012E4589E3AD}" destId="{FD407F09-F278-B343-9528-142C34685D74}" srcOrd="2" destOrd="0" presId="urn:microsoft.com/office/officeart/2005/8/layout/process4"/>
    <dgm:cxn modelId="{BF9FDB33-3884-894B-8F7C-43753B782177}" type="presParOf" srcId="{F5A610C1-2860-5948-BDCC-A4E6913C5887}" destId="{612A84BD-F1D8-C545-A82F-3443EF1C4EBF}" srcOrd="3" destOrd="0" presId="urn:microsoft.com/office/officeart/2005/8/layout/process4"/>
    <dgm:cxn modelId="{E08A9266-C9B0-1D42-B9C2-E30ABF2DEA81}" type="presParOf" srcId="{F5A610C1-2860-5948-BDCC-A4E6913C5887}" destId="{6EF3C808-56E1-9A45-B652-F5E2AF04408D}" srcOrd="4" destOrd="0" presId="urn:microsoft.com/office/officeart/2005/8/layout/process4"/>
    <dgm:cxn modelId="{0489DEA4-A483-C449-AE1B-7478D15B7114}" type="presParOf" srcId="{6EF3C808-56E1-9A45-B652-F5E2AF04408D}" destId="{0295277C-B8CA-4E45-8082-698ACD5508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DE90F4-2E38-EE43-8D1E-3BD3E22A7AE6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F9CB67A2-EFDA-3944-8BC5-6B4FA9FB16F6}">
      <dgm:prSet/>
      <dgm:spPr/>
      <dgm:t>
        <a:bodyPr/>
        <a:lstStyle/>
        <a:p>
          <a:pPr rtl="0"/>
          <a:r>
            <a:rPr lang="ca-ES" smtClean="0"/>
            <a:t>Objectius generals:</a:t>
          </a:r>
          <a:endParaRPr lang="ca-ES"/>
        </a:p>
      </dgm:t>
    </dgm:pt>
    <dgm:pt modelId="{85760C90-7EB6-0348-9C96-CAA2592CFA82}" type="parTrans" cxnId="{7E7769AB-59EF-9C41-A376-D8A83FCF83ED}">
      <dgm:prSet/>
      <dgm:spPr/>
      <dgm:t>
        <a:bodyPr/>
        <a:lstStyle/>
        <a:p>
          <a:endParaRPr lang="ca-ES"/>
        </a:p>
      </dgm:t>
    </dgm:pt>
    <dgm:pt modelId="{5C10A3D8-0F78-E846-BFE9-7F02F1D98B63}" type="sibTrans" cxnId="{7E7769AB-59EF-9C41-A376-D8A83FCF83ED}">
      <dgm:prSet/>
      <dgm:spPr/>
      <dgm:t>
        <a:bodyPr/>
        <a:lstStyle/>
        <a:p>
          <a:endParaRPr lang="ca-ES"/>
        </a:p>
      </dgm:t>
    </dgm:pt>
    <dgm:pt modelId="{D3B09F93-8917-234E-8FD4-EAB4D91B65BD}">
      <dgm:prSet/>
      <dgm:spPr/>
      <dgm:t>
        <a:bodyPr/>
        <a:lstStyle/>
        <a:p>
          <a:pPr rtl="0"/>
          <a:r>
            <a:rPr lang="ca-ES" dirty="0" smtClean="0"/>
            <a:t>reforçar de la dimensió europea en l'educació </a:t>
          </a:r>
          <a:endParaRPr lang="ca-ES" dirty="0"/>
        </a:p>
      </dgm:t>
    </dgm:pt>
    <dgm:pt modelId="{EFDF0500-8E40-CF40-B681-ED6DED47BF40}" type="parTrans" cxnId="{8B37DE8A-A340-774D-B29B-0FCAD0760B5B}">
      <dgm:prSet/>
      <dgm:spPr/>
      <dgm:t>
        <a:bodyPr/>
        <a:lstStyle/>
        <a:p>
          <a:endParaRPr lang="ca-ES"/>
        </a:p>
      </dgm:t>
    </dgm:pt>
    <dgm:pt modelId="{2823D2CD-836C-044D-AD94-DD45CAF4A9BC}" type="sibTrans" cxnId="{8B37DE8A-A340-774D-B29B-0FCAD0760B5B}">
      <dgm:prSet/>
      <dgm:spPr/>
      <dgm:t>
        <a:bodyPr/>
        <a:lstStyle/>
        <a:p>
          <a:endParaRPr lang="ca-ES"/>
        </a:p>
      </dgm:t>
    </dgm:pt>
    <dgm:pt modelId="{056CA256-14C8-B041-BE1A-568E73FC62E0}">
      <dgm:prSet/>
      <dgm:spPr/>
      <dgm:t>
        <a:bodyPr/>
        <a:lstStyle/>
        <a:p>
          <a:pPr rtl="0"/>
          <a:r>
            <a:rPr lang="ca-ES" dirty="0" smtClean="0"/>
            <a:t>reforçar la cooperació entre centres educatius</a:t>
          </a:r>
          <a:endParaRPr lang="ca-ES" dirty="0"/>
        </a:p>
      </dgm:t>
    </dgm:pt>
    <dgm:pt modelId="{618B0C20-8453-4F40-A89B-220863CF9D3E}" type="parTrans" cxnId="{00444484-66E3-3946-9267-604A87B592A4}">
      <dgm:prSet/>
      <dgm:spPr/>
      <dgm:t>
        <a:bodyPr/>
        <a:lstStyle/>
        <a:p>
          <a:endParaRPr lang="ca-ES"/>
        </a:p>
      </dgm:t>
    </dgm:pt>
    <dgm:pt modelId="{A7E4693E-41CA-5B42-9561-47559DCE2D6A}" type="sibTrans" cxnId="{00444484-66E3-3946-9267-604A87B592A4}">
      <dgm:prSet/>
      <dgm:spPr/>
      <dgm:t>
        <a:bodyPr/>
        <a:lstStyle/>
        <a:p>
          <a:endParaRPr lang="ca-ES"/>
        </a:p>
      </dgm:t>
    </dgm:pt>
    <dgm:pt modelId="{07C3FE6B-0285-E547-ACB6-A75F1F9BB5F7}">
      <dgm:prSet/>
      <dgm:spPr/>
      <dgm:t>
        <a:bodyPr/>
        <a:lstStyle/>
        <a:p>
          <a:pPr rtl="0"/>
          <a:r>
            <a:rPr lang="ca-ES" smtClean="0"/>
            <a:t>Objectius específics:</a:t>
          </a:r>
          <a:endParaRPr lang="ca-ES"/>
        </a:p>
      </dgm:t>
    </dgm:pt>
    <dgm:pt modelId="{43375F84-7319-DF4F-963D-BB27E7A2CC65}" type="parTrans" cxnId="{633A185D-C6AC-2D4E-BE58-A4B82851AB3D}">
      <dgm:prSet/>
      <dgm:spPr/>
      <dgm:t>
        <a:bodyPr/>
        <a:lstStyle/>
        <a:p>
          <a:endParaRPr lang="ca-ES"/>
        </a:p>
      </dgm:t>
    </dgm:pt>
    <dgm:pt modelId="{18F6DE35-43DD-2241-86E7-4C2BAF112103}" type="sibTrans" cxnId="{633A185D-C6AC-2D4E-BE58-A4B82851AB3D}">
      <dgm:prSet/>
      <dgm:spPr/>
      <dgm:t>
        <a:bodyPr/>
        <a:lstStyle/>
        <a:p>
          <a:endParaRPr lang="ca-ES"/>
        </a:p>
      </dgm:t>
    </dgm:pt>
    <dgm:pt modelId="{A16CC5A4-C4D3-2140-AD05-F94B0DB7F204}">
      <dgm:prSet/>
      <dgm:spPr/>
      <dgm:t>
        <a:bodyPr/>
        <a:lstStyle/>
        <a:p>
          <a:pPr rtl="0"/>
          <a:r>
            <a:rPr lang="ca-ES" dirty="0" smtClean="0"/>
            <a:t>ajudar als alumnes a adquirir les competències bàsiques per</a:t>
          </a:r>
          <a:endParaRPr lang="ca-ES" dirty="0"/>
        </a:p>
      </dgm:t>
    </dgm:pt>
    <dgm:pt modelId="{16D327D5-65DE-AF44-91EE-795F23A88D19}" type="parTrans" cxnId="{FE886647-C7DF-8042-9F05-E57F420B95AB}">
      <dgm:prSet/>
      <dgm:spPr/>
      <dgm:t>
        <a:bodyPr/>
        <a:lstStyle/>
        <a:p>
          <a:endParaRPr lang="ca-ES"/>
        </a:p>
      </dgm:t>
    </dgm:pt>
    <dgm:pt modelId="{804EEFAC-F856-9F41-A369-5390F7F99B45}" type="sibTrans" cxnId="{FE886647-C7DF-8042-9F05-E57F420B95AB}">
      <dgm:prSet/>
      <dgm:spPr/>
      <dgm:t>
        <a:bodyPr/>
        <a:lstStyle/>
        <a:p>
          <a:endParaRPr lang="ca-ES"/>
        </a:p>
      </dgm:t>
    </dgm:pt>
    <dgm:pt modelId="{B885EDF1-CF7D-2941-816C-124CAB858A12}">
      <dgm:prSet/>
      <dgm:spPr/>
      <dgm:t>
        <a:bodyPr/>
        <a:lstStyle/>
        <a:p>
          <a:pPr rtl="0"/>
          <a:r>
            <a:rPr lang="ca-ES" dirty="0" smtClean="0"/>
            <a:t>El seu desenvolupament personal </a:t>
          </a:r>
          <a:endParaRPr lang="ca-ES" dirty="0"/>
        </a:p>
      </dgm:t>
    </dgm:pt>
    <dgm:pt modelId="{136D82CB-CB9C-0643-B02A-FC417353EAD3}" type="parTrans" cxnId="{F7744A34-CF59-D54D-960E-2221692EA697}">
      <dgm:prSet/>
      <dgm:spPr/>
      <dgm:t>
        <a:bodyPr/>
        <a:lstStyle/>
        <a:p>
          <a:endParaRPr lang="ca-ES"/>
        </a:p>
      </dgm:t>
    </dgm:pt>
    <dgm:pt modelId="{0A2B910F-EFD9-E840-908E-E2664F8633C4}" type="sibTrans" cxnId="{F7744A34-CF59-D54D-960E-2221692EA697}">
      <dgm:prSet/>
      <dgm:spPr/>
      <dgm:t>
        <a:bodyPr/>
        <a:lstStyle/>
        <a:p>
          <a:endParaRPr lang="ca-ES"/>
        </a:p>
      </dgm:t>
    </dgm:pt>
    <dgm:pt modelId="{57386E17-EB7D-9C45-A4B1-ADD7F929798A}">
      <dgm:prSet/>
      <dgm:spPr/>
      <dgm:t>
        <a:bodyPr/>
        <a:lstStyle/>
        <a:p>
          <a:pPr rtl="0"/>
          <a:r>
            <a:rPr lang="ca-ES" dirty="0" smtClean="0"/>
            <a:t>El seu futur laboral</a:t>
          </a:r>
          <a:endParaRPr lang="ca-ES" dirty="0"/>
        </a:p>
      </dgm:t>
    </dgm:pt>
    <dgm:pt modelId="{F775889B-8169-814E-B193-A87EF5607C64}" type="parTrans" cxnId="{A27257D4-D909-5742-9444-75B54A318B75}">
      <dgm:prSet/>
      <dgm:spPr/>
      <dgm:t>
        <a:bodyPr/>
        <a:lstStyle/>
        <a:p>
          <a:endParaRPr lang="ca-ES"/>
        </a:p>
      </dgm:t>
    </dgm:pt>
    <dgm:pt modelId="{7283EB01-11FD-4D45-A672-8D370B34F5E0}" type="sibTrans" cxnId="{A27257D4-D909-5742-9444-75B54A318B75}">
      <dgm:prSet/>
      <dgm:spPr/>
      <dgm:t>
        <a:bodyPr/>
        <a:lstStyle/>
        <a:p>
          <a:endParaRPr lang="ca-ES"/>
        </a:p>
      </dgm:t>
    </dgm:pt>
    <dgm:pt modelId="{B0D05841-D181-944D-A8F6-80A24598E6FD}">
      <dgm:prSet/>
      <dgm:spPr/>
      <dgm:t>
        <a:bodyPr/>
        <a:lstStyle/>
        <a:p>
          <a:pPr rtl="0"/>
          <a:r>
            <a:rPr lang="ca-ES" smtClean="0"/>
            <a:t>La ciutadania europea activa</a:t>
          </a:r>
          <a:endParaRPr lang="ca-ES"/>
        </a:p>
      </dgm:t>
    </dgm:pt>
    <dgm:pt modelId="{18498AD6-C2B8-7441-BAAF-92B75E713C0F}" type="parTrans" cxnId="{9D94AF81-4854-E841-97E1-3E6B9DCEAEEA}">
      <dgm:prSet/>
      <dgm:spPr/>
      <dgm:t>
        <a:bodyPr/>
        <a:lstStyle/>
        <a:p>
          <a:endParaRPr lang="ca-ES"/>
        </a:p>
      </dgm:t>
    </dgm:pt>
    <dgm:pt modelId="{599CAE4A-8C25-2340-86D3-43DC9102B549}" type="sibTrans" cxnId="{9D94AF81-4854-E841-97E1-3E6B9DCEAEEA}">
      <dgm:prSet/>
      <dgm:spPr/>
      <dgm:t>
        <a:bodyPr/>
        <a:lstStyle/>
        <a:p>
          <a:endParaRPr lang="ca-ES"/>
        </a:p>
      </dgm:t>
    </dgm:pt>
    <dgm:pt modelId="{5869A8B7-5099-7046-9627-5A7503582F99}">
      <dgm:prSet/>
      <dgm:spPr/>
      <dgm:t>
        <a:bodyPr/>
        <a:lstStyle/>
        <a:p>
          <a:pPr rtl="0"/>
          <a:r>
            <a:rPr lang="ca-ES" dirty="0" smtClean="0"/>
            <a:t>promoure la innovació i l'intercanvi d'experiències</a:t>
          </a:r>
          <a:endParaRPr lang="ca-ES" dirty="0"/>
        </a:p>
      </dgm:t>
    </dgm:pt>
    <dgm:pt modelId="{DB4FD8FC-7900-9940-8E1F-0312DD236BEF}" type="parTrans" cxnId="{DA136DAD-79CA-5848-ACED-E7E2A533364E}">
      <dgm:prSet/>
      <dgm:spPr/>
      <dgm:t>
        <a:bodyPr/>
        <a:lstStyle/>
        <a:p>
          <a:endParaRPr lang="ca-ES"/>
        </a:p>
      </dgm:t>
    </dgm:pt>
    <dgm:pt modelId="{B35CF6C8-067E-0C40-83C4-42D2E014928D}" type="sibTrans" cxnId="{DA136DAD-79CA-5848-ACED-E7E2A533364E}">
      <dgm:prSet/>
      <dgm:spPr/>
      <dgm:t>
        <a:bodyPr/>
        <a:lstStyle/>
        <a:p>
          <a:endParaRPr lang="ca-ES"/>
        </a:p>
      </dgm:t>
    </dgm:pt>
    <dgm:pt modelId="{E641410C-BEFF-2A4D-86AE-91B50BA8C926}" type="pres">
      <dgm:prSet presAssocID="{DBDE90F4-2E38-EE43-8D1E-3BD3E22A7A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B374DB70-A9DB-504D-87C5-88CB3E7BF64A}" type="pres">
      <dgm:prSet presAssocID="{F9CB67A2-EFDA-3944-8BC5-6B4FA9FB16F6}" presName="composite" presStyleCnt="0"/>
      <dgm:spPr/>
    </dgm:pt>
    <dgm:pt modelId="{FACA926B-674D-5E42-BFA5-FA9ED9A3DB5D}" type="pres">
      <dgm:prSet presAssocID="{F9CB67A2-EFDA-3944-8BC5-6B4FA9FB16F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C7F5848-CDC4-2742-B8B3-2F926DF0A32E}" type="pres">
      <dgm:prSet presAssocID="{F9CB67A2-EFDA-3944-8BC5-6B4FA9FB16F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EAF4C3C-DACD-F541-85D8-C78F935FF77A}" type="pres">
      <dgm:prSet presAssocID="{5C10A3D8-0F78-E846-BFE9-7F02F1D98B63}" presName="sp" presStyleCnt="0"/>
      <dgm:spPr/>
    </dgm:pt>
    <dgm:pt modelId="{35808E38-7C75-2B47-94B8-2276D51B4A49}" type="pres">
      <dgm:prSet presAssocID="{07C3FE6B-0285-E547-ACB6-A75F1F9BB5F7}" presName="composite" presStyleCnt="0"/>
      <dgm:spPr/>
    </dgm:pt>
    <dgm:pt modelId="{304C41EC-65E0-5847-BACB-5499FD6B87A3}" type="pres">
      <dgm:prSet presAssocID="{07C3FE6B-0285-E547-ACB6-A75F1F9BB5F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95571D7-888E-074F-8BCA-76A2B1D345D7}" type="pres">
      <dgm:prSet presAssocID="{07C3FE6B-0285-E547-ACB6-A75F1F9BB5F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CBCB7B6-C730-CA49-B256-FCB34E510DFC}" type="presOf" srcId="{07C3FE6B-0285-E547-ACB6-A75F1F9BB5F7}" destId="{304C41EC-65E0-5847-BACB-5499FD6B87A3}" srcOrd="0" destOrd="0" presId="urn:microsoft.com/office/officeart/2005/8/layout/chevron2"/>
    <dgm:cxn modelId="{8C38DAD7-0459-1647-8FFB-380EA8E0564E}" type="presOf" srcId="{A16CC5A4-C4D3-2140-AD05-F94B0DB7F204}" destId="{495571D7-888E-074F-8BCA-76A2B1D345D7}" srcOrd="0" destOrd="0" presId="urn:microsoft.com/office/officeart/2005/8/layout/chevron2"/>
    <dgm:cxn modelId="{633A185D-C6AC-2D4E-BE58-A4B82851AB3D}" srcId="{DBDE90F4-2E38-EE43-8D1E-3BD3E22A7AE6}" destId="{07C3FE6B-0285-E547-ACB6-A75F1F9BB5F7}" srcOrd="1" destOrd="0" parTransId="{43375F84-7319-DF4F-963D-BB27E7A2CC65}" sibTransId="{18F6DE35-43DD-2241-86E7-4C2BAF112103}"/>
    <dgm:cxn modelId="{B3EF70E5-09E5-5943-9CA8-B16954872722}" type="presOf" srcId="{5869A8B7-5099-7046-9627-5A7503582F99}" destId="{495571D7-888E-074F-8BCA-76A2B1D345D7}" srcOrd="0" destOrd="4" presId="urn:microsoft.com/office/officeart/2005/8/layout/chevron2"/>
    <dgm:cxn modelId="{73FE03AB-76C1-0741-B26E-3906CC3016E9}" type="presOf" srcId="{57386E17-EB7D-9C45-A4B1-ADD7F929798A}" destId="{495571D7-888E-074F-8BCA-76A2B1D345D7}" srcOrd="0" destOrd="2" presId="urn:microsoft.com/office/officeart/2005/8/layout/chevron2"/>
    <dgm:cxn modelId="{B6E6087D-DC01-B849-A9A4-45616E22DAC7}" type="presOf" srcId="{B0D05841-D181-944D-A8F6-80A24598E6FD}" destId="{495571D7-888E-074F-8BCA-76A2B1D345D7}" srcOrd="0" destOrd="3" presId="urn:microsoft.com/office/officeart/2005/8/layout/chevron2"/>
    <dgm:cxn modelId="{4674C66D-F8E1-2A44-8926-4B62A16F8C16}" type="presOf" srcId="{F9CB67A2-EFDA-3944-8BC5-6B4FA9FB16F6}" destId="{FACA926B-674D-5E42-BFA5-FA9ED9A3DB5D}" srcOrd="0" destOrd="0" presId="urn:microsoft.com/office/officeart/2005/8/layout/chevron2"/>
    <dgm:cxn modelId="{8B37DE8A-A340-774D-B29B-0FCAD0760B5B}" srcId="{F9CB67A2-EFDA-3944-8BC5-6B4FA9FB16F6}" destId="{D3B09F93-8917-234E-8FD4-EAB4D91B65BD}" srcOrd="0" destOrd="0" parTransId="{EFDF0500-8E40-CF40-B681-ED6DED47BF40}" sibTransId="{2823D2CD-836C-044D-AD94-DD45CAF4A9BC}"/>
    <dgm:cxn modelId="{DA136DAD-79CA-5848-ACED-E7E2A533364E}" srcId="{07C3FE6B-0285-E547-ACB6-A75F1F9BB5F7}" destId="{5869A8B7-5099-7046-9627-5A7503582F99}" srcOrd="1" destOrd="0" parTransId="{DB4FD8FC-7900-9940-8E1F-0312DD236BEF}" sibTransId="{B35CF6C8-067E-0C40-83C4-42D2E014928D}"/>
    <dgm:cxn modelId="{055C9D7B-5456-994B-9184-269A16FD634F}" type="presOf" srcId="{DBDE90F4-2E38-EE43-8D1E-3BD3E22A7AE6}" destId="{E641410C-BEFF-2A4D-86AE-91B50BA8C926}" srcOrd="0" destOrd="0" presId="urn:microsoft.com/office/officeart/2005/8/layout/chevron2"/>
    <dgm:cxn modelId="{00444484-66E3-3946-9267-604A87B592A4}" srcId="{F9CB67A2-EFDA-3944-8BC5-6B4FA9FB16F6}" destId="{056CA256-14C8-B041-BE1A-568E73FC62E0}" srcOrd="1" destOrd="0" parTransId="{618B0C20-8453-4F40-A89B-220863CF9D3E}" sibTransId="{A7E4693E-41CA-5B42-9561-47559DCE2D6A}"/>
    <dgm:cxn modelId="{FE886647-C7DF-8042-9F05-E57F420B95AB}" srcId="{07C3FE6B-0285-E547-ACB6-A75F1F9BB5F7}" destId="{A16CC5A4-C4D3-2140-AD05-F94B0DB7F204}" srcOrd="0" destOrd="0" parTransId="{16D327D5-65DE-AF44-91EE-795F23A88D19}" sibTransId="{804EEFAC-F856-9F41-A369-5390F7F99B45}"/>
    <dgm:cxn modelId="{A27257D4-D909-5742-9444-75B54A318B75}" srcId="{A16CC5A4-C4D3-2140-AD05-F94B0DB7F204}" destId="{57386E17-EB7D-9C45-A4B1-ADD7F929798A}" srcOrd="1" destOrd="0" parTransId="{F775889B-8169-814E-B193-A87EF5607C64}" sibTransId="{7283EB01-11FD-4D45-A672-8D370B34F5E0}"/>
    <dgm:cxn modelId="{641EC86C-D060-CF41-AB73-7B4BB6F4F990}" type="presOf" srcId="{D3B09F93-8917-234E-8FD4-EAB4D91B65BD}" destId="{6C7F5848-CDC4-2742-B8B3-2F926DF0A32E}" srcOrd="0" destOrd="0" presId="urn:microsoft.com/office/officeart/2005/8/layout/chevron2"/>
    <dgm:cxn modelId="{9D94AF81-4854-E841-97E1-3E6B9DCEAEEA}" srcId="{A16CC5A4-C4D3-2140-AD05-F94B0DB7F204}" destId="{B0D05841-D181-944D-A8F6-80A24598E6FD}" srcOrd="2" destOrd="0" parTransId="{18498AD6-C2B8-7441-BAAF-92B75E713C0F}" sibTransId="{599CAE4A-8C25-2340-86D3-43DC9102B549}"/>
    <dgm:cxn modelId="{F7744A34-CF59-D54D-960E-2221692EA697}" srcId="{A16CC5A4-C4D3-2140-AD05-F94B0DB7F204}" destId="{B885EDF1-CF7D-2941-816C-124CAB858A12}" srcOrd="0" destOrd="0" parTransId="{136D82CB-CB9C-0643-B02A-FC417353EAD3}" sibTransId="{0A2B910F-EFD9-E840-908E-E2664F8633C4}"/>
    <dgm:cxn modelId="{7E7769AB-59EF-9C41-A376-D8A83FCF83ED}" srcId="{DBDE90F4-2E38-EE43-8D1E-3BD3E22A7AE6}" destId="{F9CB67A2-EFDA-3944-8BC5-6B4FA9FB16F6}" srcOrd="0" destOrd="0" parTransId="{85760C90-7EB6-0348-9C96-CAA2592CFA82}" sibTransId="{5C10A3D8-0F78-E846-BFE9-7F02F1D98B63}"/>
    <dgm:cxn modelId="{47C51923-6267-7942-9E8E-A00549EAE7DE}" type="presOf" srcId="{056CA256-14C8-B041-BE1A-568E73FC62E0}" destId="{6C7F5848-CDC4-2742-B8B3-2F926DF0A32E}" srcOrd="0" destOrd="1" presId="urn:microsoft.com/office/officeart/2005/8/layout/chevron2"/>
    <dgm:cxn modelId="{140188FD-E7C0-4B47-BA60-8C060DF3AF66}" type="presOf" srcId="{B885EDF1-CF7D-2941-816C-124CAB858A12}" destId="{495571D7-888E-074F-8BCA-76A2B1D345D7}" srcOrd="0" destOrd="1" presId="urn:microsoft.com/office/officeart/2005/8/layout/chevron2"/>
    <dgm:cxn modelId="{B294A5EF-A046-9642-8304-0B6C47E11C6F}" type="presParOf" srcId="{E641410C-BEFF-2A4D-86AE-91B50BA8C926}" destId="{B374DB70-A9DB-504D-87C5-88CB3E7BF64A}" srcOrd="0" destOrd="0" presId="urn:microsoft.com/office/officeart/2005/8/layout/chevron2"/>
    <dgm:cxn modelId="{7648784C-392F-704C-8C44-85E767A29595}" type="presParOf" srcId="{B374DB70-A9DB-504D-87C5-88CB3E7BF64A}" destId="{FACA926B-674D-5E42-BFA5-FA9ED9A3DB5D}" srcOrd="0" destOrd="0" presId="urn:microsoft.com/office/officeart/2005/8/layout/chevron2"/>
    <dgm:cxn modelId="{5CC158D0-B8E1-2B4C-B128-5059B4F40BEE}" type="presParOf" srcId="{B374DB70-A9DB-504D-87C5-88CB3E7BF64A}" destId="{6C7F5848-CDC4-2742-B8B3-2F926DF0A32E}" srcOrd="1" destOrd="0" presId="urn:microsoft.com/office/officeart/2005/8/layout/chevron2"/>
    <dgm:cxn modelId="{430F2D5D-A4F4-AC4F-A087-5610A7ABC6D2}" type="presParOf" srcId="{E641410C-BEFF-2A4D-86AE-91B50BA8C926}" destId="{6EAF4C3C-DACD-F541-85D8-C78F935FF77A}" srcOrd="1" destOrd="0" presId="urn:microsoft.com/office/officeart/2005/8/layout/chevron2"/>
    <dgm:cxn modelId="{6ACDE46B-3D3D-4B48-84F4-7B5E06D5E85D}" type="presParOf" srcId="{E641410C-BEFF-2A4D-86AE-91B50BA8C926}" destId="{35808E38-7C75-2B47-94B8-2276D51B4A49}" srcOrd="2" destOrd="0" presId="urn:microsoft.com/office/officeart/2005/8/layout/chevron2"/>
    <dgm:cxn modelId="{5FC6CC6F-B8B7-D740-8767-4D5132F9F2E7}" type="presParOf" srcId="{35808E38-7C75-2B47-94B8-2276D51B4A49}" destId="{304C41EC-65E0-5847-BACB-5499FD6B87A3}" srcOrd="0" destOrd="0" presId="urn:microsoft.com/office/officeart/2005/8/layout/chevron2"/>
    <dgm:cxn modelId="{2676C50E-63D7-A145-B8E3-E17CC7113629}" type="presParOf" srcId="{35808E38-7C75-2B47-94B8-2276D51B4A49}" destId="{495571D7-888E-074F-8BCA-76A2B1D345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412CB2-338E-374E-B75C-0C8B9E4A9B10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22D000E0-9B1E-E749-BD00-D4F320F4BC88}">
      <dgm:prSet/>
      <dgm:spPr/>
      <dgm:t>
        <a:bodyPr/>
        <a:lstStyle/>
        <a:p>
          <a:pPr rtl="0"/>
          <a:r>
            <a:rPr lang="ca-ES" smtClean="0"/>
            <a:t>ERASMUS+</a:t>
          </a:r>
          <a:endParaRPr lang="ca-ES"/>
        </a:p>
      </dgm:t>
    </dgm:pt>
    <dgm:pt modelId="{2D797EEA-081B-6D4A-8761-5ED59AE7C3B6}" type="parTrans" cxnId="{26811684-1C49-FA44-BCC6-831B745DBAD1}">
      <dgm:prSet/>
      <dgm:spPr/>
      <dgm:t>
        <a:bodyPr/>
        <a:lstStyle/>
        <a:p>
          <a:endParaRPr lang="ca-ES"/>
        </a:p>
      </dgm:t>
    </dgm:pt>
    <dgm:pt modelId="{D91002B3-6DF9-714A-9A75-21E792E3E1E3}" type="sibTrans" cxnId="{26811684-1C49-FA44-BCC6-831B745DBAD1}">
      <dgm:prSet/>
      <dgm:spPr/>
      <dgm:t>
        <a:bodyPr/>
        <a:lstStyle/>
        <a:p>
          <a:endParaRPr lang="ca-ES"/>
        </a:p>
      </dgm:t>
    </dgm:pt>
    <dgm:pt modelId="{CFAE5805-357A-FB4A-9390-DBD007CAB193}">
      <dgm:prSet/>
      <dgm:spPr/>
      <dgm:t>
        <a:bodyPr/>
        <a:lstStyle/>
        <a:p>
          <a:pPr rtl="0"/>
          <a:r>
            <a:rPr lang="ca-ES" dirty="0" smtClean="0"/>
            <a:t>1. </a:t>
          </a:r>
          <a:r>
            <a:rPr lang="ca-ES" dirty="0" smtClean="0">
              <a:hlinkClick xmlns:r="http://schemas.openxmlformats.org/officeDocument/2006/relationships" r:id="rId1"/>
            </a:rPr>
            <a:t>www.sepie.es</a:t>
          </a:r>
          <a:r>
            <a:rPr lang="ca-ES" dirty="0" smtClean="0"/>
            <a:t>  </a:t>
          </a:r>
          <a:endParaRPr lang="ca-ES" dirty="0"/>
        </a:p>
      </dgm:t>
    </dgm:pt>
    <dgm:pt modelId="{7BCC123D-30D1-5047-959A-8E55E4BA0E7A}" type="parTrans" cxnId="{FEF899BB-EEE6-6F45-9F35-2BF19EB78B1F}">
      <dgm:prSet/>
      <dgm:spPr/>
      <dgm:t>
        <a:bodyPr/>
        <a:lstStyle/>
        <a:p>
          <a:endParaRPr lang="ca-ES"/>
        </a:p>
      </dgm:t>
    </dgm:pt>
    <dgm:pt modelId="{284CF389-2E31-534A-8628-B2C349845CA5}" type="sibTrans" cxnId="{FEF899BB-EEE6-6F45-9F35-2BF19EB78B1F}">
      <dgm:prSet/>
      <dgm:spPr/>
      <dgm:t>
        <a:bodyPr/>
        <a:lstStyle/>
        <a:p>
          <a:endParaRPr lang="ca-ES"/>
        </a:p>
      </dgm:t>
    </dgm:pt>
    <dgm:pt modelId="{4FE9752F-E683-7540-9C63-27258406F492}">
      <dgm:prSet/>
      <dgm:spPr/>
      <dgm:t>
        <a:bodyPr/>
        <a:lstStyle/>
        <a:p>
          <a:pPr rtl="0"/>
          <a:r>
            <a:rPr lang="ca-ES" dirty="0" smtClean="0"/>
            <a:t>2. amb finançament</a:t>
          </a:r>
          <a:endParaRPr lang="ca-ES" dirty="0"/>
        </a:p>
      </dgm:t>
    </dgm:pt>
    <dgm:pt modelId="{E3700DE6-54BD-1046-B846-EE8D25FAF28C}" type="parTrans" cxnId="{FC50BEED-EE78-E34F-897E-318304FF0359}">
      <dgm:prSet/>
      <dgm:spPr/>
      <dgm:t>
        <a:bodyPr/>
        <a:lstStyle/>
        <a:p>
          <a:endParaRPr lang="ca-ES"/>
        </a:p>
      </dgm:t>
    </dgm:pt>
    <dgm:pt modelId="{04F65C59-CD99-D547-A0B5-976F83BB5D9D}" type="sibTrans" cxnId="{FC50BEED-EE78-E34F-897E-318304FF0359}">
      <dgm:prSet/>
      <dgm:spPr/>
      <dgm:t>
        <a:bodyPr/>
        <a:lstStyle/>
        <a:p>
          <a:endParaRPr lang="ca-ES"/>
        </a:p>
      </dgm:t>
    </dgm:pt>
    <dgm:pt modelId="{953C2367-72A3-A145-B686-F76DEAD2DA80}">
      <dgm:prSet/>
      <dgm:spPr/>
      <dgm:t>
        <a:bodyPr/>
        <a:lstStyle/>
        <a:p>
          <a:pPr rtl="0"/>
          <a:r>
            <a:rPr lang="ca-ES" dirty="0" smtClean="0"/>
            <a:t>3. amb possibilitat de mobilitats d'alumnes i docents</a:t>
          </a:r>
          <a:endParaRPr lang="ca-ES" dirty="0"/>
        </a:p>
      </dgm:t>
    </dgm:pt>
    <dgm:pt modelId="{6AE1CD4D-DAFD-834C-AFD6-A78D76490A94}" type="parTrans" cxnId="{75727891-B66F-A94D-B5D2-1A27DEE706D2}">
      <dgm:prSet/>
      <dgm:spPr/>
      <dgm:t>
        <a:bodyPr/>
        <a:lstStyle/>
        <a:p>
          <a:endParaRPr lang="ca-ES"/>
        </a:p>
      </dgm:t>
    </dgm:pt>
    <dgm:pt modelId="{F69F0B7A-A102-4A4D-8AED-2109512069C1}" type="sibTrans" cxnId="{75727891-B66F-A94D-B5D2-1A27DEE706D2}">
      <dgm:prSet/>
      <dgm:spPr/>
      <dgm:t>
        <a:bodyPr/>
        <a:lstStyle/>
        <a:p>
          <a:endParaRPr lang="ca-ES"/>
        </a:p>
      </dgm:t>
    </dgm:pt>
    <dgm:pt modelId="{DBD1055E-AB70-E04D-87AE-5E46ECAAAD39}">
      <dgm:prSet/>
      <dgm:spPr/>
      <dgm:t>
        <a:bodyPr/>
        <a:lstStyle/>
        <a:p>
          <a:pPr rtl="0"/>
          <a:r>
            <a:rPr lang="ca-ES" dirty="0" smtClean="0"/>
            <a:t>4. des d'infantil a adults, i institucions  relacionades amb el  món educatiu i laboral</a:t>
          </a:r>
          <a:endParaRPr lang="ca-ES" dirty="0"/>
        </a:p>
      </dgm:t>
    </dgm:pt>
    <dgm:pt modelId="{3BF13A3B-7C71-6F45-8A01-A98FDEC5D1B0}" type="parTrans" cxnId="{9BED5E36-CD54-B847-A605-1E4739D1A63F}">
      <dgm:prSet/>
      <dgm:spPr/>
      <dgm:t>
        <a:bodyPr/>
        <a:lstStyle/>
        <a:p>
          <a:endParaRPr lang="ca-ES"/>
        </a:p>
      </dgm:t>
    </dgm:pt>
    <dgm:pt modelId="{FBC8A0F8-4CAE-E84A-BF15-093EA52BD3B8}" type="sibTrans" cxnId="{9BED5E36-CD54-B847-A605-1E4739D1A63F}">
      <dgm:prSet/>
      <dgm:spPr/>
      <dgm:t>
        <a:bodyPr/>
        <a:lstStyle/>
        <a:p>
          <a:endParaRPr lang="ca-ES"/>
        </a:p>
      </dgm:t>
    </dgm:pt>
    <dgm:pt modelId="{83651296-30B8-D64A-9613-91CE129787B6}">
      <dgm:prSet/>
      <dgm:spPr/>
      <dgm:t>
        <a:bodyPr/>
        <a:lstStyle/>
        <a:p>
          <a:pPr rtl="0"/>
          <a:r>
            <a:rPr lang="ca-ES" dirty="0" smtClean="0"/>
            <a:t>5. </a:t>
          </a:r>
          <a:r>
            <a:rPr lang="ca-ES" dirty="0" err="1" smtClean="0"/>
            <a:t>Núm</a:t>
          </a:r>
          <a:r>
            <a:rPr lang="ca-ES" dirty="0" smtClean="0"/>
            <a:t> socis: 2-3 (2 països diferents)</a:t>
          </a:r>
          <a:endParaRPr lang="ca-ES" dirty="0"/>
        </a:p>
      </dgm:t>
    </dgm:pt>
    <dgm:pt modelId="{EB3DA379-E45F-9544-BFB9-0BA096400F42}" type="parTrans" cxnId="{C9802577-4D64-F94B-AA0C-C6115F288C1F}">
      <dgm:prSet/>
      <dgm:spPr/>
      <dgm:t>
        <a:bodyPr/>
        <a:lstStyle/>
        <a:p>
          <a:endParaRPr lang="ca-ES"/>
        </a:p>
      </dgm:t>
    </dgm:pt>
    <dgm:pt modelId="{F52F9158-D2E9-EC46-8CFD-E61B12FD9797}" type="sibTrans" cxnId="{C9802577-4D64-F94B-AA0C-C6115F288C1F}">
      <dgm:prSet/>
      <dgm:spPr/>
      <dgm:t>
        <a:bodyPr/>
        <a:lstStyle/>
        <a:p>
          <a:endParaRPr lang="ca-ES"/>
        </a:p>
      </dgm:t>
    </dgm:pt>
    <dgm:pt modelId="{A02A9869-976A-C546-BFCE-DD307A925667}">
      <dgm:prSet/>
      <dgm:spPr/>
      <dgm:t>
        <a:bodyPr/>
        <a:lstStyle/>
        <a:p>
          <a:pPr rtl="0"/>
          <a:r>
            <a:rPr lang="ca-ES" dirty="0" smtClean="0"/>
            <a:t>6. </a:t>
          </a:r>
          <a:r>
            <a:rPr lang="ca-ES" dirty="0" err="1" smtClean="0"/>
            <a:t>sol.licitud</a:t>
          </a:r>
          <a:r>
            <a:rPr lang="ca-ES" dirty="0" smtClean="0"/>
            <a:t> segons convocatòria anual</a:t>
          </a:r>
          <a:endParaRPr lang="ca-ES" dirty="0"/>
        </a:p>
      </dgm:t>
    </dgm:pt>
    <dgm:pt modelId="{0E62D94C-E0DD-6C4E-A7FC-FD83B98417C2}" type="parTrans" cxnId="{7D9D44DF-57F2-7F45-B9A2-303DD710A509}">
      <dgm:prSet/>
      <dgm:spPr/>
      <dgm:t>
        <a:bodyPr/>
        <a:lstStyle/>
        <a:p>
          <a:endParaRPr lang="ca-ES"/>
        </a:p>
      </dgm:t>
    </dgm:pt>
    <dgm:pt modelId="{4155B06D-2A41-5B47-87BD-8F179E6A0D5F}" type="sibTrans" cxnId="{7D9D44DF-57F2-7F45-B9A2-303DD710A509}">
      <dgm:prSet/>
      <dgm:spPr/>
      <dgm:t>
        <a:bodyPr/>
        <a:lstStyle/>
        <a:p>
          <a:endParaRPr lang="ca-ES"/>
        </a:p>
      </dgm:t>
    </dgm:pt>
    <dgm:pt modelId="{BE60407C-BD7A-BC47-9E33-4EB59297FEF4}">
      <dgm:prSet/>
      <dgm:spPr/>
      <dgm:t>
        <a:bodyPr/>
        <a:lstStyle/>
        <a:p>
          <a:pPr rtl="0"/>
          <a:r>
            <a:rPr lang="es-ES_tradnl" dirty="0" smtClean="0"/>
            <a:t>7. durada: 1 a 3 </a:t>
          </a:r>
          <a:r>
            <a:rPr lang="es-ES_tradnl" dirty="0" err="1" smtClean="0"/>
            <a:t>anys</a:t>
          </a:r>
          <a:endParaRPr lang="es-ES_tradnl" dirty="0"/>
        </a:p>
      </dgm:t>
    </dgm:pt>
    <dgm:pt modelId="{5770494F-AD52-664D-AABF-E5EB33BF560A}" type="parTrans" cxnId="{4AB21C27-9D82-7544-BD6A-DC8877E70EF5}">
      <dgm:prSet/>
      <dgm:spPr/>
      <dgm:t>
        <a:bodyPr/>
        <a:lstStyle/>
        <a:p>
          <a:endParaRPr lang="ca-ES"/>
        </a:p>
      </dgm:t>
    </dgm:pt>
    <dgm:pt modelId="{582400AB-717D-C94A-A28D-449A947A8487}" type="sibTrans" cxnId="{4AB21C27-9D82-7544-BD6A-DC8877E70EF5}">
      <dgm:prSet/>
      <dgm:spPr/>
      <dgm:t>
        <a:bodyPr/>
        <a:lstStyle/>
        <a:p>
          <a:endParaRPr lang="ca-ES"/>
        </a:p>
      </dgm:t>
    </dgm:pt>
    <dgm:pt modelId="{F7106639-0DA1-B84E-B528-9FC85452E3BC}">
      <dgm:prSet/>
      <dgm:spPr/>
      <dgm:t>
        <a:bodyPr/>
        <a:lstStyle/>
        <a:p>
          <a:pPr rtl="0"/>
          <a:r>
            <a:rPr lang="ca-ES" dirty="0" smtClean="0"/>
            <a:t>8. ho demana la institució</a:t>
          </a:r>
          <a:endParaRPr lang="ca-ES" dirty="0"/>
        </a:p>
      </dgm:t>
    </dgm:pt>
    <dgm:pt modelId="{66B3E8AE-1E9D-E24A-8B80-B4EB926880BF}" type="parTrans" cxnId="{AA1AE943-FBDC-CD4B-8CEB-EA87FF0C9F96}">
      <dgm:prSet/>
      <dgm:spPr/>
      <dgm:t>
        <a:bodyPr/>
        <a:lstStyle/>
        <a:p>
          <a:endParaRPr lang="ca-ES"/>
        </a:p>
      </dgm:t>
    </dgm:pt>
    <dgm:pt modelId="{2886694D-E7F5-7543-A6B5-EABC26E1ED78}" type="sibTrans" cxnId="{AA1AE943-FBDC-CD4B-8CEB-EA87FF0C9F96}">
      <dgm:prSet/>
      <dgm:spPr/>
      <dgm:t>
        <a:bodyPr/>
        <a:lstStyle/>
        <a:p>
          <a:endParaRPr lang="ca-ES"/>
        </a:p>
      </dgm:t>
    </dgm:pt>
    <dgm:pt modelId="{1C51FB0C-3140-CD40-85B5-2F8DCCA5EA68}">
      <dgm:prSet/>
      <dgm:spPr/>
      <dgm:t>
        <a:bodyPr/>
        <a:lstStyle/>
        <a:p>
          <a:pPr rtl="0"/>
          <a:r>
            <a:rPr lang="ca-ES" dirty="0" smtClean="0"/>
            <a:t>9. informes de progrés i final</a:t>
          </a:r>
          <a:endParaRPr lang="ca-ES" dirty="0"/>
        </a:p>
      </dgm:t>
    </dgm:pt>
    <dgm:pt modelId="{36594E11-F263-9A4B-8F86-90B314052244}" type="parTrans" cxnId="{F2C5EEC6-5D25-9643-8BDD-A4029D35BCC9}">
      <dgm:prSet/>
      <dgm:spPr/>
      <dgm:t>
        <a:bodyPr/>
        <a:lstStyle/>
        <a:p>
          <a:endParaRPr lang="ca-ES"/>
        </a:p>
      </dgm:t>
    </dgm:pt>
    <dgm:pt modelId="{D468B72B-7BF5-6642-B02F-AE886D80CE9A}" type="sibTrans" cxnId="{F2C5EEC6-5D25-9643-8BDD-A4029D35BCC9}">
      <dgm:prSet/>
      <dgm:spPr/>
      <dgm:t>
        <a:bodyPr/>
        <a:lstStyle/>
        <a:p>
          <a:endParaRPr lang="ca-ES"/>
        </a:p>
      </dgm:t>
    </dgm:pt>
    <dgm:pt modelId="{B86AEC6B-FF22-6D4B-82C2-A10E55593B4C}" type="pres">
      <dgm:prSet presAssocID="{7D412CB2-338E-374E-B75C-0C8B9E4A9B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410B0BEC-ACDB-5D4A-BC04-51BF13DD51A7}" type="pres">
      <dgm:prSet presAssocID="{22D000E0-9B1E-E749-BD00-D4F320F4BC88}" presName="parentLin" presStyleCnt="0"/>
      <dgm:spPr/>
    </dgm:pt>
    <dgm:pt modelId="{2C97AA2B-7A84-9445-9936-79E809F15A69}" type="pres">
      <dgm:prSet presAssocID="{22D000E0-9B1E-E749-BD00-D4F320F4BC88}" presName="parentLeftMargin" presStyleLbl="node1" presStyleIdx="0" presStyleCnt="1"/>
      <dgm:spPr/>
      <dgm:t>
        <a:bodyPr/>
        <a:lstStyle/>
        <a:p>
          <a:endParaRPr lang="ca-ES"/>
        </a:p>
      </dgm:t>
    </dgm:pt>
    <dgm:pt modelId="{B1E5EA8C-344B-A949-A4D8-9235E406B5F9}" type="pres">
      <dgm:prSet presAssocID="{22D000E0-9B1E-E749-BD00-D4F320F4BC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402016B-F934-A947-9BEA-7F01F8E54D04}" type="pres">
      <dgm:prSet presAssocID="{22D000E0-9B1E-E749-BD00-D4F320F4BC88}" presName="negativeSpace" presStyleCnt="0"/>
      <dgm:spPr/>
    </dgm:pt>
    <dgm:pt modelId="{C9AAF42B-BED7-C84E-8610-46C20957C77D}" type="pres">
      <dgm:prSet presAssocID="{22D000E0-9B1E-E749-BD00-D4F320F4BC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FEF899BB-EEE6-6F45-9F35-2BF19EB78B1F}" srcId="{22D000E0-9B1E-E749-BD00-D4F320F4BC88}" destId="{CFAE5805-357A-FB4A-9390-DBD007CAB193}" srcOrd="0" destOrd="0" parTransId="{7BCC123D-30D1-5047-959A-8E55E4BA0E7A}" sibTransId="{284CF389-2E31-534A-8628-B2C349845CA5}"/>
    <dgm:cxn modelId="{DA91CB43-371B-E044-AC18-F7661AE3B503}" type="presOf" srcId="{1C51FB0C-3140-CD40-85B5-2F8DCCA5EA68}" destId="{C9AAF42B-BED7-C84E-8610-46C20957C77D}" srcOrd="0" destOrd="8" presId="urn:microsoft.com/office/officeart/2005/8/layout/list1"/>
    <dgm:cxn modelId="{B860F44A-2D2D-784A-961C-95BE74BAD06E}" type="presOf" srcId="{22D000E0-9B1E-E749-BD00-D4F320F4BC88}" destId="{2C97AA2B-7A84-9445-9936-79E809F15A69}" srcOrd="0" destOrd="0" presId="urn:microsoft.com/office/officeart/2005/8/layout/list1"/>
    <dgm:cxn modelId="{5DC3955D-55B8-6C4C-BD68-FABF90A4C505}" type="presOf" srcId="{F7106639-0DA1-B84E-B528-9FC85452E3BC}" destId="{C9AAF42B-BED7-C84E-8610-46C20957C77D}" srcOrd="0" destOrd="7" presId="urn:microsoft.com/office/officeart/2005/8/layout/list1"/>
    <dgm:cxn modelId="{9BED5E36-CD54-B847-A605-1E4739D1A63F}" srcId="{22D000E0-9B1E-E749-BD00-D4F320F4BC88}" destId="{DBD1055E-AB70-E04D-87AE-5E46ECAAAD39}" srcOrd="3" destOrd="0" parTransId="{3BF13A3B-7C71-6F45-8A01-A98FDEC5D1B0}" sibTransId="{FBC8A0F8-4CAE-E84A-BF15-093EA52BD3B8}"/>
    <dgm:cxn modelId="{FC50BEED-EE78-E34F-897E-318304FF0359}" srcId="{22D000E0-9B1E-E749-BD00-D4F320F4BC88}" destId="{4FE9752F-E683-7540-9C63-27258406F492}" srcOrd="1" destOrd="0" parTransId="{E3700DE6-54BD-1046-B846-EE8D25FAF28C}" sibTransId="{04F65C59-CD99-D547-A0B5-976F83BB5D9D}"/>
    <dgm:cxn modelId="{79199CF4-61DD-7A49-A608-53F9F0617705}" type="presOf" srcId="{4FE9752F-E683-7540-9C63-27258406F492}" destId="{C9AAF42B-BED7-C84E-8610-46C20957C77D}" srcOrd="0" destOrd="1" presId="urn:microsoft.com/office/officeart/2005/8/layout/list1"/>
    <dgm:cxn modelId="{14C6EA6A-CDEE-6C45-B204-4D1B469DBBA5}" type="presOf" srcId="{7D412CB2-338E-374E-B75C-0C8B9E4A9B10}" destId="{B86AEC6B-FF22-6D4B-82C2-A10E55593B4C}" srcOrd="0" destOrd="0" presId="urn:microsoft.com/office/officeart/2005/8/layout/list1"/>
    <dgm:cxn modelId="{7D9D44DF-57F2-7F45-B9A2-303DD710A509}" srcId="{22D000E0-9B1E-E749-BD00-D4F320F4BC88}" destId="{A02A9869-976A-C546-BFCE-DD307A925667}" srcOrd="5" destOrd="0" parTransId="{0E62D94C-E0DD-6C4E-A7FC-FD83B98417C2}" sibTransId="{4155B06D-2A41-5B47-87BD-8F179E6A0D5F}"/>
    <dgm:cxn modelId="{4AB21C27-9D82-7544-BD6A-DC8877E70EF5}" srcId="{22D000E0-9B1E-E749-BD00-D4F320F4BC88}" destId="{BE60407C-BD7A-BC47-9E33-4EB59297FEF4}" srcOrd="6" destOrd="0" parTransId="{5770494F-AD52-664D-AABF-E5EB33BF560A}" sibTransId="{582400AB-717D-C94A-A28D-449A947A8487}"/>
    <dgm:cxn modelId="{AA1AE943-FBDC-CD4B-8CEB-EA87FF0C9F96}" srcId="{22D000E0-9B1E-E749-BD00-D4F320F4BC88}" destId="{F7106639-0DA1-B84E-B528-9FC85452E3BC}" srcOrd="7" destOrd="0" parTransId="{66B3E8AE-1E9D-E24A-8B80-B4EB926880BF}" sibTransId="{2886694D-E7F5-7543-A6B5-EABC26E1ED78}"/>
    <dgm:cxn modelId="{C9802577-4D64-F94B-AA0C-C6115F288C1F}" srcId="{22D000E0-9B1E-E749-BD00-D4F320F4BC88}" destId="{83651296-30B8-D64A-9613-91CE129787B6}" srcOrd="4" destOrd="0" parTransId="{EB3DA379-E45F-9544-BFB9-0BA096400F42}" sibTransId="{F52F9158-D2E9-EC46-8CFD-E61B12FD9797}"/>
    <dgm:cxn modelId="{75727891-B66F-A94D-B5D2-1A27DEE706D2}" srcId="{22D000E0-9B1E-E749-BD00-D4F320F4BC88}" destId="{953C2367-72A3-A145-B686-F76DEAD2DA80}" srcOrd="2" destOrd="0" parTransId="{6AE1CD4D-DAFD-834C-AFD6-A78D76490A94}" sibTransId="{F69F0B7A-A102-4A4D-8AED-2109512069C1}"/>
    <dgm:cxn modelId="{2BEF65DB-53AC-C24C-9B76-89BCA99DC4F0}" type="presOf" srcId="{953C2367-72A3-A145-B686-F76DEAD2DA80}" destId="{C9AAF42B-BED7-C84E-8610-46C20957C77D}" srcOrd="0" destOrd="2" presId="urn:microsoft.com/office/officeart/2005/8/layout/list1"/>
    <dgm:cxn modelId="{65C04726-45A8-5842-8445-68A893E62DF6}" type="presOf" srcId="{A02A9869-976A-C546-BFCE-DD307A925667}" destId="{C9AAF42B-BED7-C84E-8610-46C20957C77D}" srcOrd="0" destOrd="5" presId="urn:microsoft.com/office/officeart/2005/8/layout/list1"/>
    <dgm:cxn modelId="{65FF9549-4330-FC44-9B91-E2BFA4A75FBB}" type="presOf" srcId="{DBD1055E-AB70-E04D-87AE-5E46ECAAAD39}" destId="{C9AAF42B-BED7-C84E-8610-46C20957C77D}" srcOrd="0" destOrd="3" presId="urn:microsoft.com/office/officeart/2005/8/layout/list1"/>
    <dgm:cxn modelId="{7A6F8004-FCA0-0443-962E-94BBD0D988C6}" type="presOf" srcId="{83651296-30B8-D64A-9613-91CE129787B6}" destId="{C9AAF42B-BED7-C84E-8610-46C20957C77D}" srcOrd="0" destOrd="4" presId="urn:microsoft.com/office/officeart/2005/8/layout/list1"/>
    <dgm:cxn modelId="{F2C5EEC6-5D25-9643-8BDD-A4029D35BCC9}" srcId="{22D000E0-9B1E-E749-BD00-D4F320F4BC88}" destId="{1C51FB0C-3140-CD40-85B5-2F8DCCA5EA68}" srcOrd="8" destOrd="0" parTransId="{36594E11-F263-9A4B-8F86-90B314052244}" sibTransId="{D468B72B-7BF5-6642-B02F-AE886D80CE9A}"/>
    <dgm:cxn modelId="{57F9BEA0-4912-DC46-9280-43F00B39FD92}" type="presOf" srcId="{22D000E0-9B1E-E749-BD00-D4F320F4BC88}" destId="{B1E5EA8C-344B-A949-A4D8-9235E406B5F9}" srcOrd="1" destOrd="0" presId="urn:microsoft.com/office/officeart/2005/8/layout/list1"/>
    <dgm:cxn modelId="{73A5547C-8929-AB4C-8086-088C55D42616}" type="presOf" srcId="{CFAE5805-357A-FB4A-9390-DBD007CAB193}" destId="{C9AAF42B-BED7-C84E-8610-46C20957C77D}" srcOrd="0" destOrd="0" presId="urn:microsoft.com/office/officeart/2005/8/layout/list1"/>
    <dgm:cxn modelId="{0F3829BF-9A0D-AB43-ACF4-553C4FC389B4}" type="presOf" srcId="{BE60407C-BD7A-BC47-9E33-4EB59297FEF4}" destId="{C9AAF42B-BED7-C84E-8610-46C20957C77D}" srcOrd="0" destOrd="6" presId="urn:microsoft.com/office/officeart/2005/8/layout/list1"/>
    <dgm:cxn modelId="{26811684-1C49-FA44-BCC6-831B745DBAD1}" srcId="{7D412CB2-338E-374E-B75C-0C8B9E4A9B10}" destId="{22D000E0-9B1E-E749-BD00-D4F320F4BC88}" srcOrd="0" destOrd="0" parTransId="{2D797EEA-081B-6D4A-8761-5ED59AE7C3B6}" sibTransId="{D91002B3-6DF9-714A-9A75-21E792E3E1E3}"/>
    <dgm:cxn modelId="{A28A9F32-2F04-AE46-A6A8-4F6E857A22FA}" type="presParOf" srcId="{B86AEC6B-FF22-6D4B-82C2-A10E55593B4C}" destId="{410B0BEC-ACDB-5D4A-BC04-51BF13DD51A7}" srcOrd="0" destOrd="0" presId="urn:microsoft.com/office/officeart/2005/8/layout/list1"/>
    <dgm:cxn modelId="{89AA34AE-4C1A-044F-BF0C-CB8E364EB1CB}" type="presParOf" srcId="{410B0BEC-ACDB-5D4A-BC04-51BF13DD51A7}" destId="{2C97AA2B-7A84-9445-9936-79E809F15A69}" srcOrd="0" destOrd="0" presId="urn:microsoft.com/office/officeart/2005/8/layout/list1"/>
    <dgm:cxn modelId="{E9BE00E8-224D-264C-95FB-EEFF4AB7553B}" type="presParOf" srcId="{410B0BEC-ACDB-5D4A-BC04-51BF13DD51A7}" destId="{B1E5EA8C-344B-A949-A4D8-9235E406B5F9}" srcOrd="1" destOrd="0" presId="urn:microsoft.com/office/officeart/2005/8/layout/list1"/>
    <dgm:cxn modelId="{BE5F8056-0B77-1644-B35B-C6ED0983C9F2}" type="presParOf" srcId="{B86AEC6B-FF22-6D4B-82C2-A10E55593B4C}" destId="{3402016B-F934-A947-9BEA-7F01F8E54D04}" srcOrd="1" destOrd="0" presId="urn:microsoft.com/office/officeart/2005/8/layout/list1"/>
    <dgm:cxn modelId="{E630FE13-25C9-114E-B2EB-0CDF1AE21F7E}" type="presParOf" srcId="{B86AEC6B-FF22-6D4B-82C2-A10E55593B4C}" destId="{C9AAF42B-BED7-C84E-8610-46C20957C77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B1B72C-7DF6-E847-8228-9FDF5F3F6728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71807FDF-7CB6-654B-9904-35C48F8FCBA3}">
      <dgm:prSet/>
      <dgm:spPr/>
      <dgm:t>
        <a:bodyPr/>
        <a:lstStyle/>
        <a:p>
          <a:pPr rtl="0"/>
          <a:r>
            <a:rPr lang="ca-ES" dirty="0" smtClean="0"/>
            <a:t>ETWINNING</a:t>
          </a:r>
          <a:endParaRPr lang="ca-ES" dirty="0"/>
        </a:p>
      </dgm:t>
    </dgm:pt>
    <dgm:pt modelId="{E515EAF7-528D-D249-ACF9-087ECD401194}" type="parTrans" cxnId="{DFCD698F-CCB1-5D4B-ABFA-AEAEEE8550AC}">
      <dgm:prSet/>
      <dgm:spPr/>
      <dgm:t>
        <a:bodyPr/>
        <a:lstStyle/>
        <a:p>
          <a:endParaRPr lang="ca-ES"/>
        </a:p>
      </dgm:t>
    </dgm:pt>
    <dgm:pt modelId="{D1FD375C-B486-E547-9F55-1D41A240F790}" type="sibTrans" cxnId="{DFCD698F-CCB1-5D4B-ABFA-AEAEEE8550AC}">
      <dgm:prSet/>
      <dgm:spPr/>
      <dgm:t>
        <a:bodyPr/>
        <a:lstStyle/>
        <a:p>
          <a:endParaRPr lang="ca-ES"/>
        </a:p>
      </dgm:t>
    </dgm:pt>
    <dgm:pt modelId="{166D6EC3-A2DA-3445-9096-3FDBDCA9AAD8}">
      <dgm:prSet/>
      <dgm:spPr/>
      <dgm:t>
        <a:bodyPr/>
        <a:lstStyle/>
        <a:p>
          <a:pPr rtl="0"/>
          <a:r>
            <a:rPr lang="ca-ES" dirty="0" smtClean="0"/>
            <a:t>1. </a:t>
          </a:r>
          <a:r>
            <a:rPr lang="ca-ES" dirty="0" smtClean="0">
              <a:hlinkClick xmlns:r="http://schemas.openxmlformats.org/officeDocument/2006/relationships" r:id="rId1"/>
            </a:rPr>
            <a:t>www.etwinning.net</a:t>
          </a:r>
          <a:r>
            <a:rPr lang="ca-ES" dirty="0" smtClean="0"/>
            <a:t>  </a:t>
          </a:r>
          <a:endParaRPr lang="ca-ES" dirty="0"/>
        </a:p>
      </dgm:t>
    </dgm:pt>
    <dgm:pt modelId="{A9FDE62E-1EFA-7F4F-9DA1-11870379003F}" type="parTrans" cxnId="{F169471A-BCAE-944C-B1A6-4CC7C2FFDD11}">
      <dgm:prSet/>
      <dgm:spPr/>
      <dgm:t>
        <a:bodyPr/>
        <a:lstStyle/>
        <a:p>
          <a:endParaRPr lang="ca-ES"/>
        </a:p>
      </dgm:t>
    </dgm:pt>
    <dgm:pt modelId="{1F70A5FF-12AF-7944-9E47-00240C409DB8}" type="sibTrans" cxnId="{F169471A-BCAE-944C-B1A6-4CC7C2FFDD11}">
      <dgm:prSet/>
      <dgm:spPr/>
      <dgm:t>
        <a:bodyPr/>
        <a:lstStyle/>
        <a:p>
          <a:endParaRPr lang="ca-ES"/>
        </a:p>
      </dgm:t>
    </dgm:pt>
    <dgm:pt modelId="{2C4CD909-EE37-F142-9837-CF808215176D}">
      <dgm:prSet/>
      <dgm:spPr/>
      <dgm:t>
        <a:bodyPr/>
        <a:lstStyle/>
        <a:p>
          <a:pPr rtl="0"/>
          <a:r>
            <a:rPr lang="ca-ES" dirty="0" smtClean="0"/>
            <a:t>2. sense finançament</a:t>
          </a:r>
          <a:endParaRPr lang="ca-ES" dirty="0"/>
        </a:p>
      </dgm:t>
    </dgm:pt>
    <dgm:pt modelId="{248C10A6-F1F5-794B-99D8-6D0B8B91A428}" type="parTrans" cxnId="{1267616A-A809-5D40-BEE5-97C43903CF2F}">
      <dgm:prSet/>
      <dgm:spPr/>
      <dgm:t>
        <a:bodyPr/>
        <a:lstStyle/>
        <a:p>
          <a:endParaRPr lang="ca-ES"/>
        </a:p>
      </dgm:t>
    </dgm:pt>
    <dgm:pt modelId="{E6B6B278-6731-A043-947E-07FC6AA881AE}" type="sibTrans" cxnId="{1267616A-A809-5D40-BEE5-97C43903CF2F}">
      <dgm:prSet/>
      <dgm:spPr/>
      <dgm:t>
        <a:bodyPr/>
        <a:lstStyle/>
        <a:p>
          <a:endParaRPr lang="ca-ES"/>
        </a:p>
      </dgm:t>
    </dgm:pt>
    <dgm:pt modelId="{AD6CD35E-0CB9-2D44-A3B3-3520784D2AAF}">
      <dgm:prSet/>
      <dgm:spPr/>
      <dgm:t>
        <a:bodyPr/>
        <a:lstStyle/>
        <a:p>
          <a:pPr rtl="0"/>
          <a:r>
            <a:rPr lang="ca-ES" dirty="0" smtClean="0"/>
            <a:t>3. no hi ha mobilitats</a:t>
          </a:r>
          <a:endParaRPr lang="ca-ES" dirty="0"/>
        </a:p>
      </dgm:t>
    </dgm:pt>
    <dgm:pt modelId="{3D9744F7-9CFD-D14C-98EC-CBA781A9D8A4}" type="parTrans" cxnId="{5851F11F-7C66-FD4E-B6E4-852C3784C658}">
      <dgm:prSet/>
      <dgm:spPr/>
      <dgm:t>
        <a:bodyPr/>
        <a:lstStyle/>
        <a:p>
          <a:endParaRPr lang="ca-ES"/>
        </a:p>
      </dgm:t>
    </dgm:pt>
    <dgm:pt modelId="{6E3A6726-173B-E743-B593-FDBD6F7B3C7F}" type="sibTrans" cxnId="{5851F11F-7C66-FD4E-B6E4-852C3784C658}">
      <dgm:prSet/>
      <dgm:spPr/>
      <dgm:t>
        <a:bodyPr/>
        <a:lstStyle/>
        <a:p>
          <a:endParaRPr lang="ca-ES"/>
        </a:p>
      </dgm:t>
    </dgm:pt>
    <dgm:pt modelId="{4E223D5B-63A6-3F4A-85AE-A9D64EACACF1}">
      <dgm:prSet/>
      <dgm:spPr/>
      <dgm:t>
        <a:bodyPr/>
        <a:lstStyle/>
        <a:p>
          <a:pPr rtl="0"/>
          <a:r>
            <a:rPr lang="ca-ES" smtClean="0"/>
            <a:t>4. nivells educatius no universitaris</a:t>
          </a:r>
          <a:endParaRPr lang="ca-ES"/>
        </a:p>
      </dgm:t>
    </dgm:pt>
    <dgm:pt modelId="{A77370E5-3E99-EF40-9623-2491CFD877F6}" type="parTrans" cxnId="{E56204C6-1C0A-4D42-A300-833DB12D7E34}">
      <dgm:prSet/>
      <dgm:spPr/>
      <dgm:t>
        <a:bodyPr/>
        <a:lstStyle/>
        <a:p>
          <a:endParaRPr lang="ca-ES"/>
        </a:p>
      </dgm:t>
    </dgm:pt>
    <dgm:pt modelId="{319F46F4-01F3-CE48-A734-BC60E68F29ED}" type="sibTrans" cxnId="{E56204C6-1C0A-4D42-A300-833DB12D7E34}">
      <dgm:prSet/>
      <dgm:spPr/>
      <dgm:t>
        <a:bodyPr/>
        <a:lstStyle/>
        <a:p>
          <a:endParaRPr lang="ca-ES"/>
        </a:p>
      </dgm:t>
    </dgm:pt>
    <dgm:pt modelId="{65AE9C08-BBB3-3844-924C-79D54FC86F87}">
      <dgm:prSet/>
      <dgm:spPr/>
      <dgm:t>
        <a:bodyPr/>
        <a:lstStyle/>
        <a:p>
          <a:pPr rtl="0"/>
          <a:r>
            <a:rPr lang="ca-ES" dirty="0" smtClean="0"/>
            <a:t>5. </a:t>
          </a:r>
          <a:r>
            <a:rPr lang="ca-ES" dirty="0" err="1" smtClean="0"/>
            <a:t>Mín</a:t>
          </a:r>
          <a:r>
            <a:rPr lang="ca-ES" dirty="0" smtClean="0"/>
            <a:t>: 2 socis fundadors de 2 països diferents</a:t>
          </a:r>
          <a:endParaRPr lang="ca-ES" dirty="0"/>
        </a:p>
      </dgm:t>
    </dgm:pt>
    <dgm:pt modelId="{6DFF105C-5AAD-2040-A6B8-AF5BD01784F8}" type="parTrans" cxnId="{7AA2CA71-B088-2345-993A-D62212C13FF7}">
      <dgm:prSet/>
      <dgm:spPr/>
      <dgm:t>
        <a:bodyPr/>
        <a:lstStyle/>
        <a:p>
          <a:endParaRPr lang="ca-ES"/>
        </a:p>
      </dgm:t>
    </dgm:pt>
    <dgm:pt modelId="{3748D1D4-31EC-CB45-8EA2-827DAC5B9139}" type="sibTrans" cxnId="{7AA2CA71-B088-2345-993A-D62212C13FF7}">
      <dgm:prSet/>
      <dgm:spPr/>
      <dgm:t>
        <a:bodyPr/>
        <a:lstStyle/>
        <a:p>
          <a:endParaRPr lang="ca-ES"/>
        </a:p>
      </dgm:t>
    </dgm:pt>
    <dgm:pt modelId="{B3C1172B-4C69-674F-BB44-23AC541DDE32}">
      <dgm:prSet/>
      <dgm:spPr/>
      <dgm:t>
        <a:bodyPr/>
        <a:lstStyle/>
        <a:p>
          <a:pPr rtl="0"/>
          <a:r>
            <a:rPr lang="ca-ES" smtClean="0"/>
            <a:t>6. Sol.licitud online. No hi ha data</a:t>
          </a:r>
          <a:endParaRPr lang="ca-ES"/>
        </a:p>
      </dgm:t>
    </dgm:pt>
    <dgm:pt modelId="{B893B806-74F2-0D41-9AB4-170B964FFC4F}" type="parTrans" cxnId="{6B60A1C0-4A94-CD43-A7BD-202CB0636BB4}">
      <dgm:prSet/>
      <dgm:spPr/>
      <dgm:t>
        <a:bodyPr/>
        <a:lstStyle/>
        <a:p>
          <a:endParaRPr lang="ca-ES"/>
        </a:p>
      </dgm:t>
    </dgm:pt>
    <dgm:pt modelId="{C1E85E53-F78D-9B4B-8CB8-D35D05772EF3}" type="sibTrans" cxnId="{6B60A1C0-4A94-CD43-A7BD-202CB0636BB4}">
      <dgm:prSet/>
      <dgm:spPr/>
      <dgm:t>
        <a:bodyPr/>
        <a:lstStyle/>
        <a:p>
          <a:endParaRPr lang="ca-ES"/>
        </a:p>
      </dgm:t>
    </dgm:pt>
    <dgm:pt modelId="{938895C5-77F0-314D-B4C7-3D7271DB16D7}">
      <dgm:prSet/>
      <dgm:spPr/>
      <dgm:t>
        <a:bodyPr/>
        <a:lstStyle/>
        <a:p>
          <a:pPr rtl="0"/>
          <a:r>
            <a:rPr lang="ca-ES" smtClean="0"/>
            <a:t>7. no hi ha un límit</a:t>
          </a:r>
          <a:endParaRPr lang="ca-ES"/>
        </a:p>
      </dgm:t>
    </dgm:pt>
    <dgm:pt modelId="{D86593BA-04F2-F24C-8C4A-6DA6DDAF47D2}" type="parTrans" cxnId="{67143CB7-3E6E-F44C-A5B9-5521275DE567}">
      <dgm:prSet/>
      <dgm:spPr/>
      <dgm:t>
        <a:bodyPr/>
        <a:lstStyle/>
        <a:p>
          <a:endParaRPr lang="ca-ES"/>
        </a:p>
      </dgm:t>
    </dgm:pt>
    <dgm:pt modelId="{68C70BF4-744C-C346-B6CB-14DC7637F690}" type="sibTrans" cxnId="{67143CB7-3E6E-F44C-A5B9-5521275DE567}">
      <dgm:prSet/>
      <dgm:spPr/>
      <dgm:t>
        <a:bodyPr/>
        <a:lstStyle/>
        <a:p>
          <a:endParaRPr lang="ca-ES"/>
        </a:p>
      </dgm:t>
    </dgm:pt>
    <dgm:pt modelId="{B8C75EDB-BF0D-9843-BD36-1E9BA6ECE6F2}">
      <dgm:prSet/>
      <dgm:spPr/>
      <dgm:t>
        <a:bodyPr/>
        <a:lstStyle/>
        <a:p>
          <a:pPr rtl="0"/>
          <a:r>
            <a:rPr lang="ca-ES" smtClean="0"/>
            <a:t>8. Ho demana un docent</a:t>
          </a:r>
          <a:endParaRPr lang="ca-ES"/>
        </a:p>
      </dgm:t>
    </dgm:pt>
    <dgm:pt modelId="{0048F9FB-814B-B14D-9EBC-C614C9E11E28}" type="parTrans" cxnId="{628B6BF8-9C2B-3F41-A273-2A2D48333A97}">
      <dgm:prSet/>
      <dgm:spPr/>
      <dgm:t>
        <a:bodyPr/>
        <a:lstStyle/>
        <a:p>
          <a:endParaRPr lang="ca-ES"/>
        </a:p>
      </dgm:t>
    </dgm:pt>
    <dgm:pt modelId="{BCE900BB-7A08-2448-919F-929AFD532FCA}" type="sibTrans" cxnId="{628B6BF8-9C2B-3F41-A273-2A2D48333A97}">
      <dgm:prSet/>
      <dgm:spPr/>
      <dgm:t>
        <a:bodyPr/>
        <a:lstStyle/>
        <a:p>
          <a:endParaRPr lang="ca-ES"/>
        </a:p>
      </dgm:t>
    </dgm:pt>
    <dgm:pt modelId="{E782E9BB-4306-1E48-90B1-9C99DDFE5551}">
      <dgm:prSet/>
      <dgm:spPr/>
      <dgm:t>
        <a:bodyPr/>
        <a:lstStyle/>
        <a:p>
          <a:pPr rtl="0"/>
          <a:r>
            <a:rPr lang="ca-ES" dirty="0" smtClean="0"/>
            <a:t>9. memòria voluntària, per a Segell de Qualitat o Premi. </a:t>
          </a:r>
          <a:endParaRPr lang="ca-ES" dirty="0"/>
        </a:p>
      </dgm:t>
    </dgm:pt>
    <dgm:pt modelId="{A39C3A67-F56D-CA46-BF2D-6C1E5B0C9185}" type="parTrans" cxnId="{1E48929E-E8CE-2E4C-B85A-A740B01E20F5}">
      <dgm:prSet/>
      <dgm:spPr/>
      <dgm:t>
        <a:bodyPr/>
        <a:lstStyle/>
        <a:p>
          <a:endParaRPr lang="ca-ES"/>
        </a:p>
      </dgm:t>
    </dgm:pt>
    <dgm:pt modelId="{B9FEA905-79FD-2A42-B6D0-AD213D3A64B2}" type="sibTrans" cxnId="{1E48929E-E8CE-2E4C-B85A-A740B01E20F5}">
      <dgm:prSet/>
      <dgm:spPr/>
      <dgm:t>
        <a:bodyPr/>
        <a:lstStyle/>
        <a:p>
          <a:endParaRPr lang="ca-ES"/>
        </a:p>
      </dgm:t>
    </dgm:pt>
    <dgm:pt modelId="{D4691AE3-27D6-B44D-B231-07BE5B5A3174}" type="pres">
      <dgm:prSet presAssocID="{F0B1B72C-7DF6-E847-8228-9FDF5F3F67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380C9ABF-19E5-2049-AB61-4E6398C042B4}" type="pres">
      <dgm:prSet presAssocID="{71807FDF-7CB6-654B-9904-35C48F8FCBA3}" presName="parentLin" presStyleCnt="0"/>
      <dgm:spPr/>
    </dgm:pt>
    <dgm:pt modelId="{9E39618D-E5E1-1349-ADC7-36A16649F1A1}" type="pres">
      <dgm:prSet presAssocID="{71807FDF-7CB6-654B-9904-35C48F8FCBA3}" presName="parentLeftMargin" presStyleLbl="node1" presStyleIdx="0" presStyleCnt="1"/>
      <dgm:spPr/>
      <dgm:t>
        <a:bodyPr/>
        <a:lstStyle/>
        <a:p>
          <a:endParaRPr lang="ca-ES"/>
        </a:p>
      </dgm:t>
    </dgm:pt>
    <dgm:pt modelId="{FA1D9CDA-87A5-784D-AF92-FE227E6C5784}" type="pres">
      <dgm:prSet presAssocID="{71807FDF-7CB6-654B-9904-35C48F8FCB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B2FA0F3-A40B-2F46-8524-492396556B2C}" type="pres">
      <dgm:prSet presAssocID="{71807FDF-7CB6-654B-9904-35C48F8FCBA3}" presName="negativeSpace" presStyleCnt="0"/>
      <dgm:spPr/>
    </dgm:pt>
    <dgm:pt modelId="{637FAEA9-8B94-364A-9749-ABC950E58732}" type="pres">
      <dgm:prSet presAssocID="{71807FDF-7CB6-654B-9904-35C48F8FCBA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1E48929E-E8CE-2E4C-B85A-A740B01E20F5}" srcId="{71807FDF-7CB6-654B-9904-35C48F8FCBA3}" destId="{E782E9BB-4306-1E48-90B1-9C99DDFE5551}" srcOrd="8" destOrd="0" parTransId="{A39C3A67-F56D-CA46-BF2D-6C1E5B0C9185}" sibTransId="{B9FEA905-79FD-2A42-B6D0-AD213D3A64B2}"/>
    <dgm:cxn modelId="{6B60A1C0-4A94-CD43-A7BD-202CB0636BB4}" srcId="{71807FDF-7CB6-654B-9904-35C48F8FCBA3}" destId="{B3C1172B-4C69-674F-BB44-23AC541DDE32}" srcOrd="5" destOrd="0" parTransId="{B893B806-74F2-0D41-9AB4-170B964FFC4F}" sibTransId="{C1E85E53-F78D-9B4B-8CB8-D35D05772EF3}"/>
    <dgm:cxn modelId="{0E25E900-DA6E-1A48-BAAA-3646DFB2EC8C}" type="presOf" srcId="{65AE9C08-BBB3-3844-924C-79D54FC86F87}" destId="{637FAEA9-8B94-364A-9749-ABC950E58732}" srcOrd="0" destOrd="4" presId="urn:microsoft.com/office/officeart/2005/8/layout/list1"/>
    <dgm:cxn modelId="{B5CC0783-002A-3B4E-B36C-E26D00226EEC}" type="presOf" srcId="{938895C5-77F0-314D-B4C7-3D7271DB16D7}" destId="{637FAEA9-8B94-364A-9749-ABC950E58732}" srcOrd="0" destOrd="6" presId="urn:microsoft.com/office/officeart/2005/8/layout/list1"/>
    <dgm:cxn modelId="{DFCD698F-CCB1-5D4B-ABFA-AEAEEE8550AC}" srcId="{F0B1B72C-7DF6-E847-8228-9FDF5F3F6728}" destId="{71807FDF-7CB6-654B-9904-35C48F8FCBA3}" srcOrd="0" destOrd="0" parTransId="{E515EAF7-528D-D249-ACF9-087ECD401194}" sibTransId="{D1FD375C-B486-E547-9F55-1D41A240F790}"/>
    <dgm:cxn modelId="{67143CB7-3E6E-F44C-A5B9-5521275DE567}" srcId="{71807FDF-7CB6-654B-9904-35C48F8FCBA3}" destId="{938895C5-77F0-314D-B4C7-3D7271DB16D7}" srcOrd="6" destOrd="0" parTransId="{D86593BA-04F2-F24C-8C4A-6DA6DDAF47D2}" sibTransId="{68C70BF4-744C-C346-B6CB-14DC7637F690}"/>
    <dgm:cxn modelId="{1267616A-A809-5D40-BEE5-97C43903CF2F}" srcId="{71807FDF-7CB6-654B-9904-35C48F8FCBA3}" destId="{2C4CD909-EE37-F142-9837-CF808215176D}" srcOrd="1" destOrd="0" parTransId="{248C10A6-F1F5-794B-99D8-6D0B8B91A428}" sibTransId="{E6B6B278-6731-A043-947E-07FC6AA881AE}"/>
    <dgm:cxn modelId="{A442F885-4C38-3648-9693-FCB727E16385}" type="presOf" srcId="{2C4CD909-EE37-F142-9837-CF808215176D}" destId="{637FAEA9-8B94-364A-9749-ABC950E58732}" srcOrd="0" destOrd="1" presId="urn:microsoft.com/office/officeart/2005/8/layout/list1"/>
    <dgm:cxn modelId="{F169471A-BCAE-944C-B1A6-4CC7C2FFDD11}" srcId="{71807FDF-7CB6-654B-9904-35C48F8FCBA3}" destId="{166D6EC3-A2DA-3445-9096-3FDBDCA9AAD8}" srcOrd="0" destOrd="0" parTransId="{A9FDE62E-1EFA-7F4F-9DA1-11870379003F}" sibTransId="{1F70A5FF-12AF-7944-9E47-00240C409DB8}"/>
    <dgm:cxn modelId="{C8667C20-BAD3-A046-9696-B517DB8A9DE8}" type="presOf" srcId="{B3C1172B-4C69-674F-BB44-23AC541DDE32}" destId="{637FAEA9-8B94-364A-9749-ABC950E58732}" srcOrd="0" destOrd="5" presId="urn:microsoft.com/office/officeart/2005/8/layout/list1"/>
    <dgm:cxn modelId="{628B6BF8-9C2B-3F41-A273-2A2D48333A97}" srcId="{71807FDF-7CB6-654B-9904-35C48F8FCBA3}" destId="{B8C75EDB-BF0D-9843-BD36-1E9BA6ECE6F2}" srcOrd="7" destOrd="0" parTransId="{0048F9FB-814B-B14D-9EBC-C614C9E11E28}" sibTransId="{BCE900BB-7A08-2448-919F-929AFD532FCA}"/>
    <dgm:cxn modelId="{8586D927-A041-744F-ADE9-45FF1768CC1B}" type="presOf" srcId="{E782E9BB-4306-1E48-90B1-9C99DDFE5551}" destId="{637FAEA9-8B94-364A-9749-ABC950E58732}" srcOrd="0" destOrd="8" presId="urn:microsoft.com/office/officeart/2005/8/layout/list1"/>
    <dgm:cxn modelId="{7AA2CA71-B088-2345-993A-D62212C13FF7}" srcId="{71807FDF-7CB6-654B-9904-35C48F8FCBA3}" destId="{65AE9C08-BBB3-3844-924C-79D54FC86F87}" srcOrd="4" destOrd="0" parTransId="{6DFF105C-5AAD-2040-A6B8-AF5BD01784F8}" sibTransId="{3748D1D4-31EC-CB45-8EA2-827DAC5B9139}"/>
    <dgm:cxn modelId="{BE90C3F4-508A-B442-902E-39F533CEEC62}" type="presOf" srcId="{4E223D5B-63A6-3F4A-85AE-A9D64EACACF1}" destId="{637FAEA9-8B94-364A-9749-ABC950E58732}" srcOrd="0" destOrd="3" presId="urn:microsoft.com/office/officeart/2005/8/layout/list1"/>
    <dgm:cxn modelId="{5851F11F-7C66-FD4E-B6E4-852C3784C658}" srcId="{71807FDF-7CB6-654B-9904-35C48F8FCBA3}" destId="{AD6CD35E-0CB9-2D44-A3B3-3520784D2AAF}" srcOrd="2" destOrd="0" parTransId="{3D9744F7-9CFD-D14C-98EC-CBA781A9D8A4}" sibTransId="{6E3A6726-173B-E743-B593-FDBD6F7B3C7F}"/>
    <dgm:cxn modelId="{5EF44142-7E01-904F-9364-68F7F33178FF}" type="presOf" srcId="{166D6EC3-A2DA-3445-9096-3FDBDCA9AAD8}" destId="{637FAEA9-8B94-364A-9749-ABC950E58732}" srcOrd="0" destOrd="0" presId="urn:microsoft.com/office/officeart/2005/8/layout/list1"/>
    <dgm:cxn modelId="{A5C040EE-3FF5-744E-BBA0-5EB027EBDCCB}" type="presOf" srcId="{AD6CD35E-0CB9-2D44-A3B3-3520784D2AAF}" destId="{637FAEA9-8B94-364A-9749-ABC950E58732}" srcOrd="0" destOrd="2" presId="urn:microsoft.com/office/officeart/2005/8/layout/list1"/>
    <dgm:cxn modelId="{B2A2AD24-9AE8-5441-B66A-26FC7F575B27}" type="presOf" srcId="{71807FDF-7CB6-654B-9904-35C48F8FCBA3}" destId="{9E39618D-E5E1-1349-ADC7-36A16649F1A1}" srcOrd="0" destOrd="0" presId="urn:microsoft.com/office/officeart/2005/8/layout/list1"/>
    <dgm:cxn modelId="{4D456D1F-64D6-2349-BE56-AA6441F255B5}" type="presOf" srcId="{F0B1B72C-7DF6-E847-8228-9FDF5F3F6728}" destId="{D4691AE3-27D6-B44D-B231-07BE5B5A3174}" srcOrd="0" destOrd="0" presId="urn:microsoft.com/office/officeart/2005/8/layout/list1"/>
    <dgm:cxn modelId="{81E2AECF-AE42-6A49-A110-B720B6419A46}" type="presOf" srcId="{B8C75EDB-BF0D-9843-BD36-1E9BA6ECE6F2}" destId="{637FAEA9-8B94-364A-9749-ABC950E58732}" srcOrd="0" destOrd="7" presId="urn:microsoft.com/office/officeart/2005/8/layout/list1"/>
    <dgm:cxn modelId="{37D4B0C1-02FA-144A-A051-3980F46BB7E3}" type="presOf" srcId="{71807FDF-7CB6-654B-9904-35C48F8FCBA3}" destId="{FA1D9CDA-87A5-784D-AF92-FE227E6C5784}" srcOrd="1" destOrd="0" presId="urn:microsoft.com/office/officeart/2005/8/layout/list1"/>
    <dgm:cxn modelId="{E56204C6-1C0A-4D42-A300-833DB12D7E34}" srcId="{71807FDF-7CB6-654B-9904-35C48F8FCBA3}" destId="{4E223D5B-63A6-3F4A-85AE-A9D64EACACF1}" srcOrd="3" destOrd="0" parTransId="{A77370E5-3E99-EF40-9623-2491CFD877F6}" sibTransId="{319F46F4-01F3-CE48-A734-BC60E68F29ED}"/>
    <dgm:cxn modelId="{0E5172B8-B41D-1748-9827-E822E995B134}" type="presParOf" srcId="{D4691AE3-27D6-B44D-B231-07BE5B5A3174}" destId="{380C9ABF-19E5-2049-AB61-4E6398C042B4}" srcOrd="0" destOrd="0" presId="urn:microsoft.com/office/officeart/2005/8/layout/list1"/>
    <dgm:cxn modelId="{446A20AC-316E-BB45-A018-B81142DDC1C6}" type="presParOf" srcId="{380C9ABF-19E5-2049-AB61-4E6398C042B4}" destId="{9E39618D-E5E1-1349-ADC7-36A16649F1A1}" srcOrd="0" destOrd="0" presId="urn:microsoft.com/office/officeart/2005/8/layout/list1"/>
    <dgm:cxn modelId="{9C5C1805-02C0-E345-9EA6-5A589B7C515B}" type="presParOf" srcId="{380C9ABF-19E5-2049-AB61-4E6398C042B4}" destId="{FA1D9CDA-87A5-784D-AF92-FE227E6C5784}" srcOrd="1" destOrd="0" presId="urn:microsoft.com/office/officeart/2005/8/layout/list1"/>
    <dgm:cxn modelId="{B9F1D09B-DA5B-F842-9E32-8497968D03C3}" type="presParOf" srcId="{D4691AE3-27D6-B44D-B231-07BE5B5A3174}" destId="{8B2FA0F3-A40B-2F46-8524-492396556B2C}" srcOrd="1" destOrd="0" presId="urn:microsoft.com/office/officeart/2005/8/layout/list1"/>
    <dgm:cxn modelId="{0D89F88B-BD54-364F-962E-A17D7D46D0AB}" type="presParOf" srcId="{D4691AE3-27D6-B44D-B231-07BE5B5A3174}" destId="{637FAEA9-8B94-364A-9749-ABC950E5873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BA3FE3-B243-3D4B-A0BB-459DEA0766A4}" type="doc">
      <dgm:prSet loTypeId="urn:microsoft.com/office/officeart/2009/3/layout/Horizontal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DD29AD27-7997-3E4B-B6FC-D2613B1E36BA}">
      <dgm:prSet/>
      <dgm:spPr/>
      <dgm:t>
        <a:bodyPr/>
        <a:lstStyle/>
        <a:p>
          <a:pPr rtl="0"/>
          <a:r>
            <a:rPr lang="ca-ES" smtClean="0"/>
            <a:t>Eines de comunicació:</a:t>
          </a:r>
          <a:endParaRPr lang="ca-ES"/>
        </a:p>
      </dgm:t>
    </dgm:pt>
    <dgm:pt modelId="{3EACEFF6-CA27-F64D-9B3E-89B99208773F}" type="parTrans" cxnId="{AABB01F4-C06B-7640-9423-1D08C641AA23}">
      <dgm:prSet/>
      <dgm:spPr/>
      <dgm:t>
        <a:bodyPr/>
        <a:lstStyle/>
        <a:p>
          <a:endParaRPr lang="ca-ES"/>
        </a:p>
      </dgm:t>
    </dgm:pt>
    <dgm:pt modelId="{A57D2891-6EBC-C342-BD6D-F4B5E65A1652}" type="sibTrans" cxnId="{AABB01F4-C06B-7640-9423-1D08C641AA23}">
      <dgm:prSet/>
      <dgm:spPr/>
      <dgm:t>
        <a:bodyPr/>
        <a:lstStyle/>
        <a:p>
          <a:endParaRPr lang="ca-ES"/>
        </a:p>
      </dgm:t>
    </dgm:pt>
    <dgm:pt modelId="{C60C798C-2DE9-6E40-ACE5-37A92E86FD33}">
      <dgm:prSet/>
      <dgm:spPr/>
      <dgm:t>
        <a:bodyPr/>
        <a:lstStyle/>
        <a:p>
          <a:pPr rtl="0"/>
          <a:r>
            <a:rPr lang="ca-ES" dirty="0" smtClean="0"/>
            <a:t>correu electrònic intern</a:t>
          </a:r>
          <a:endParaRPr lang="ca-ES" dirty="0"/>
        </a:p>
      </dgm:t>
    </dgm:pt>
    <dgm:pt modelId="{10BC0934-6EAE-504F-A2AB-E9EAB732BC25}" type="parTrans" cxnId="{6C7E3B23-EF35-8747-AA6E-D0BF4006853C}">
      <dgm:prSet/>
      <dgm:spPr/>
      <dgm:t>
        <a:bodyPr/>
        <a:lstStyle/>
        <a:p>
          <a:endParaRPr lang="ca-ES"/>
        </a:p>
      </dgm:t>
    </dgm:pt>
    <dgm:pt modelId="{0B52EEAC-9F38-984E-B019-69BA33903970}" type="sibTrans" cxnId="{6C7E3B23-EF35-8747-AA6E-D0BF4006853C}">
      <dgm:prSet/>
      <dgm:spPr/>
      <dgm:t>
        <a:bodyPr/>
        <a:lstStyle/>
        <a:p>
          <a:endParaRPr lang="ca-ES"/>
        </a:p>
      </dgm:t>
    </dgm:pt>
    <dgm:pt modelId="{D23E372B-CAA5-AD48-BAC8-D15A54AC0313}">
      <dgm:prSet/>
      <dgm:spPr/>
      <dgm:t>
        <a:bodyPr/>
        <a:lstStyle/>
        <a:p>
          <a:pPr rtl="0"/>
          <a:r>
            <a:rPr lang="ca-ES" dirty="0" smtClean="0"/>
            <a:t>perfil</a:t>
          </a:r>
          <a:endParaRPr lang="ca-ES" dirty="0"/>
        </a:p>
      </dgm:t>
    </dgm:pt>
    <dgm:pt modelId="{E7D61F02-C200-A04C-8597-5C544F2D04A3}" type="parTrans" cxnId="{F5736507-753D-CF43-8ACE-8B23FE797D9B}">
      <dgm:prSet/>
      <dgm:spPr/>
      <dgm:t>
        <a:bodyPr/>
        <a:lstStyle/>
        <a:p>
          <a:endParaRPr lang="ca-ES"/>
        </a:p>
      </dgm:t>
    </dgm:pt>
    <dgm:pt modelId="{E44E94BB-456C-6E45-A5F2-9AA19E53DD50}" type="sibTrans" cxnId="{F5736507-753D-CF43-8ACE-8B23FE797D9B}">
      <dgm:prSet/>
      <dgm:spPr/>
      <dgm:t>
        <a:bodyPr/>
        <a:lstStyle/>
        <a:p>
          <a:endParaRPr lang="ca-ES"/>
        </a:p>
      </dgm:t>
    </dgm:pt>
    <dgm:pt modelId="{CC6478C5-C223-9D40-960B-45E10EE470CC}">
      <dgm:prSet/>
      <dgm:spPr/>
      <dgm:t>
        <a:bodyPr/>
        <a:lstStyle/>
        <a:p>
          <a:pPr rtl="0"/>
          <a:r>
            <a:rPr lang="ca-ES" dirty="0" smtClean="0"/>
            <a:t>notificacions</a:t>
          </a:r>
          <a:endParaRPr lang="ca-ES" dirty="0"/>
        </a:p>
      </dgm:t>
    </dgm:pt>
    <dgm:pt modelId="{76C4D08C-1B57-2243-B7CD-0DCD36C1376D}" type="parTrans" cxnId="{E9A00DE9-172C-6440-AFF8-737FDD80F53D}">
      <dgm:prSet/>
      <dgm:spPr/>
      <dgm:t>
        <a:bodyPr/>
        <a:lstStyle/>
        <a:p>
          <a:endParaRPr lang="ca-ES"/>
        </a:p>
      </dgm:t>
    </dgm:pt>
    <dgm:pt modelId="{A909C634-1536-DC4A-B5C7-7E1D8614CF7B}" type="sibTrans" cxnId="{E9A00DE9-172C-6440-AFF8-737FDD80F53D}">
      <dgm:prSet/>
      <dgm:spPr/>
      <dgm:t>
        <a:bodyPr/>
        <a:lstStyle/>
        <a:p>
          <a:endParaRPr lang="ca-ES"/>
        </a:p>
      </dgm:t>
    </dgm:pt>
    <dgm:pt modelId="{AEED2F79-4C38-8242-A18C-1727D82E7609}">
      <dgm:prSet/>
      <dgm:spPr/>
      <dgm:t>
        <a:bodyPr/>
        <a:lstStyle/>
        <a:p>
          <a:pPr rtl="0"/>
          <a:r>
            <a:rPr lang="ca-ES" dirty="0" smtClean="0"/>
            <a:t>Online </a:t>
          </a:r>
          <a:r>
            <a:rPr lang="ca-ES" dirty="0" err="1" smtClean="0"/>
            <a:t>events</a:t>
          </a:r>
          <a:r>
            <a:rPr lang="ca-ES" dirty="0" smtClean="0"/>
            <a:t>: </a:t>
          </a:r>
          <a:endParaRPr lang="ca-ES" dirty="0"/>
        </a:p>
      </dgm:t>
    </dgm:pt>
    <dgm:pt modelId="{71386735-0307-BC4D-AD35-58B1B8378A62}" type="parTrans" cxnId="{5269E74A-517A-A948-90BF-B10E262E194F}">
      <dgm:prSet/>
      <dgm:spPr/>
      <dgm:t>
        <a:bodyPr/>
        <a:lstStyle/>
        <a:p>
          <a:endParaRPr lang="ca-ES"/>
        </a:p>
      </dgm:t>
    </dgm:pt>
    <dgm:pt modelId="{511E9E75-18DC-6445-9DF0-48CE0579DFF9}" type="sibTrans" cxnId="{5269E74A-517A-A948-90BF-B10E262E194F}">
      <dgm:prSet/>
      <dgm:spPr/>
      <dgm:t>
        <a:bodyPr/>
        <a:lstStyle/>
        <a:p>
          <a:endParaRPr lang="ca-ES"/>
        </a:p>
      </dgm:t>
    </dgm:pt>
    <dgm:pt modelId="{7B5915F4-81D9-EE4A-81ED-1296A51F35F3}">
      <dgm:prSet/>
      <dgm:spPr/>
      <dgm:t>
        <a:bodyPr/>
        <a:lstStyle/>
        <a:p>
          <a:pPr rtl="0"/>
          <a:r>
            <a:rPr lang="ca-ES" dirty="0" smtClean="0"/>
            <a:t>sessions en directe</a:t>
          </a:r>
          <a:endParaRPr lang="ca-ES" dirty="0"/>
        </a:p>
      </dgm:t>
    </dgm:pt>
    <dgm:pt modelId="{E3136117-6023-294D-BDD0-C65AB975E83A}" type="parTrans" cxnId="{187538C4-2D2B-EA41-8EA4-2868089E172B}">
      <dgm:prSet/>
      <dgm:spPr/>
      <dgm:t>
        <a:bodyPr/>
        <a:lstStyle/>
        <a:p>
          <a:endParaRPr lang="ca-ES"/>
        </a:p>
      </dgm:t>
    </dgm:pt>
    <dgm:pt modelId="{5E2AA81A-E160-E747-9A45-9135E1F0221B}" type="sibTrans" cxnId="{187538C4-2D2B-EA41-8EA4-2868089E172B}">
      <dgm:prSet/>
      <dgm:spPr/>
      <dgm:t>
        <a:bodyPr/>
        <a:lstStyle/>
        <a:p>
          <a:endParaRPr lang="ca-ES"/>
        </a:p>
      </dgm:t>
    </dgm:pt>
    <dgm:pt modelId="{1DD94B73-A062-A143-90F8-806FC3B7DB8B}">
      <dgm:prSet/>
      <dgm:spPr/>
      <dgm:t>
        <a:bodyPr/>
        <a:lstStyle/>
        <a:p>
          <a:pPr rtl="0"/>
          <a:r>
            <a:rPr lang="ca-ES" dirty="0" smtClean="0"/>
            <a:t>permet compartir documents</a:t>
          </a:r>
          <a:endParaRPr lang="ca-ES" dirty="0"/>
        </a:p>
      </dgm:t>
    </dgm:pt>
    <dgm:pt modelId="{D6647136-45C7-3145-BB0C-7A356BD7B9E6}" type="parTrans" cxnId="{80D415AF-4D9B-BC41-8125-5DC85C367DB7}">
      <dgm:prSet/>
      <dgm:spPr/>
      <dgm:t>
        <a:bodyPr/>
        <a:lstStyle/>
        <a:p>
          <a:endParaRPr lang="ca-ES"/>
        </a:p>
      </dgm:t>
    </dgm:pt>
    <dgm:pt modelId="{8DBB182F-C039-7146-B21B-BFC250795F8C}" type="sibTrans" cxnId="{80D415AF-4D9B-BC41-8125-5DC85C367DB7}">
      <dgm:prSet/>
      <dgm:spPr/>
      <dgm:t>
        <a:bodyPr/>
        <a:lstStyle/>
        <a:p>
          <a:endParaRPr lang="ca-ES"/>
        </a:p>
      </dgm:t>
    </dgm:pt>
    <dgm:pt modelId="{931AB7BA-34E2-AC41-BE2C-C0C2B2F59BDD}">
      <dgm:prSet/>
      <dgm:spPr/>
      <dgm:t>
        <a:bodyPr/>
        <a:lstStyle/>
        <a:p>
          <a:pPr rtl="0"/>
          <a:r>
            <a:rPr lang="ca-ES" dirty="0" smtClean="0"/>
            <a:t>votar en línia...</a:t>
          </a:r>
          <a:endParaRPr lang="ca-ES" dirty="0"/>
        </a:p>
      </dgm:t>
    </dgm:pt>
    <dgm:pt modelId="{C221825E-5A3D-C845-AA51-E7D9F1C66E97}" type="parTrans" cxnId="{E7916556-8355-A04C-B1CF-841FF1C55FE7}">
      <dgm:prSet/>
      <dgm:spPr/>
      <dgm:t>
        <a:bodyPr/>
        <a:lstStyle/>
        <a:p>
          <a:endParaRPr lang="ca-ES"/>
        </a:p>
      </dgm:t>
    </dgm:pt>
    <dgm:pt modelId="{F2D73BC3-F253-5447-9E8B-F04E7BDB5DFE}" type="sibTrans" cxnId="{E7916556-8355-A04C-B1CF-841FF1C55FE7}">
      <dgm:prSet/>
      <dgm:spPr/>
      <dgm:t>
        <a:bodyPr/>
        <a:lstStyle/>
        <a:p>
          <a:endParaRPr lang="ca-ES"/>
        </a:p>
      </dgm:t>
    </dgm:pt>
    <dgm:pt modelId="{44FAD329-560F-2348-8251-985435195C35}" type="pres">
      <dgm:prSet presAssocID="{2CBA3FE3-B243-3D4B-A0BB-459DEA0766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6542E8C1-D9E1-074F-889D-B6011AD20C88}" type="pres">
      <dgm:prSet presAssocID="{DD29AD27-7997-3E4B-B6FC-D2613B1E36BA}" presName="hierRoot1" presStyleCnt="0">
        <dgm:presLayoutVars>
          <dgm:hierBranch val="init"/>
        </dgm:presLayoutVars>
      </dgm:prSet>
      <dgm:spPr/>
    </dgm:pt>
    <dgm:pt modelId="{51CF550E-0D2E-5B42-B0F1-A29BB17344F0}" type="pres">
      <dgm:prSet presAssocID="{DD29AD27-7997-3E4B-B6FC-D2613B1E36BA}" presName="rootComposite1" presStyleCnt="0"/>
      <dgm:spPr/>
    </dgm:pt>
    <dgm:pt modelId="{3526C443-BE9B-F74E-AE71-19414BF80B30}" type="pres">
      <dgm:prSet presAssocID="{DD29AD27-7997-3E4B-B6FC-D2613B1E36BA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40A1668D-FA7F-054F-866B-923619AACE1F}" type="pres">
      <dgm:prSet presAssocID="{DD29AD27-7997-3E4B-B6FC-D2613B1E36BA}" presName="rootConnector1" presStyleLbl="node1" presStyleIdx="0" presStyleCnt="0"/>
      <dgm:spPr/>
      <dgm:t>
        <a:bodyPr/>
        <a:lstStyle/>
        <a:p>
          <a:endParaRPr lang="ca-ES"/>
        </a:p>
      </dgm:t>
    </dgm:pt>
    <dgm:pt modelId="{96B3B6A4-5DA2-3549-8CC7-BF6E5565BB1C}" type="pres">
      <dgm:prSet presAssocID="{DD29AD27-7997-3E4B-B6FC-D2613B1E36BA}" presName="hierChild2" presStyleCnt="0"/>
      <dgm:spPr/>
    </dgm:pt>
    <dgm:pt modelId="{EDB3F857-50D1-2045-A1C8-F93A388707D6}" type="pres">
      <dgm:prSet presAssocID="{10BC0934-6EAE-504F-A2AB-E9EAB732BC25}" presName="Name64" presStyleLbl="parChTrans1D2" presStyleIdx="0" presStyleCnt="6"/>
      <dgm:spPr/>
      <dgm:t>
        <a:bodyPr/>
        <a:lstStyle/>
        <a:p>
          <a:endParaRPr lang="ca-ES"/>
        </a:p>
      </dgm:t>
    </dgm:pt>
    <dgm:pt modelId="{7FB97344-6A5E-D345-BB26-29C6C77EC4A9}" type="pres">
      <dgm:prSet presAssocID="{C60C798C-2DE9-6E40-ACE5-37A92E86FD33}" presName="hierRoot2" presStyleCnt="0">
        <dgm:presLayoutVars>
          <dgm:hierBranch val="init"/>
        </dgm:presLayoutVars>
      </dgm:prSet>
      <dgm:spPr/>
    </dgm:pt>
    <dgm:pt modelId="{5383CC89-F078-214F-A66F-F1B2F74945F2}" type="pres">
      <dgm:prSet presAssocID="{C60C798C-2DE9-6E40-ACE5-37A92E86FD33}" presName="rootComposite" presStyleCnt="0"/>
      <dgm:spPr/>
    </dgm:pt>
    <dgm:pt modelId="{563C119B-92DB-5A4D-B950-138583D293EE}" type="pres">
      <dgm:prSet presAssocID="{C60C798C-2DE9-6E40-ACE5-37A92E86FD33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2E6ED462-E412-4846-A681-0A8EAE870AAD}" type="pres">
      <dgm:prSet presAssocID="{C60C798C-2DE9-6E40-ACE5-37A92E86FD33}" presName="rootConnector" presStyleLbl="node2" presStyleIdx="0" presStyleCnt="6"/>
      <dgm:spPr/>
      <dgm:t>
        <a:bodyPr/>
        <a:lstStyle/>
        <a:p>
          <a:endParaRPr lang="ca-ES"/>
        </a:p>
      </dgm:t>
    </dgm:pt>
    <dgm:pt modelId="{85F73B70-3D5A-D145-ABED-1A05F106BE0B}" type="pres">
      <dgm:prSet presAssocID="{C60C798C-2DE9-6E40-ACE5-37A92E86FD33}" presName="hierChild4" presStyleCnt="0"/>
      <dgm:spPr/>
    </dgm:pt>
    <dgm:pt modelId="{6A0E5E17-1F6D-5F4F-9112-3A1FDCEECC39}" type="pres">
      <dgm:prSet presAssocID="{C60C798C-2DE9-6E40-ACE5-37A92E86FD33}" presName="hierChild5" presStyleCnt="0"/>
      <dgm:spPr/>
    </dgm:pt>
    <dgm:pt modelId="{7F10B094-D7FE-404F-B1F6-41E5A04C83FF}" type="pres">
      <dgm:prSet presAssocID="{E7D61F02-C200-A04C-8597-5C544F2D04A3}" presName="Name64" presStyleLbl="parChTrans1D2" presStyleIdx="1" presStyleCnt="6"/>
      <dgm:spPr/>
      <dgm:t>
        <a:bodyPr/>
        <a:lstStyle/>
        <a:p>
          <a:endParaRPr lang="ca-ES"/>
        </a:p>
      </dgm:t>
    </dgm:pt>
    <dgm:pt modelId="{FD189B53-5656-AD42-9526-CFEA05EAE95F}" type="pres">
      <dgm:prSet presAssocID="{D23E372B-CAA5-AD48-BAC8-D15A54AC0313}" presName="hierRoot2" presStyleCnt="0">
        <dgm:presLayoutVars>
          <dgm:hierBranch val="init"/>
        </dgm:presLayoutVars>
      </dgm:prSet>
      <dgm:spPr/>
    </dgm:pt>
    <dgm:pt modelId="{B123E586-1BC3-6D4A-BD03-6AE30CB447E5}" type="pres">
      <dgm:prSet presAssocID="{D23E372B-CAA5-AD48-BAC8-D15A54AC0313}" presName="rootComposite" presStyleCnt="0"/>
      <dgm:spPr/>
    </dgm:pt>
    <dgm:pt modelId="{9B061C45-EA4C-B846-8EF9-64963BD6925C}" type="pres">
      <dgm:prSet presAssocID="{D23E372B-CAA5-AD48-BAC8-D15A54AC0313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B4D884BB-E0B1-6D47-B553-FE624C92698F}" type="pres">
      <dgm:prSet presAssocID="{D23E372B-CAA5-AD48-BAC8-D15A54AC0313}" presName="rootConnector" presStyleLbl="node2" presStyleIdx="1" presStyleCnt="6"/>
      <dgm:spPr/>
      <dgm:t>
        <a:bodyPr/>
        <a:lstStyle/>
        <a:p>
          <a:endParaRPr lang="ca-ES"/>
        </a:p>
      </dgm:t>
    </dgm:pt>
    <dgm:pt modelId="{05B055E4-DF1D-FE43-BAE3-8914F42E159D}" type="pres">
      <dgm:prSet presAssocID="{D23E372B-CAA5-AD48-BAC8-D15A54AC0313}" presName="hierChild4" presStyleCnt="0"/>
      <dgm:spPr/>
    </dgm:pt>
    <dgm:pt modelId="{F854EF9A-30A2-EE4F-AE13-01F603039DF8}" type="pres">
      <dgm:prSet presAssocID="{D23E372B-CAA5-AD48-BAC8-D15A54AC0313}" presName="hierChild5" presStyleCnt="0"/>
      <dgm:spPr/>
    </dgm:pt>
    <dgm:pt modelId="{8DF94494-CAF7-C84D-993F-F12BE9A4D565}" type="pres">
      <dgm:prSet presAssocID="{76C4D08C-1B57-2243-B7CD-0DCD36C1376D}" presName="Name64" presStyleLbl="parChTrans1D2" presStyleIdx="2" presStyleCnt="6"/>
      <dgm:spPr/>
      <dgm:t>
        <a:bodyPr/>
        <a:lstStyle/>
        <a:p>
          <a:endParaRPr lang="ca-ES"/>
        </a:p>
      </dgm:t>
    </dgm:pt>
    <dgm:pt modelId="{BBAA3D77-E1CB-F948-BDFB-447DD603E285}" type="pres">
      <dgm:prSet presAssocID="{CC6478C5-C223-9D40-960B-45E10EE470CC}" presName="hierRoot2" presStyleCnt="0">
        <dgm:presLayoutVars>
          <dgm:hierBranch val="init"/>
        </dgm:presLayoutVars>
      </dgm:prSet>
      <dgm:spPr/>
    </dgm:pt>
    <dgm:pt modelId="{3989074D-D0DA-4041-B887-B8601BE18BA7}" type="pres">
      <dgm:prSet presAssocID="{CC6478C5-C223-9D40-960B-45E10EE470CC}" presName="rootComposite" presStyleCnt="0"/>
      <dgm:spPr/>
    </dgm:pt>
    <dgm:pt modelId="{A4ADEEA3-57FF-C448-A537-341A49A70E3B}" type="pres">
      <dgm:prSet presAssocID="{CC6478C5-C223-9D40-960B-45E10EE470CC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FDDD88D5-0A52-8743-8CBE-3C286E6AFF98}" type="pres">
      <dgm:prSet presAssocID="{CC6478C5-C223-9D40-960B-45E10EE470CC}" presName="rootConnector" presStyleLbl="node2" presStyleIdx="2" presStyleCnt="6"/>
      <dgm:spPr/>
      <dgm:t>
        <a:bodyPr/>
        <a:lstStyle/>
        <a:p>
          <a:endParaRPr lang="ca-ES"/>
        </a:p>
      </dgm:t>
    </dgm:pt>
    <dgm:pt modelId="{9D396864-4DCF-6C43-B9F2-067802F2D155}" type="pres">
      <dgm:prSet presAssocID="{CC6478C5-C223-9D40-960B-45E10EE470CC}" presName="hierChild4" presStyleCnt="0"/>
      <dgm:spPr/>
    </dgm:pt>
    <dgm:pt modelId="{AAEE68B1-B58F-4542-9DC6-2EECB9411B58}" type="pres">
      <dgm:prSet presAssocID="{CC6478C5-C223-9D40-960B-45E10EE470CC}" presName="hierChild5" presStyleCnt="0"/>
      <dgm:spPr/>
    </dgm:pt>
    <dgm:pt modelId="{15E9A968-2D00-FE4E-B813-A6AAB3F35489}" type="pres">
      <dgm:prSet presAssocID="{DD29AD27-7997-3E4B-B6FC-D2613B1E36BA}" presName="hierChild3" presStyleCnt="0"/>
      <dgm:spPr/>
    </dgm:pt>
    <dgm:pt modelId="{8E66B310-C159-6B4E-8CCB-F6A349BBD87B}" type="pres">
      <dgm:prSet presAssocID="{AEED2F79-4C38-8242-A18C-1727D82E7609}" presName="hierRoot1" presStyleCnt="0">
        <dgm:presLayoutVars>
          <dgm:hierBranch val="init"/>
        </dgm:presLayoutVars>
      </dgm:prSet>
      <dgm:spPr/>
    </dgm:pt>
    <dgm:pt modelId="{C53B0C9A-3E0F-D74A-AFBF-D7ED01121EEF}" type="pres">
      <dgm:prSet presAssocID="{AEED2F79-4C38-8242-A18C-1727D82E7609}" presName="rootComposite1" presStyleCnt="0"/>
      <dgm:spPr/>
    </dgm:pt>
    <dgm:pt modelId="{1F86F609-84C1-7D4D-874A-41404240B271}" type="pres">
      <dgm:prSet presAssocID="{AEED2F79-4C38-8242-A18C-1727D82E7609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62E5611D-2FB4-4548-BA58-24623E8BBAEC}" type="pres">
      <dgm:prSet presAssocID="{AEED2F79-4C38-8242-A18C-1727D82E7609}" presName="rootConnector1" presStyleLbl="node1" presStyleIdx="0" presStyleCnt="0"/>
      <dgm:spPr/>
      <dgm:t>
        <a:bodyPr/>
        <a:lstStyle/>
        <a:p>
          <a:endParaRPr lang="ca-ES"/>
        </a:p>
      </dgm:t>
    </dgm:pt>
    <dgm:pt modelId="{E3F4F155-D085-DA4C-BDC4-EF5FCAC7A840}" type="pres">
      <dgm:prSet presAssocID="{AEED2F79-4C38-8242-A18C-1727D82E7609}" presName="hierChild2" presStyleCnt="0"/>
      <dgm:spPr/>
    </dgm:pt>
    <dgm:pt modelId="{DB7D42E9-D38E-214D-BEFC-E7F2B23C8B11}" type="pres">
      <dgm:prSet presAssocID="{E3136117-6023-294D-BDD0-C65AB975E83A}" presName="Name64" presStyleLbl="parChTrans1D2" presStyleIdx="3" presStyleCnt="6"/>
      <dgm:spPr/>
      <dgm:t>
        <a:bodyPr/>
        <a:lstStyle/>
        <a:p>
          <a:endParaRPr lang="ca-ES"/>
        </a:p>
      </dgm:t>
    </dgm:pt>
    <dgm:pt modelId="{5932B660-324B-8A48-A300-F522389D06AE}" type="pres">
      <dgm:prSet presAssocID="{7B5915F4-81D9-EE4A-81ED-1296A51F35F3}" presName="hierRoot2" presStyleCnt="0">
        <dgm:presLayoutVars>
          <dgm:hierBranch val="init"/>
        </dgm:presLayoutVars>
      </dgm:prSet>
      <dgm:spPr/>
    </dgm:pt>
    <dgm:pt modelId="{1DBD6CB7-5FA6-8B43-93C8-8106EC824D4F}" type="pres">
      <dgm:prSet presAssocID="{7B5915F4-81D9-EE4A-81ED-1296A51F35F3}" presName="rootComposite" presStyleCnt="0"/>
      <dgm:spPr/>
    </dgm:pt>
    <dgm:pt modelId="{1FA83E1A-B61D-F24B-9A37-298AA3E3B4AC}" type="pres">
      <dgm:prSet presAssocID="{7B5915F4-81D9-EE4A-81ED-1296A51F35F3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29F96866-AF23-7A4F-8E49-1844F8FFF0AB}" type="pres">
      <dgm:prSet presAssocID="{7B5915F4-81D9-EE4A-81ED-1296A51F35F3}" presName="rootConnector" presStyleLbl="node2" presStyleIdx="3" presStyleCnt="6"/>
      <dgm:spPr/>
      <dgm:t>
        <a:bodyPr/>
        <a:lstStyle/>
        <a:p>
          <a:endParaRPr lang="ca-ES"/>
        </a:p>
      </dgm:t>
    </dgm:pt>
    <dgm:pt modelId="{AC0D6B61-C053-9944-ABA9-EDA7956AEC90}" type="pres">
      <dgm:prSet presAssocID="{7B5915F4-81D9-EE4A-81ED-1296A51F35F3}" presName="hierChild4" presStyleCnt="0"/>
      <dgm:spPr/>
    </dgm:pt>
    <dgm:pt modelId="{570666FF-9D49-BC45-898C-B7F38478B279}" type="pres">
      <dgm:prSet presAssocID="{7B5915F4-81D9-EE4A-81ED-1296A51F35F3}" presName="hierChild5" presStyleCnt="0"/>
      <dgm:spPr/>
    </dgm:pt>
    <dgm:pt modelId="{15E6E7C4-FE03-AB4F-BCD8-CB40529A496F}" type="pres">
      <dgm:prSet presAssocID="{D6647136-45C7-3145-BB0C-7A356BD7B9E6}" presName="Name64" presStyleLbl="parChTrans1D2" presStyleIdx="4" presStyleCnt="6"/>
      <dgm:spPr/>
      <dgm:t>
        <a:bodyPr/>
        <a:lstStyle/>
        <a:p>
          <a:endParaRPr lang="ca-ES"/>
        </a:p>
      </dgm:t>
    </dgm:pt>
    <dgm:pt modelId="{B7019970-7BCD-284E-92A5-092966541BEB}" type="pres">
      <dgm:prSet presAssocID="{1DD94B73-A062-A143-90F8-806FC3B7DB8B}" presName="hierRoot2" presStyleCnt="0">
        <dgm:presLayoutVars>
          <dgm:hierBranch val="init"/>
        </dgm:presLayoutVars>
      </dgm:prSet>
      <dgm:spPr/>
    </dgm:pt>
    <dgm:pt modelId="{AD3AEC5C-977D-3549-A928-20963250235B}" type="pres">
      <dgm:prSet presAssocID="{1DD94B73-A062-A143-90F8-806FC3B7DB8B}" presName="rootComposite" presStyleCnt="0"/>
      <dgm:spPr/>
    </dgm:pt>
    <dgm:pt modelId="{91ABA4FB-4512-D048-8D6A-4319BAADAD5F}" type="pres">
      <dgm:prSet presAssocID="{1DD94B73-A062-A143-90F8-806FC3B7DB8B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B8E77ADE-2BB7-AE46-B3F5-24E5E4DB22BF}" type="pres">
      <dgm:prSet presAssocID="{1DD94B73-A062-A143-90F8-806FC3B7DB8B}" presName="rootConnector" presStyleLbl="node2" presStyleIdx="4" presStyleCnt="6"/>
      <dgm:spPr/>
      <dgm:t>
        <a:bodyPr/>
        <a:lstStyle/>
        <a:p>
          <a:endParaRPr lang="ca-ES"/>
        </a:p>
      </dgm:t>
    </dgm:pt>
    <dgm:pt modelId="{201B21E6-88B7-B14C-82AF-46FAD48E08EE}" type="pres">
      <dgm:prSet presAssocID="{1DD94B73-A062-A143-90F8-806FC3B7DB8B}" presName="hierChild4" presStyleCnt="0"/>
      <dgm:spPr/>
    </dgm:pt>
    <dgm:pt modelId="{92AF3373-2516-F54C-A2AF-1743A9F8BCCB}" type="pres">
      <dgm:prSet presAssocID="{1DD94B73-A062-A143-90F8-806FC3B7DB8B}" presName="hierChild5" presStyleCnt="0"/>
      <dgm:spPr/>
    </dgm:pt>
    <dgm:pt modelId="{0801CC18-2A4C-424F-8363-C578DB3F4A79}" type="pres">
      <dgm:prSet presAssocID="{C221825E-5A3D-C845-AA51-E7D9F1C66E97}" presName="Name64" presStyleLbl="parChTrans1D2" presStyleIdx="5" presStyleCnt="6"/>
      <dgm:spPr/>
      <dgm:t>
        <a:bodyPr/>
        <a:lstStyle/>
        <a:p>
          <a:endParaRPr lang="ca-ES"/>
        </a:p>
      </dgm:t>
    </dgm:pt>
    <dgm:pt modelId="{F2C8D79D-8D35-FE49-86E9-99253D8556C9}" type="pres">
      <dgm:prSet presAssocID="{931AB7BA-34E2-AC41-BE2C-C0C2B2F59BDD}" presName="hierRoot2" presStyleCnt="0">
        <dgm:presLayoutVars>
          <dgm:hierBranch val="init"/>
        </dgm:presLayoutVars>
      </dgm:prSet>
      <dgm:spPr/>
    </dgm:pt>
    <dgm:pt modelId="{1E43788C-B796-D84F-A405-01562E4FDE7E}" type="pres">
      <dgm:prSet presAssocID="{931AB7BA-34E2-AC41-BE2C-C0C2B2F59BDD}" presName="rootComposite" presStyleCnt="0"/>
      <dgm:spPr/>
    </dgm:pt>
    <dgm:pt modelId="{45AC6529-7A9E-7D49-A7D9-A6FC013491D8}" type="pres">
      <dgm:prSet presAssocID="{931AB7BA-34E2-AC41-BE2C-C0C2B2F59BDD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5DD13746-F08E-374F-8EBB-928FA85C2F2A}" type="pres">
      <dgm:prSet presAssocID="{931AB7BA-34E2-AC41-BE2C-C0C2B2F59BDD}" presName="rootConnector" presStyleLbl="node2" presStyleIdx="5" presStyleCnt="6"/>
      <dgm:spPr/>
      <dgm:t>
        <a:bodyPr/>
        <a:lstStyle/>
        <a:p>
          <a:endParaRPr lang="ca-ES"/>
        </a:p>
      </dgm:t>
    </dgm:pt>
    <dgm:pt modelId="{3A84F33D-2F04-2B49-93B1-5B9C08CA0420}" type="pres">
      <dgm:prSet presAssocID="{931AB7BA-34E2-AC41-BE2C-C0C2B2F59BDD}" presName="hierChild4" presStyleCnt="0"/>
      <dgm:spPr/>
    </dgm:pt>
    <dgm:pt modelId="{D1A43032-A9CD-AE4E-9ED1-4A5605EA5C52}" type="pres">
      <dgm:prSet presAssocID="{931AB7BA-34E2-AC41-BE2C-C0C2B2F59BDD}" presName="hierChild5" presStyleCnt="0"/>
      <dgm:spPr/>
    </dgm:pt>
    <dgm:pt modelId="{D16ED766-2020-EA43-A2AD-04F02F2575A0}" type="pres">
      <dgm:prSet presAssocID="{AEED2F79-4C38-8242-A18C-1727D82E7609}" presName="hierChild3" presStyleCnt="0"/>
      <dgm:spPr/>
    </dgm:pt>
  </dgm:ptLst>
  <dgm:cxnLst>
    <dgm:cxn modelId="{8C781A00-7E23-DA41-ACBD-15F6F3186B37}" type="presOf" srcId="{931AB7BA-34E2-AC41-BE2C-C0C2B2F59BDD}" destId="{5DD13746-F08E-374F-8EBB-928FA85C2F2A}" srcOrd="1" destOrd="0" presId="urn:microsoft.com/office/officeart/2009/3/layout/HorizontalOrganizationChart"/>
    <dgm:cxn modelId="{5269E74A-517A-A948-90BF-B10E262E194F}" srcId="{2CBA3FE3-B243-3D4B-A0BB-459DEA0766A4}" destId="{AEED2F79-4C38-8242-A18C-1727D82E7609}" srcOrd="1" destOrd="0" parTransId="{71386735-0307-BC4D-AD35-58B1B8378A62}" sibTransId="{511E9E75-18DC-6445-9DF0-48CE0579DFF9}"/>
    <dgm:cxn modelId="{6C7E3B23-EF35-8747-AA6E-D0BF4006853C}" srcId="{DD29AD27-7997-3E4B-B6FC-D2613B1E36BA}" destId="{C60C798C-2DE9-6E40-ACE5-37A92E86FD33}" srcOrd="0" destOrd="0" parTransId="{10BC0934-6EAE-504F-A2AB-E9EAB732BC25}" sibTransId="{0B52EEAC-9F38-984E-B019-69BA33903970}"/>
    <dgm:cxn modelId="{BF1BF450-0E57-E342-B9F8-386A0D23DBF8}" type="presOf" srcId="{E3136117-6023-294D-BDD0-C65AB975E83A}" destId="{DB7D42E9-D38E-214D-BEFC-E7F2B23C8B11}" srcOrd="0" destOrd="0" presId="urn:microsoft.com/office/officeart/2009/3/layout/HorizontalOrganizationChart"/>
    <dgm:cxn modelId="{74407B0B-F586-1044-905C-A9FD584726EA}" type="presOf" srcId="{C60C798C-2DE9-6E40-ACE5-37A92E86FD33}" destId="{2E6ED462-E412-4846-A681-0A8EAE870AAD}" srcOrd="1" destOrd="0" presId="urn:microsoft.com/office/officeart/2009/3/layout/HorizontalOrganizationChart"/>
    <dgm:cxn modelId="{3B6DBFD6-7C2C-0E4E-A302-58E079545E97}" type="presOf" srcId="{DD29AD27-7997-3E4B-B6FC-D2613B1E36BA}" destId="{40A1668D-FA7F-054F-866B-923619AACE1F}" srcOrd="1" destOrd="0" presId="urn:microsoft.com/office/officeart/2009/3/layout/HorizontalOrganizationChart"/>
    <dgm:cxn modelId="{C167CA38-278C-204C-BD11-781B3BDFED59}" type="presOf" srcId="{7B5915F4-81D9-EE4A-81ED-1296A51F35F3}" destId="{29F96866-AF23-7A4F-8E49-1844F8FFF0AB}" srcOrd="1" destOrd="0" presId="urn:microsoft.com/office/officeart/2009/3/layout/HorizontalOrganizationChart"/>
    <dgm:cxn modelId="{465E0703-3E00-A244-A3CF-E060D5C0276B}" type="presOf" srcId="{7B5915F4-81D9-EE4A-81ED-1296A51F35F3}" destId="{1FA83E1A-B61D-F24B-9A37-298AA3E3B4AC}" srcOrd="0" destOrd="0" presId="urn:microsoft.com/office/officeart/2009/3/layout/HorizontalOrganizationChart"/>
    <dgm:cxn modelId="{DF14588E-051F-2444-A724-57AB870CBFE4}" type="presOf" srcId="{1DD94B73-A062-A143-90F8-806FC3B7DB8B}" destId="{91ABA4FB-4512-D048-8D6A-4319BAADAD5F}" srcOrd="0" destOrd="0" presId="urn:microsoft.com/office/officeart/2009/3/layout/HorizontalOrganizationChart"/>
    <dgm:cxn modelId="{F5736507-753D-CF43-8ACE-8B23FE797D9B}" srcId="{DD29AD27-7997-3E4B-B6FC-D2613B1E36BA}" destId="{D23E372B-CAA5-AD48-BAC8-D15A54AC0313}" srcOrd="1" destOrd="0" parTransId="{E7D61F02-C200-A04C-8597-5C544F2D04A3}" sibTransId="{E44E94BB-456C-6E45-A5F2-9AA19E53DD50}"/>
    <dgm:cxn modelId="{45EA70FC-053E-1848-A2B0-C66F382B52BE}" type="presOf" srcId="{76C4D08C-1B57-2243-B7CD-0DCD36C1376D}" destId="{8DF94494-CAF7-C84D-993F-F12BE9A4D565}" srcOrd="0" destOrd="0" presId="urn:microsoft.com/office/officeart/2009/3/layout/HorizontalOrganizationChart"/>
    <dgm:cxn modelId="{73F85EB8-BDBB-5F49-8DB5-46B62CFA8374}" type="presOf" srcId="{10BC0934-6EAE-504F-A2AB-E9EAB732BC25}" destId="{EDB3F857-50D1-2045-A1C8-F93A388707D6}" srcOrd="0" destOrd="0" presId="urn:microsoft.com/office/officeart/2009/3/layout/HorizontalOrganizationChart"/>
    <dgm:cxn modelId="{AABB01F4-C06B-7640-9423-1D08C641AA23}" srcId="{2CBA3FE3-B243-3D4B-A0BB-459DEA0766A4}" destId="{DD29AD27-7997-3E4B-B6FC-D2613B1E36BA}" srcOrd="0" destOrd="0" parTransId="{3EACEFF6-CA27-F64D-9B3E-89B99208773F}" sibTransId="{A57D2891-6EBC-C342-BD6D-F4B5E65A1652}"/>
    <dgm:cxn modelId="{91D5B735-37BA-3649-AE8A-B3BE5E208823}" type="presOf" srcId="{931AB7BA-34E2-AC41-BE2C-C0C2B2F59BDD}" destId="{45AC6529-7A9E-7D49-A7D9-A6FC013491D8}" srcOrd="0" destOrd="0" presId="urn:microsoft.com/office/officeart/2009/3/layout/HorizontalOrganizationChart"/>
    <dgm:cxn modelId="{0928A038-0890-1340-A08E-566A6B9B1DFE}" type="presOf" srcId="{1DD94B73-A062-A143-90F8-806FC3B7DB8B}" destId="{B8E77ADE-2BB7-AE46-B3F5-24E5E4DB22BF}" srcOrd="1" destOrd="0" presId="urn:microsoft.com/office/officeart/2009/3/layout/HorizontalOrganizationChart"/>
    <dgm:cxn modelId="{75ADA9D5-9F70-684D-8496-1370AB9FE03E}" type="presOf" srcId="{C221825E-5A3D-C845-AA51-E7D9F1C66E97}" destId="{0801CC18-2A4C-424F-8363-C578DB3F4A79}" srcOrd="0" destOrd="0" presId="urn:microsoft.com/office/officeart/2009/3/layout/HorizontalOrganizationChart"/>
    <dgm:cxn modelId="{187538C4-2D2B-EA41-8EA4-2868089E172B}" srcId="{AEED2F79-4C38-8242-A18C-1727D82E7609}" destId="{7B5915F4-81D9-EE4A-81ED-1296A51F35F3}" srcOrd="0" destOrd="0" parTransId="{E3136117-6023-294D-BDD0-C65AB975E83A}" sibTransId="{5E2AA81A-E160-E747-9A45-9135E1F0221B}"/>
    <dgm:cxn modelId="{80D415AF-4D9B-BC41-8125-5DC85C367DB7}" srcId="{AEED2F79-4C38-8242-A18C-1727D82E7609}" destId="{1DD94B73-A062-A143-90F8-806FC3B7DB8B}" srcOrd="1" destOrd="0" parTransId="{D6647136-45C7-3145-BB0C-7A356BD7B9E6}" sibTransId="{8DBB182F-C039-7146-B21B-BFC250795F8C}"/>
    <dgm:cxn modelId="{7ED2C529-171C-F545-A802-4EDDFE38B368}" type="presOf" srcId="{AEED2F79-4C38-8242-A18C-1727D82E7609}" destId="{1F86F609-84C1-7D4D-874A-41404240B271}" srcOrd="0" destOrd="0" presId="urn:microsoft.com/office/officeart/2009/3/layout/HorizontalOrganizationChart"/>
    <dgm:cxn modelId="{936AABA2-47C1-E149-8A06-9FA647E1269D}" type="presOf" srcId="{DD29AD27-7997-3E4B-B6FC-D2613B1E36BA}" destId="{3526C443-BE9B-F74E-AE71-19414BF80B30}" srcOrd="0" destOrd="0" presId="urn:microsoft.com/office/officeart/2009/3/layout/HorizontalOrganizationChart"/>
    <dgm:cxn modelId="{4833AD2E-0591-F94B-9E52-35FE26460A86}" type="presOf" srcId="{CC6478C5-C223-9D40-960B-45E10EE470CC}" destId="{A4ADEEA3-57FF-C448-A537-341A49A70E3B}" srcOrd="0" destOrd="0" presId="urn:microsoft.com/office/officeart/2009/3/layout/HorizontalOrganizationChart"/>
    <dgm:cxn modelId="{3C31E30F-43C0-0A4E-8DB3-A2C5E378EBB9}" type="presOf" srcId="{2CBA3FE3-B243-3D4B-A0BB-459DEA0766A4}" destId="{44FAD329-560F-2348-8251-985435195C35}" srcOrd="0" destOrd="0" presId="urn:microsoft.com/office/officeart/2009/3/layout/HorizontalOrganizationChart"/>
    <dgm:cxn modelId="{2778618C-995D-0345-97DA-EE4F9393D6F5}" type="presOf" srcId="{D23E372B-CAA5-AD48-BAC8-D15A54AC0313}" destId="{B4D884BB-E0B1-6D47-B553-FE624C92698F}" srcOrd="1" destOrd="0" presId="urn:microsoft.com/office/officeart/2009/3/layout/HorizontalOrganizationChart"/>
    <dgm:cxn modelId="{E98F46D5-7230-364D-AB6E-901A424AE2E1}" type="presOf" srcId="{CC6478C5-C223-9D40-960B-45E10EE470CC}" destId="{FDDD88D5-0A52-8743-8CBE-3C286E6AFF98}" srcOrd="1" destOrd="0" presId="urn:microsoft.com/office/officeart/2009/3/layout/HorizontalOrganizationChart"/>
    <dgm:cxn modelId="{5A37413A-71A6-034D-897C-769F823CB770}" type="presOf" srcId="{D23E372B-CAA5-AD48-BAC8-D15A54AC0313}" destId="{9B061C45-EA4C-B846-8EF9-64963BD6925C}" srcOrd="0" destOrd="0" presId="urn:microsoft.com/office/officeart/2009/3/layout/HorizontalOrganizationChart"/>
    <dgm:cxn modelId="{E99E9189-B058-5448-8699-F8F17DD8C42C}" type="presOf" srcId="{C60C798C-2DE9-6E40-ACE5-37A92E86FD33}" destId="{563C119B-92DB-5A4D-B950-138583D293EE}" srcOrd="0" destOrd="0" presId="urn:microsoft.com/office/officeart/2009/3/layout/HorizontalOrganizationChart"/>
    <dgm:cxn modelId="{75F083B0-2C4A-5A4C-A378-69AF2CA80536}" type="presOf" srcId="{AEED2F79-4C38-8242-A18C-1727D82E7609}" destId="{62E5611D-2FB4-4548-BA58-24623E8BBAEC}" srcOrd="1" destOrd="0" presId="urn:microsoft.com/office/officeart/2009/3/layout/HorizontalOrganizationChart"/>
    <dgm:cxn modelId="{BD7C4EEF-F8D0-324D-A205-EE07BD506DB0}" type="presOf" srcId="{E7D61F02-C200-A04C-8597-5C544F2D04A3}" destId="{7F10B094-D7FE-404F-B1F6-41E5A04C83FF}" srcOrd="0" destOrd="0" presId="urn:microsoft.com/office/officeart/2009/3/layout/HorizontalOrganizationChart"/>
    <dgm:cxn modelId="{F25800A7-9211-094B-A341-1332AF54C525}" type="presOf" srcId="{D6647136-45C7-3145-BB0C-7A356BD7B9E6}" destId="{15E6E7C4-FE03-AB4F-BCD8-CB40529A496F}" srcOrd="0" destOrd="0" presId="urn:microsoft.com/office/officeart/2009/3/layout/HorizontalOrganizationChart"/>
    <dgm:cxn modelId="{E9A00DE9-172C-6440-AFF8-737FDD80F53D}" srcId="{DD29AD27-7997-3E4B-B6FC-D2613B1E36BA}" destId="{CC6478C5-C223-9D40-960B-45E10EE470CC}" srcOrd="2" destOrd="0" parTransId="{76C4D08C-1B57-2243-B7CD-0DCD36C1376D}" sibTransId="{A909C634-1536-DC4A-B5C7-7E1D8614CF7B}"/>
    <dgm:cxn modelId="{E7916556-8355-A04C-B1CF-841FF1C55FE7}" srcId="{AEED2F79-4C38-8242-A18C-1727D82E7609}" destId="{931AB7BA-34E2-AC41-BE2C-C0C2B2F59BDD}" srcOrd="2" destOrd="0" parTransId="{C221825E-5A3D-C845-AA51-E7D9F1C66E97}" sibTransId="{F2D73BC3-F253-5447-9E8B-F04E7BDB5DFE}"/>
    <dgm:cxn modelId="{44CFBAAC-F08B-D043-BD9F-3D23AF912607}" type="presParOf" srcId="{44FAD329-560F-2348-8251-985435195C35}" destId="{6542E8C1-D9E1-074F-889D-B6011AD20C88}" srcOrd="0" destOrd="0" presId="urn:microsoft.com/office/officeart/2009/3/layout/HorizontalOrganizationChart"/>
    <dgm:cxn modelId="{2A250310-07C2-914B-AFDC-6CE8D8A2F25D}" type="presParOf" srcId="{6542E8C1-D9E1-074F-889D-B6011AD20C88}" destId="{51CF550E-0D2E-5B42-B0F1-A29BB17344F0}" srcOrd="0" destOrd="0" presId="urn:microsoft.com/office/officeart/2009/3/layout/HorizontalOrganizationChart"/>
    <dgm:cxn modelId="{CBD5BF6C-2D7E-574F-96AF-9EC0A3C7814D}" type="presParOf" srcId="{51CF550E-0D2E-5B42-B0F1-A29BB17344F0}" destId="{3526C443-BE9B-F74E-AE71-19414BF80B30}" srcOrd="0" destOrd="0" presId="urn:microsoft.com/office/officeart/2009/3/layout/HorizontalOrganizationChart"/>
    <dgm:cxn modelId="{FDF69773-D92C-4A42-B643-B5D60B2D5DFE}" type="presParOf" srcId="{51CF550E-0D2E-5B42-B0F1-A29BB17344F0}" destId="{40A1668D-FA7F-054F-866B-923619AACE1F}" srcOrd="1" destOrd="0" presId="urn:microsoft.com/office/officeart/2009/3/layout/HorizontalOrganizationChart"/>
    <dgm:cxn modelId="{4F58C726-3666-7C49-9F88-97B4BE7302F4}" type="presParOf" srcId="{6542E8C1-D9E1-074F-889D-B6011AD20C88}" destId="{96B3B6A4-5DA2-3549-8CC7-BF6E5565BB1C}" srcOrd="1" destOrd="0" presId="urn:microsoft.com/office/officeart/2009/3/layout/HorizontalOrganizationChart"/>
    <dgm:cxn modelId="{A25B8CB5-6C17-8A4B-834A-819194077EA1}" type="presParOf" srcId="{96B3B6A4-5DA2-3549-8CC7-BF6E5565BB1C}" destId="{EDB3F857-50D1-2045-A1C8-F93A388707D6}" srcOrd="0" destOrd="0" presId="urn:microsoft.com/office/officeart/2009/3/layout/HorizontalOrganizationChart"/>
    <dgm:cxn modelId="{EA3EB203-B05B-E748-8764-3CFD9AD27429}" type="presParOf" srcId="{96B3B6A4-5DA2-3549-8CC7-BF6E5565BB1C}" destId="{7FB97344-6A5E-D345-BB26-29C6C77EC4A9}" srcOrd="1" destOrd="0" presId="urn:microsoft.com/office/officeart/2009/3/layout/HorizontalOrganizationChart"/>
    <dgm:cxn modelId="{261F0744-46AB-AC46-8C8E-C0586AA1513F}" type="presParOf" srcId="{7FB97344-6A5E-D345-BB26-29C6C77EC4A9}" destId="{5383CC89-F078-214F-A66F-F1B2F74945F2}" srcOrd="0" destOrd="0" presId="urn:microsoft.com/office/officeart/2009/3/layout/HorizontalOrganizationChart"/>
    <dgm:cxn modelId="{E12D63E0-9D63-504F-B52B-060905ECDC51}" type="presParOf" srcId="{5383CC89-F078-214F-A66F-F1B2F74945F2}" destId="{563C119B-92DB-5A4D-B950-138583D293EE}" srcOrd="0" destOrd="0" presId="urn:microsoft.com/office/officeart/2009/3/layout/HorizontalOrganizationChart"/>
    <dgm:cxn modelId="{BF7C0842-CA0A-A34F-8EFD-998145CB9A5B}" type="presParOf" srcId="{5383CC89-F078-214F-A66F-F1B2F74945F2}" destId="{2E6ED462-E412-4846-A681-0A8EAE870AAD}" srcOrd="1" destOrd="0" presId="urn:microsoft.com/office/officeart/2009/3/layout/HorizontalOrganizationChart"/>
    <dgm:cxn modelId="{5DD4EA65-8651-6043-B0B2-90808AD2FA0A}" type="presParOf" srcId="{7FB97344-6A5E-D345-BB26-29C6C77EC4A9}" destId="{85F73B70-3D5A-D145-ABED-1A05F106BE0B}" srcOrd="1" destOrd="0" presId="urn:microsoft.com/office/officeart/2009/3/layout/HorizontalOrganizationChart"/>
    <dgm:cxn modelId="{3D8058E2-27EE-3140-87A3-6A11A9D38DB3}" type="presParOf" srcId="{7FB97344-6A5E-D345-BB26-29C6C77EC4A9}" destId="{6A0E5E17-1F6D-5F4F-9112-3A1FDCEECC39}" srcOrd="2" destOrd="0" presId="urn:microsoft.com/office/officeart/2009/3/layout/HorizontalOrganizationChart"/>
    <dgm:cxn modelId="{5FFA6618-5EED-5D40-ADA5-1540E6082166}" type="presParOf" srcId="{96B3B6A4-5DA2-3549-8CC7-BF6E5565BB1C}" destId="{7F10B094-D7FE-404F-B1F6-41E5A04C83FF}" srcOrd="2" destOrd="0" presId="urn:microsoft.com/office/officeart/2009/3/layout/HorizontalOrganizationChart"/>
    <dgm:cxn modelId="{7E851C85-9CFB-5949-8872-839E9003959A}" type="presParOf" srcId="{96B3B6A4-5DA2-3549-8CC7-BF6E5565BB1C}" destId="{FD189B53-5656-AD42-9526-CFEA05EAE95F}" srcOrd="3" destOrd="0" presId="urn:microsoft.com/office/officeart/2009/3/layout/HorizontalOrganizationChart"/>
    <dgm:cxn modelId="{F8FD8255-DACB-6E4F-B863-040E56A71E6C}" type="presParOf" srcId="{FD189B53-5656-AD42-9526-CFEA05EAE95F}" destId="{B123E586-1BC3-6D4A-BD03-6AE30CB447E5}" srcOrd="0" destOrd="0" presId="urn:microsoft.com/office/officeart/2009/3/layout/HorizontalOrganizationChart"/>
    <dgm:cxn modelId="{0B79BCA9-B622-DC47-BE8A-94A05CE8E85A}" type="presParOf" srcId="{B123E586-1BC3-6D4A-BD03-6AE30CB447E5}" destId="{9B061C45-EA4C-B846-8EF9-64963BD6925C}" srcOrd="0" destOrd="0" presId="urn:microsoft.com/office/officeart/2009/3/layout/HorizontalOrganizationChart"/>
    <dgm:cxn modelId="{67200229-FB99-9443-87F7-B840420C4E1C}" type="presParOf" srcId="{B123E586-1BC3-6D4A-BD03-6AE30CB447E5}" destId="{B4D884BB-E0B1-6D47-B553-FE624C92698F}" srcOrd="1" destOrd="0" presId="urn:microsoft.com/office/officeart/2009/3/layout/HorizontalOrganizationChart"/>
    <dgm:cxn modelId="{6A91E70F-49ED-1B4A-8EC8-330C9675A457}" type="presParOf" srcId="{FD189B53-5656-AD42-9526-CFEA05EAE95F}" destId="{05B055E4-DF1D-FE43-BAE3-8914F42E159D}" srcOrd="1" destOrd="0" presId="urn:microsoft.com/office/officeart/2009/3/layout/HorizontalOrganizationChart"/>
    <dgm:cxn modelId="{865060AB-E452-2144-98EC-3C7F5900CF86}" type="presParOf" srcId="{FD189B53-5656-AD42-9526-CFEA05EAE95F}" destId="{F854EF9A-30A2-EE4F-AE13-01F603039DF8}" srcOrd="2" destOrd="0" presId="urn:microsoft.com/office/officeart/2009/3/layout/HorizontalOrganizationChart"/>
    <dgm:cxn modelId="{391FC010-C160-834B-8E0A-DCF51E3A5A76}" type="presParOf" srcId="{96B3B6A4-5DA2-3549-8CC7-BF6E5565BB1C}" destId="{8DF94494-CAF7-C84D-993F-F12BE9A4D565}" srcOrd="4" destOrd="0" presId="urn:microsoft.com/office/officeart/2009/3/layout/HorizontalOrganizationChart"/>
    <dgm:cxn modelId="{7F18DF47-F51F-7846-B944-EE22F8CDEFE5}" type="presParOf" srcId="{96B3B6A4-5DA2-3549-8CC7-BF6E5565BB1C}" destId="{BBAA3D77-E1CB-F948-BDFB-447DD603E285}" srcOrd="5" destOrd="0" presId="urn:microsoft.com/office/officeart/2009/3/layout/HorizontalOrganizationChart"/>
    <dgm:cxn modelId="{1806A32E-BC50-B344-BAEC-3C45E7FCAA60}" type="presParOf" srcId="{BBAA3D77-E1CB-F948-BDFB-447DD603E285}" destId="{3989074D-D0DA-4041-B887-B8601BE18BA7}" srcOrd="0" destOrd="0" presId="urn:microsoft.com/office/officeart/2009/3/layout/HorizontalOrganizationChart"/>
    <dgm:cxn modelId="{A50E9327-57CE-6C43-BA01-94AAF7D40AB1}" type="presParOf" srcId="{3989074D-D0DA-4041-B887-B8601BE18BA7}" destId="{A4ADEEA3-57FF-C448-A537-341A49A70E3B}" srcOrd="0" destOrd="0" presId="urn:microsoft.com/office/officeart/2009/3/layout/HorizontalOrganizationChart"/>
    <dgm:cxn modelId="{835D202A-B008-3D45-B633-2F6B18C1A757}" type="presParOf" srcId="{3989074D-D0DA-4041-B887-B8601BE18BA7}" destId="{FDDD88D5-0A52-8743-8CBE-3C286E6AFF98}" srcOrd="1" destOrd="0" presId="urn:microsoft.com/office/officeart/2009/3/layout/HorizontalOrganizationChart"/>
    <dgm:cxn modelId="{48F7EDC1-4ED9-2A42-81E3-954B6DBFAFE5}" type="presParOf" srcId="{BBAA3D77-E1CB-F948-BDFB-447DD603E285}" destId="{9D396864-4DCF-6C43-B9F2-067802F2D155}" srcOrd="1" destOrd="0" presId="urn:microsoft.com/office/officeart/2009/3/layout/HorizontalOrganizationChart"/>
    <dgm:cxn modelId="{03F3544C-69C6-C848-98B2-09F363BA6A29}" type="presParOf" srcId="{BBAA3D77-E1CB-F948-BDFB-447DD603E285}" destId="{AAEE68B1-B58F-4542-9DC6-2EECB9411B58}" srcOrd="2" destOrd="0" presId="urn:microsoft.com/office/officeart/2009/3/layout/HorizontalOrganizationChart"/>
    <dgm:cxn modelId="{14FAB882-42E7-984E-B5A4-751266AAE23A}" type="presParOf" srcId="{6542E8C1-D9E1-074F-889D-B6011AD20C88}" destId="{15E9A968-2D00-FE4E-B813-A6AAB3F35489}" srcOrd="2" destOrd="0" presId="urn:microsoft.com/office/officeart/2009/3/layout/HorizontalOrganizationChart"/>
    <dgm:cxn modelId="{0F6333E7-E5E4-B34E-A5E3-25D283BEBB88}" type="presParOf" srcId="{44FAD329-560F-2348-8251-985435195C35}" destId="{8E66B310-C159-6B4E-8CCB-F6A349BBD87B}" srcOrd="1" destOrd="0" presId="urn:microsoft.com/office/officeart/2009/3/layout/HorizontalOrganizationChart"/>
    <dgm:cxn modelId="{69457AB0-C1D9-0B48-A43E-21B42E08EA36}" type="presParOf" srcId="{8E66B310-C159-6B4E-8CCB-F6A349BBD87B}" destId="{C53B0C9A-3E0F-D74A-AFBF-D7ED01121EEF}" srcOrd="0" destOrd="0" presId="urn:microsoft.com/office/officeart/2009/3/layout/HorizontalOrganizationChart"/>
    <dgm:cxn modelId="{5AB35684-76F3-AC4A-BD4A-62F9EA54D513}" type="presParOf" srcId="{C53B0C9A-3E0F-D74A-AFBF-D7ED01121EEF}" destId="{1F86F609-84C1-7D4D-874A-41404240B271}" srcOrd="0" destOrd="0" presId="urn:microsoft.com/office/officeart/2009/3/layout/HorizontalOrganizationChart"/>
    <dgm:cxn modelId="{D2F6E4DE-C32C-6545-8695-1DA099B8CEB0}" type="presParOf" srcId="{C53B0C9A-3E0F-D74A-AFBF-D7ED01121EEF}" destId="{62E5611D-2FB4-4548-BA58-24623E8BBAEC}" srcOrd="1" destOrd="0" presId="urn:microsoft.com/office/officeart/2009/3/layout/HorizontalOrganizationChart"/>
    <dgm:cxn modelId="{1BC62C83-0BF7-8243-94D2-9AE4748C0EB8}" type="presParOf" srcId="{8E66B310-C159-6B4E-8CCB-F6A349BBD87B}" destId="{E3F4F155-D085-DA4C-BDC4-EF5FCAC7A840}" srcOrd="1" destOrd="0" presId="urn:microsoft.com/office/officeart/2009/3/layout/HorizontalOrganizationChart"/>
    <dgm:cxn modelId="{4FB92DFF-B42D-AE43-9F87-E695CB1645A5}" type="presParOf" srcId="{E3F4F155-D085-DA4C-BDC4-EF5FCAC7A840}" destId="{DB7D42E9-D38E-214D-BEFC-E7F2B23C8B11}" srcOrd="0" destOrd="0" presId="urn:microsoft.com/office/officeart/2009/3/layout/HorizontalOrganizationChart"/>
    <dgm:cxn modelId="{31FEEACF-F3F9-F94C-BAD3-D4DAB197BC21}" type="presParOf" srcId="{E3F4F155-D085-DA4C-BDC4-EF5FCAC7A840}" destId="{5932B660-324B-8A48-A300-F522389D06AE}" srcOrd="1" destOrd="0" presId="urn:microsoft.com/office/officeart/2009/3/layout/HorizontalOrganizationChart"/>
    <dgm:cxn modelId="{B9EF4A8F-CDF2-DA4F-82D5-0430A77A528B}" type="presParOf" srcId="{5932B660-324B-8A48-A300-F522389D06AE}" destId="{1DBD6CB7-5FA6-8B43-93C8-8106EC824D4F}" srcOrd="0" destOrd="0" presId="urn:microsoft.com/office/officeart/2009/3/layout/HorizontalOrganizationChart"/>
    <dgm:cxn modelId="{6333284D-5AB0-BE44-8B76-3AB1E324DA2B}" type="presParOf" srcId="{1DBD6CB7-5FA6-8B43-93C8-8106EC824D4F}" destId="{1FA83E1A-B61D-F24B-9A37-298AA3E3B4AC}" srcOrd="0" destOrd="0" presId="urn:microsoft.com/office/officeart/2009/3/layout/HorizontalOrganizationChart"/>
    <dgm:cxn modelId="{8BDDC010-4846-EF45-B0FC-1D28B1CAA02A}" type="presParOf" srcId="{1DBD6CB7-5FA6-8B43-93C8-8106EC824D4F}" destId="{29F96866-AF23-7A4F-8E49-1844F8FFF0AB}" srcOrd="1" destOrd="0" presId="urn:microsoft.com/office/officeart/2009/3/layout/HorizontalOrganizationChart"/>
    <dgm:cxn modelId="{13CA424E-7E5F-7F49-B8DE-64D4C7C95AFE}" type="presParOf" srcId="{5932B660-324B-8A48-A300-F522389D06AE}" destId="{AC0D6B61-C053-9944-ABA9-EDA7956AEC90}" srcOrd="1" destOrd="0" presId="urn:microsoft.com/office/officeart/2009/3/layout/HorizontalOrganizationChart"/>
    <dgm:cxn modelId="{744C3368-3D62-7C44-B357-F385683E12C7}" type="presParOf" srcId="{5932B660-324B-8A48-A300-F522389D06AE}" destId="{570666FF-9D49-BC45-898C-B7F38478B279}" srcOrd="2" destOrd="0" presId="urn:microsoft.com/office/officeart/2009/3/layout/HorizontalOrganizationChart"/>
    <dgm:cxn modelId="{737DF0CD-E6A5-7F42-BE9C-D39047CEE059}" type="presParOf" srcId="{E3F4F155-D085-DA4C-BDC4-EF5FCAC7A840}" destId="{15E6E7C4-FE03-AB4F-BCD8-CB40529A496F}" srcOrd="2" destOrd="0" presId="urn:microsoft.com/office/officeart/2009/3/layout/HorizontalOrganizationChart"/>
    <dgm:cxn modelId="{DB94E902-8AFE-9A46-B59D-DE28BE54A0C8}" type="presParOf" srcId="{E3F4F155-D085-DA4C-BDC4-EF5FCAC7A840}" destId="{B7019970-7BCD-284E-92A5-092966541BEB}" srcOrd="3" destOrd="0" presId="urn:microsoft.com/office/officeart/2009/3/layout/HorizontalOrganizationChart"/>
    <dgm:cxn modelId="{00E7E505-B9C5-B543-AF8C-79D23925D393}" type="presParOf" srcId="{B7019970-7BCD-284E-92A5-092966541BEB}" destId="{AD3AEC5C-977D-3549-A928-20963250235B}" srcOrd="0" destOrd="0" presId="urn:microsoft.com/office/officeart/2009/3/layout/HorizontalOrganizationChart"/>
    <dgm:cxn modelId="{C39CC030-B489-A541-9C62-2E5BFE567A8B}" type="presParOf" srcId="{AD3AEC5C-977D-3549-A928-20963250235B}" destId="{91ABA4FB-4512-D048-8D6A-4319BAADAD5F}" srcOrd="0" destOrd="0" presId="urn:microsoft.com/office/officeart/2009/3/layout/HorizontalOrganizationChart"/>
    <dgm:cxn modelId="{EEECD536-E036-A240-99F4-44D3D6A0FBF7}" type="presParOf" srcId="{AD3AEC5C-977D-3549-A928-20963250235B}" destId="{B8E77ADE-2BB7-AE46-B3F5-24E5E4DB22BF}" srcOrd="1" destOrd="0" presId="urn:microsoft.com/office/officeart/2009/3/layout/HorizontalOrganizationChart"/>
    <dgm:cxn modelId="{D5A6CD0A-3BAB-CC4B-A1D8-2EF4F89D1089}" type="presParOf" srcId="{B7019970-7BCD-284E-92A5-092966541BEB}" destId="{201B21E6-88B7-B14C-82AF-46FAD48E08EE}" srcOrd="1" destOrd="0" presId="urn:microsoft.com/office/officeart/2009/3/layout/HorizontalOrganizationChart"/>
    <dgm:cxn modelId="{329F8A7B-A288-5C44-A785-A9023C0F9D59}" type="presParOf" srcId="{B7019970-7BCD-284E-92A5-092966541BEB}" destId="{92AF3373-2516-F54C-A2AF-1743A9F8BCCB}" srcOrd="2" destOrd="0" presId="urn:microsoft.com/office/officeart/2009/3/layout/HorizontalOrganizationChart"/>
    <dgm:cxn modelId="{52D83887-3A50-EF46-81DD-3AAD651ADE73}" type="presParOf" srcId="{E3F4F155-D085-DA4C-BDC4-EF5FCAC7A840}" destId="{0801CC18-2A4C-424F-8363-C578DB3F4A79}" srcOrd="4" destOrd="0" presId="urn:microsoft.com/office/officeart/2009/3/layout/HorizontalOrganizationChart"/>
    <dgm:cxn modelId="{2605FCF9-E566-5641-BD1B-B13611A3BAD4}" type="presParOf" srcId="{E3F4F155-D085-DA4C-BDC4-EF5FCAC7A840}" destId="{F2C8D79D-8D35-FE49-86E9-99253D8556C9}" srcOrd="5" destOrd="0" presId="urn:microsoft.com/office/officeart/2009/3/layout/HorizontalOrganizationChart"/>
    <dgm:cxn modelId="{82BD2560-69D3-3843-9C9D-723746DDD149}" type="presParOf" srcId="{F2C8D79D-8D35-FE49-86E9-99253D8556C9}" destId="{1E43788C-B796-D84F-A405-01562E4FDE7E}" srcOrd="0" destOrd="0" presId="urn:microsoft.com/office/officeart/2009/3/layout/HorizontalOrganizationChart"/>
    <dgm:cxn modelId="{F751FBA5-9BB1-9F4F-9474-EEC2E9325004}" type="presParOf" srcId="{1E43788C-B796-D84F-A405-01562E4FDE7E}" destId="{45AC6529-7A9E-7D49-A7D9-A6FC013491D8}" srcOrd="0" destOrd="0" presId="urn:microsoft.com/office/officeart/2009/3/layout/HorizontalOrganizationChart"/>
    <dgm:cxn modelId="{8816BEEA-8DFF-624F-9616-E74DEAFCF016}" type="presParOf" srcId="{1E43788C-B796-D84F-A405-01562E4FDE7E}" destId="{5DD13746-F08E-374F-8EBB-928FA85C2F2A}" srcOrd="1" destOrd="0" presId="urn:microsoft.com/office/officeart/2009/3/layout/HorizontalOrganizationChart"/>
    <dgm:cxn modelId="{6C80AEE2-88EA-D740-92CC-7E4F25187965}" type="presParOf" srcId="{F2C8D79D-8D35-FE49-86E9-99253D8556C9}" destId="{3A84F33D-2F04-2B49-93B1-5B9C08CA0420}" srcOrd="1" destOrd="0" presId="urn:microsoft.com/office/officeart/2009/3/layout/HorizontalOrganizationChart"/>
    <dgm:cxn modelId="{8368AAC0-10CB-2240-969B-307C5D871103}" type="presParOf" srcId="{F2C8D79D-8D35-FE49-86E9-99253D8556C9}" destId="{D1A43032-A9CD-AE4E-9ED1-4A5605EA5C52}" srcOrd="2" destOrd="0" presId="urn:microsoft.com/office/officeart/2009/3/layout/HorizontalOrganizationChart"/>
    <dgm:cxn modelId="{33862D3C-E4DA-D847-90FF-8778CC63FED7}" type="presParOf" srcId="{8E66B310-C159-6B4E-8CCB-F6A349BBD87B}" destId="{D16ED766-2020-EA43-A2AD-04F02F2575A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622A78-FC50-3941-B5E5-D6C27EAC2A68}" type="doc">
      <dgm:prSet loTypeId="urn:microsoft.com/office/officeart/2005/8/layout/targe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345C07CC-D92A-3F49-B671-E77D013004EE}">
      <dgm:prSet/>
      <dgm:spPr/>
      <dgm:t>
        <a:bodyPr/>
        <a:lstStyle/>
        <a:p>
          <a:pPr rtl="0"/>
          <a:r>
            <a:rPr lang="ca-ES" dirty="0" smtClean="0"/>
            <a:t>L'Associació Estratègica ha d’haver estat aprovada i finançada</a:t>
          </a:r>
          <a:endParaRPr lang="ca-ES" dirty="0"/>
        </a:p>
      </dgm:t>
    </dgm:pt>
    <dgm:pt modelId="{866D85B3-09DA-4C4E-B17A-473B659A1CA6}" type="parTrans" cxnId="{2F4FCBE9-FA4F-FE44-B181-C74A48AD0EDC}">
      <dgm:prSet/>
      <dgm:spPr/>
      <dgm:t>
        <a:bodyPr/>
        <a:lstStyle/>
        <a:p>
          <a:endParaRPr lang="ca-ES"/>
        </a:p>
      </dgm:t>
    </dgm:pt>
    <dgm:pt modelId="{86DC90C5-FAD7-FE47-82BE-3AAFF0226F10}" type="sibTrans" cxnId="{2F4FCBE9-FA4F-FE44-B181-C74A48AD0EDC}">
      <dgm:prSet/>
      <dgm:spPr/>
      <dgm:t>
        <a:bodyPr/>
        <a:lstStyle/>
        <a:p>
          <a:endParaRPr lang="ca-ES"/>
        </a:p>
      </dgm:t>
    </dgm:pt>
    <dgm:pt modelId="{47B9385B-BD0F-1146-B74B-F848858D17E9}">
      <dgm:prSet/>
      <dgm:spPr/>
      <dgm:t>
        <a:bodyPr/>
        <a:lstStyle/>
        <a:p>
          <a:pPr rtl="0"/>
          <a:r>
            <a:rPr lang="ca-ES" smtClean="0"/>
            <a:t>i</a:t>
          </a:r>
          <a:endParaRPr lang="ca-ES"/>
        </a:p>
      </dgm:t>
    </dgm:pt>
    <dgm:pt modelId="{8AEFE995-D1CD-A246-A327-301A704B3BB5}" type="parTrans" cxnId="{70DF8C3A-3A3C-1D40-BC48-E9BAAA46E867}">
      <dgm:prSet/>
      <dgm:spPr/>
      <dgm:t>
        <a:bodyPr/>
        <a:lstStyle/>
        <a:p>
          <a:endParaRPr lang="ca-ES"/>
        </a:p>
      </dgm:t>
    </dgm:pt>
    <dgm:pt modelId="{071520A4-2959-6F40-8D25-88FA5F3548E3}" type="sibTrans" cxnId="{70DF8C3A-3A3C-1D40-BC48-E9BAAA46E867}">
      <dgm:prSet/>
      <dgm:spPr/>
      <dgm:t>
        <a:bodyPr/>
        <a:lstStyle/>
        <a:p>
          <a:endParaRPr lang="ca-ES"/>
        </a:p>
      </dgm:t>
    </dgm:pt>
    <dgm:pt modelId="{D8F1E8F5-724E-5542-9E4A-46FC7E8291EE}">
      <dgm:prSet/>
      <dgm:spPr/>
      <dgm:t>
        <a:bodyPr/>
        <a:lstStyle/>
        <a:p>
          <a:pPr rtl="0"/>
          <a:r>
            <a:rPr lang="ca-ES" dirty="0" smtClean="0"/>
            <a:t>El projecte </a:t>
          </a:r>
          <a:r>
            <a:rPr lang="ca-ES" dirty="0" err="1" smtClean="0"/>
            <a:t>eTwinning</a:t>
          </a:r>
          <a:r>
            <a:rPr lang="ca-ES" dirty="0" smtClean="0"/>
            <a:t> s'ha de demanar i ser aprovat</a:t>
          </a:r>
          <a:endParaRPr lang="ca-ES" dirty="0"/>
        </a:p>
      </dgm:t>
    </dgm:pt>
    <dgm:pt modelId="{6F4C373E-7527-1548-94B9-6FB711457560}" type="parTrans" cxnId="{C09A5368-AAB7-C34B-B7C6-2742D744572C}">
      <dgm:prSet/>
      <dgm:spPr/>
      <dgm:t>
        <a:bodyPr/>
        <a:lstStyle/>
        <a:p>
          <a:endParaRPr lang="ca-ES"/>
        </a:p>
      </dgm:t>
    </dgm:pt>
    <dgm:pt modelId="{648A2FF3-5554-3F4A-A117-774437537D94}" type="sibTrans" cxnId="{C09A5368-AAB7-C34B-B7C6-2742D744572C}">
      <dgm:prSet/>
      <dgm:spPr/>
      <dgm:t>
        <a:bodyPr/>
        <a:lstStyle/>
        <a:p>
          <a:endParaRPr lang="ca-ES"/>
        </a:p>
      </dgm:t>
    </dgm:pt>
    <dgm:pt modelId="{2C9A2745-B25E-6D44-B07E-ADFCB27F9A34}">
      <dgm:prSet/>
      <dgm:spPr/>
      <dgm:t>
        <a:bodyPr/>
        <a:lstStyle/>
        <a:p>
          <a:pPr rtl="0"/>
          <a:r>
            <a:rPr lang="ca-ES" smtClean="0"/>
            <a:t>De manera independent!</a:t>
          </a:r>
          <a:endParaRPr lang="ca-ES"/>
        </a:p>
      </dgm:t>
    </dgm:pt>
    <dgm:pt modelId="{0AA84C49-D4E8-6E40-806C-57389AA85933}" type="parTrans" cxnId="{63F9F357-FB3B-FB40-8417-3408E9951A06}">
      <dgm:prSet/>
      <dgm:spPr/>
      <dgm:t>
        <a:bodyPr/>
        <a:lstStyle/>
        <a:p>
          <a:endParaRPr lang="ca-ES"/>
        </a:p>
      </dgm:t>
    </dgm:pt>
    <dgm:pt modelId="{106DE339-A33D-3749-9574-2E55AC754AE3}" type="sibTrans" cxnId="{63F9F357-FB3B-FB40-8417-3408E9951A06}">
      <dgm:prSet/>
      <dgm:spPr/>
      <dgm:t>
        <a:bodyPr/>
        <a:lstStyle/>
        <a:p>
          <a:endParaRPr lang="ca-ES"/>
        </a:p>
      </dgm:t>
    </dgm:pt>
    <dgm:pt modelId="{E0D49E0E-7E5C-9A48-8D99-10F1572A3143}" type="pres">
      <dgm:prSet presAssocID="{D1622A78-FC50-3941-B5E5-D6C27EAC2A6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69FED970-D853-F842-BFEE-BA296830E2E3}" type="pres">
      <dgm:prSet presAssocID="{345C07CC-D92A-3F49-B671-E77D013004EE}" presName="circle1" presStyleLbl="node1" presStyleIdx="0" presStyleCnt="4"/>
      <dgm:spPr/>
    </dgm:pt>
    <dgm:pt modelId="{B26B027F-1004-0640-B4AF-1DADC7E0CE83}" type="pres">
      <dgm:prSet presAssocID="{345C07CC-D92A-3F49-B671-E77D013004EE}" presName="space" presStyleCnt="0"/>
      <dgm:spPr/>
    </dgm:pt>
    <dgm:pt modelId="{6B961076-9FBA-5245-8403-1585A6E3AC1A}" type="pres">
      <dgm:prSet presAssocID="{345C07CC-D92A-3F49-B671-E77D013004EE}" presName="rect1" presStyleLbl="alignAcc1" presStyleIdx="0" presStyleCnt="4"/>
      <dgm:spPr/>
      <dgm:t>
        <a:bodyPr/>
        <a:lstStyle/>
        <a:p>
          <a:endParaRPr lang="ca-ES"/>
        </a:p>
      </dgm:t>
    </dgm:pt>
    <dgm:pt modelId="{630E4A5E-EB2F-4D4F-8130-C3BB4C402534}" type="pres">
      <dgm:prSet presAssocID="{47B9385B-BD0F-1146-B74B-F848858D17E9}" presName="vertSpace2" presStyleLbl="node1" presStyleIdx="0" presStyleCnt="4"/>
      <dgm:spPr/>
    </dgm:pt>
    <dgm:pt modelId="{12284390-0074-7147-8986-3ECE0F536E7F}" type="pres">
      <dgm:prSet presAssocID="{47B9385B-BD0F-1146-B74B-F848858D17E9}" presName="circle2" presStyleLbl="node1" presStyleIdx="1" presStyleCnt="4"/>
      <dgm:spPr/>
    </dgm:pt>
    <dgm:pt modelId="{CF7B2B12-C2F1-1148-9F58-ADF707BE4005}" type="pres">
      <dgm:prSet presAssocID="{47B9385B-BD0F-1146-B74B-F848858D17E9}" presName="rect2" presStyleLbl="alignAcc1" presStyleIdx="1" presStyleCnt="4"/>
      <dgm:spPr/>
      <dgm:t>
        <a:bodyPr/>
        <a:lstStyle/>
        <a:p>
          <a:endParaRPr lang="ca-ES"/>
        </a:p>
      </dgm:t>
    </dgm:pt>
    <dgm:pt modelId="{B567F056-9DC2-044D-9428-4492722FE91A}" type="pres">
      <dgm:prSet presAssocID="{D8F1E8F5-724E-5542-9E4A-46FC7E8291EE}" presName="vertSpace3" presStyleLbl="node1" presStyleIdx="1" presStyleCnt="4"/>
      <dgm:spPr/>
    </dgm:pt>
    <dgm:pt modelId="{8BEEBD99-AF82-454A-B7F7-9C9F05EF5B9E}" type="pres">
      <dgm:prSet presAssocID="{D8F1E8F5-724E-5542-9E4A-46FC7E8291EE}" presName="circle3" presStyleLbl="node1" presStyleIdx="2" presStyleCnt="4"/>
      <dgm:spPr/>
    </dgm:pt>
    <dgm:pt modelId="{56C3FC7D-EC8A-3346-9C14-3BAE06A019ED}" type="pres">
      <dgm:prSet presAssocID="{D8F1E8F5-724E-5542-9E4A-46FC7E8291EE}" presName="rect3" presStyleLbl="alignAcc1" presStyleIdx="2" presStyleCnt="4"/>
      <dgm:spPr/>
      <dgm:t>
        <a:bodyPr/>
        <a:lstStyle/>
        <a:p>
          <a:endParaRPr lang="ca-ES"/>
        </a:p>
      </dgm:t>
    </dgm:pt>
    <dgm:pt modelId="{B569C2F7-C8C8-C240-AC22-FFE4EABBE39F}" type="pres">
      <dgm:prSet presAssocID="{2C9A2745-B25E-6D44-B07E-ADFCB27F9A34}" presName="vertSpace4" presStyleLbl="node1" presStyleIdx="2" presStyleCnt="4"/>
      <dgm:spPr/>
    </dgm:pt>
    <dgm:pt modelId="{AB0FAB05-9F4F-C940-83A7-5B239EE14E1F}" type="pres">
      <dgm:prSet presAssocID="{2C9A2745-B25E-6D44-B07E-ADFCB27F9A34}" presName="circle4" presStyleLbl="node1" presStyleIdx="3" presStyleCnt="4"/>
      <dgm:spPr/>
    </dgm:pt>
    <dgm:pt modelId="{3FAB3269-6507-A24B-A56A-B46E83AAE688}" type="pres">
      <dgm:prSet presAssocID="{2C9A2745-B25E-6D44-B07E-ADFCB27F9A34}" presName="rect4" presStyleLbl="alignAcc1" presStyleIdx="3" presStyleCnt="4"/>
      <dgm:spPr/>
      <dgm:t>
        <a:bodyPr/>
        <a:lstStyle/>
        <a:p>
          <a:endParaRPr lang="ca-ES"/>
        </a:p>
      </dgm:t>
    </dgm:pt>
    <dgm:pt modelId="{644EBE28-A054-C747-8851-65ACEABACCBA}" type="pres">
      <dgm:prSet presAssocID="{345C07CC-D92A-3F49-B671-E77D013004EE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AE3D6A4-63F3-0144-8C0A-DFA1503FFF0B}" type="pres">
      <dgm:prSet presAssocID="{47B9385B-BD0F-1146-B74B-F848858D17E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C588EDE-48C2-7041-9E3B-2C2B017F4046}" type="pres">
      <dgm:prSet presAssocID="{D8F1E8F5-724E-5542-9E4A-46FC7E8291EE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6D17899-05DC-B94E-B4C2-360EFE016CDF}" type="pres">
      <dgm:prSet presAssocID="{2C9A2745-B25E-6D44-B07E-ADFCB27F9A3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C09A5368-AAB7-C34B-B7C6-2742D744572C}" srcId="{D1622A78-FC50-3941-B5E5-D6C27EAC2A68}" destId="{D8F1E8F5-724E-5542-9E4A-46FC7E8291EE}" srcOrd="2" destOrd="0" parTransId="{6F4C373E-7527-1548-94B9-6FB711457560}" sibTransId="{648A2FF3-5554-3F4A-A117-774437537D94}"/>
    <dgm:cxn modelId="{92C7F66B-9025-BA43-A2AF-92109B6BCC7A}" type="presOf" srcId="{D8F1E8F5-724E-5542-9E4A-46FC7E8291EE}" destId="{56C3FC7D-EC8A-3346-9C14-3BAE06A019ED}" srcOrd="0" destOrd="0" presId="urn:microsoft.com/office/officeart/2005/8/layout/target3"/>
    <dgm:cxn modelId="{77D73A61-E8A8-B548-89D1-2383BB71FC32}" type="presOf" srcId="{2C9A2745-B25E-6D44-B07E-ADFCB27F9A34}" destId="{3FAB3269-6507-A24B-A56A-B46E83AAE688}" srcOrd="0" destOrd="0" presId="urn:microsoft.com/office/officeart/2005/8/layout/target3"/>
    <dgm:cxn modelId="{6DDB7C5A-27F3-1F4C-B6AC-31A9B5A0440F}" type="presOf" srcId="{2C9A2745-B25E-6D44-B07E-ADFCB27F9A34}" destId="{56D17899-05DC-B94E-B4C2-360EFE016CDF}" srcOrd="1" destOrd="0" presId="urn:microsoft.com/office/officeart/2005/8/layout/target3"/>
    <dgm:cxn modelId="{63F9F357-FB3B-FB40-8417-3408E9951A06}" srcId="{D1622A78-FC50-3941-B5E5-D6C27EAC2A68}" destId="{2C9A2745-B25E-6D44-B07E-ADFCB27F9A34}" srcOrd="3" destOrd="0" parTransId="{0AA84C49-D4E8-6E40-806C-57389AA85933}" sibTransId="{106DE339-A33D-3749-9574-2E55AC754AE3}"/>
    <dgm:cxn modelId="{3FE1F5C9-FF60-5A40-B4F6-E18F8BEA0DA7}" type="presOf" srcId="{D8F1E8F5-724E-5542-9E4A-46FC7E8291EE}" destId="{BC588EDE-48C2-7041-9E3B-2C2B017F4046}" srcOrd="1" destOrd="0" presId="urn:microsoft.com/office/officeart/2005/8/layout/target3"/>
    <dgm:cxn modelId="{2F4FCBE9-FA4F-FE44-B181-C74A48AD0EDC}" srcId="{D1622A78-FC50-3941-B5E5-D6C27EAC2A68}" destId="{345C07CC-D92A-3F49-B671-E77D013004EE}" srcOrd="0" destOrd="0" parTransId="{866D85B3-09DA-4C4E-B17A-473B659A1CA6}" sibTransId="{86DC90C5-FAD7-FE47-82BE-3AAFF0226F10}"/>
    <dgm:cxn modelId="{E9FE7EDE-55A6-6A49-AA5F-672887955DB1}" type="presOf" srcId="{47B9385B-BD0F-1146-B74B-F848858D17E9}" destId="{CF7B2B12-C2F1-1148-9F58-ADF707BE4005}" srcOrd="0" destOrd="0" presId="urn:microsoft.com/office/officeart/2005/8/layout/target3"/>
    <dgm:cxn modelId="{4E7D37B0-CEDC-8E48-AFC1-0D66B0627057}" type="presOf" srcId="{47B9385B-BD0F-1146-B74B-F848858D17E9}" destId="{DAE3D6A4-63F3-0144-8C0A-DFA1503FFF0B}" srcOrd="1" destOrd="0" presId="urn:microsoft.com/office/officeart/2005/8/layout/target3"/>
    <dgm:cxn modelId="{AE6AED34-397B-BD40-A701-FC4E9C98DCAF}" type="presOf" srcId="{345C07CC-D92A-3F49-B671-E77D013004EE}" destId="{644EBE28-A054-C747-8851-65ACEABACCBA}" srcOrd="1" destOrd="0" presId="urn:microsoft.com/office/officeart/2005/8/layout/target3"/>
    <dgm:cxn modelId="{7D9C6A65-194B-F645-8063-26BBF4E4924C}" type="presOf" srcId="{D1622A78-FC50-3941-B5E5-D6C27EAC2A68}" destId="{E0D49E0E-7E5C-9A48-8D99-10F1572A3143}" srcOrd="0" destOrd="0" presId="urn:microsoft.com/office/officeart/2005/8/layout/target3"/>
    <dgm:cxn modelId="{4F19873B-2DE4-6845-8AD3-E4F6A17B9210}" type="presOf" srcId="{345C07CC-D92A-3F49-B671-E77D013004EE}" destId="{6B961076-9FBA-5245-8403-1585A6E3AC1A}" srcOrd="0" destOrd="0" presId="urn:microsoft.com/office/officeart/2005/8/layout/target3"/>
    <dgm:cxn modelId="{70DF8C3A-3A3C-1D40-BC48-E9BAAA46E867}" srcId="{D1622A78-FC50-3941-B5E5-D6C27EAC2A68}" destId="{47B9385B-BD0F-1146-B74B-F848858D17E9}" srcOrd="1" destOrd="0" parTransId="{8AEFE995-D1CD-A246-A327-301A704B3BB5}" sibTransId="{071520A4-2959-6F40-8D25-88FA5F3548E3}"/>
    <dgm:cxn modelId="{4B37B36A-FD68-2F45-BC04-A2D7DC533A9B}" type="presParOf" srcId="{E0D49E0E-7E5C-9A48-8D99-10F1572A3143}" destId="{69FED970-D853-F842-BFEE-BA296830E2E3}" srcOrd="0" destOrd="0" presId="urn:microsoft.com/office/officeart/2005/8/layout/target3"/>
    <dgm:cxn modelId="{1CDCEF0C-42EB-684C-987E-3FF8DF10125B}" type="presParOf" srcId="{E0D49E0E-7E5C-9A48-8D99-10F1572A3143}" destId="{B26B027F-1004-0640-B4AF-1DADC7E0CE83}" srcOrd="1" destOrd="0" presId="urn:microsoft.com/office/officeart/2005/8/layout/target3"/>
    <dgm:cxn modelId="{EDA92422-9715-FD47-A746-37CA383028FD}" type="presParOf" srcId="{E0D49E0E-7E5C-9A48-8D99-10F1572A3143}" destId="{6B961076-9FBA-5245-8403-1585A6E3AC1A}" srcOrd="2" destOrd="0" presId="urn:microsoft.com/office/officeart/2005/8/layout/target3"/>
    <dgm:cxn modelId="{437EBE32-6619-2D41-841C-07CFA1B72D05}" type="presParOf" srcId="{E0D49E0E-7E5C-9A48-8D99-10F1572A3143}" destId="{630E4A5E-EB2F-4D4F-8130-C3BB4C402534}" srcOrd="3" destOrd="0" presId="urn:microsoft.com/office/officeart/2005/8/layout/target3"/>
    <dgm:cxn modelId="{8957E7EA-07C0-6149-A4D9-F6FD983704BD}" type="presParOf" srcId="{E0D49E0E-7E5C-9A48-8D99-10F1572A3143}" destId="{12284390-0074-7147-8986-3ECE0F536E7F}" srcOrd="4" destOrd="0" presId="urn:microsoft.com/office/officeart/2005/8/layout/target3"/>
    <dgm:cxn modelId="{FD53621D-4ED7-7C40-BBB7-8D97605DDC72}" type="presParOf" srcId="{E0D49E0E-7E5C-9A48-8D99-10F1572A3143}" destId="{CF7B2B12-C2F1-1148-9F58-ADF707BE4005}" srcOrd="5" destOrd="0" presId="urn:microsoft.com/office/officeart/2005/8/layout/target3"/>
    <dgm:cxn modelId="{8228B4E9-F4AC-5D45-A797-67939BCC025A}" type="presParOf" srcId="{E0D49E0E-7E5C-9A48-8D99-10F1572A3143}" destId="{B567F056-9DC2-044D-9428-4492722FE91A}" srcOrd="6" destOrd="0" presId="urn:microsoft.com/office/officeart/2005/8/layout/target3"/>
    <dgm:cxn modelId="{72A4FE67-CDC7-E642-BF1C-06F2E9D2E9CC}" type="presParOf" srcId="{E0D49E0E-7E5C-9A48-8D99-10F1572A3143}" destId="{8BEEBD99-AF82-454A-B7F7-9C9F05EF5B9E}" srcOrd="7" destOrd="0" presId="urn:microsoft.com/office/officeart/2005/8/layout/target3"/>
    <dgm:cxn modelId="{88E26341-FAF5-0345-A08A-CB9F20924C62}" type="presParOf" srcId="{E0D49E0E-7E5C-9A48-8D99-10F1572A3143}" destId="{56C3FC7D-EC8A-3346-9C14-3BAE06A019ED}" srcOrd="8" destOrd="0" presId="urn:microsoft.com/office/officeart/2005/8/layout/target3"/>
    <dgm:cxn modelId="{02BF8716-1AAB-3D44-A939-C1A77E07FE15}" type="presParOf" srcId="{E0D49E0E-7E5C-9A48-8D99-10F1572A3143}" destId="{B569C2F7-C8C8-C240-AC22-FFE4EABBE39F}" srcOrd="9" destOrd="0" presId="urn:microsoft.com/office/officeart/2005/8/layout/target3"/>
    <dgm:cxn modelId="{FEE3DC2F-024E-264B-A2FB-756CE85FE339}" type="presParOf" srcId="{E0D49E0E-7E5C-9A48-8D99-10F1572A3143}" destId="{AB0FAB05-9F4F-C940-83A7-5B239EE14E1F}" srcOrd="10" destOrd="0" presId="urn:microsoft.com/office/officeart/2005/8/layout/target3"/>
    <dgm:cxn modelId="{3670046D-A113-4644-AC76-42EF70FBDB98}" type="presParOf" srcId="{E0D49E0E-7E5C-9A48-8D99-10F1572A3143}" destId="{3FAB3269-6507-A24B-A56A-B46E83AAE688}" srcOrd="11" destOrd="0" presId="urn:microsoft.com/office/officeart/2005/8/layout/target3"/>
    <dgm:cxn modelId="{A733AED8-D42E-E747-A7A1-617EE35E779C}" type="presParOf" srcId="{E0D49E0E-7E5C-9A48-8D99-10F1572A3143}" destId="{644EBE28-A054-C747-8851-65ACEABACCBA}" srcOrd="12" destOrd="0" presId="urn:microsoft.com/office/officeart/2005/8/layout/target3"/>
    <dgm:cxn modelId="{0B457603-B136-1246-8B92-25C1114CC829}" type="presParOf" srcId="{E0D49E0E-7E5C-9A48-8D99-10F1572A3143}" destId="{DAE3D6A4-63F3-0144-8C0A-DFA1503FFF0B}" srcOrd="13" destOrd="0" presId="urn:microsoft.com/office/officeart/2005/8/layout/target3"/>
    <dgm:cxn modelId="{28BAB755-5FE2-2143-8B27-A692D47E92E1}" type="presParOf" srcId="{E0D49E0E-7E5C-9A48-8D99-10F1572A3143}" destId="{BC588EDE-48C2-7041-9E3B-2C2B017F4046}" srcOrd="14" destOrd="0" presId="urn:microsoft.com/office/officeart/2005/8/layout/target3"/>
    <dgm:cxn modelId="{74DAD2F0-1E78-204E-9B65-443C2EBFD7DB}" type="presParOf" srcId="{E0D49E0E-7E5C-9A48-8D99-10F1572A3143}" destId="{56D17899-05DC-B94E-B4C2-360EFE016CD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0B3C1F-03DE-5C40-A8DF-FEDEDF23FFEA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7FF8CA4D-60E5-AC4A-8B72-A9F75C597CB3}">
      <dgm:prSet/>
      <dgm:spPr/>
      <dgm:t>
        <a:bodyPr/>
        <a:lstStyle/>
        <a:p>
          <a:pPr rtl="0"/>
          <a:r>
            <a:rPr lang="ca-ES" dirty="0" smtClean="0"/>
            <a:t>1) Activitats </a:t>
          </a:r>
          <a:r>
            <a:rPr lang="ca-ES" dirty="0" err="1" smtClean="0"/>
            <a:t>col.laboratives</a:t>
          </a:r>
          <a:r>
            <a:rPr lang="ca-ES" dirty="0" smtClean="0"/>
            <a:t> online</a:t>
          </a:r>
          <a:endParaRPr lang="ca-ES" dirty="0"/>
        </a:p>
      </dgm:t>
    </dgm:pt>
    <dgm:pt modelId="{15B193CC-301B-984D-BBC3-29F2EE6C5BFF}" type="parTrans" cxnId="{94C97437-67DB-A045-81D1-9191033DF641}">
      <dgm:prSet/>
      <dgm:spPr/>
      <dgm:t>
        <a:bodyPr/>
        <a:lstStyle/>
        <a:p>
          <a:endParaRPr lang="ca-ES"/>
        </a:p>
      </dgm:t>
    </dgm:pt>
    <dgm:pt modelId="{825A662E-7A1D-A745-BC35-DF13593FF96E}" type="sibTrans" cxnId="{94C97437-67DB-A045-81D1-9191033DF641}">
      <dgm:prSet/>
      <dgm:spPr/>
      <dgm:t>
        <a:bodyPr/>
        <a:lstStyle/>
        <a:p>
          <a:endParaRPr lang="ca-ES"/>
        </a:p>
      </dgm:t>
    </dgm:pt>
    <dgm:pt modelId="{A507754E-15FC-5541-84BB-CCB6373A68CA}">
      <dgm:prSet/>
      <dgm:spPr/>
      <dgm:t>
        <a:bodyPr/>
        <a:lstStyle/>
        <a:p>
          <a:pPr rtl="0"/>
          <a:r>
            <a:rPr lang="ca-ES" smtClean="0"/>
            <a:t>(recordar que  en una Associació Estratègica, les activitats NO són només les que es fan durant les mobilitats)</a:t>
          </a:r>
          <a:endParaRPr lang="ca-ES"/>
        </a:p>
      </dgm:t>
    </dgm:pt>
    <dgm:pt modelId="{C600FB5C-E99E-0441-A4B3-90A69329FF0E}" type="parTrans" cxnId="{B5B39771-D745-ED4F-A145-EC3A13DB45E6}">
      <dgm:prSet/>
      <dgm:spPr/>
      <dgm:t>
        <a:bodyPr/>
        <a:lstStyle/>
        <a:p>
          <a:endParaRPr lang="ca-ES"/>
        </a:p>
      </dgm:t>
    </dgm:pt>
    <dgm:pt modelId="{F9C38DE8-17BB-BB44-8160-8CB1126778B7}" type="sibTrans" cxnId="{B5B39771-D745-ED4F-A145-EC3A13DB45E6}">
      <dgm:prSet/>
      <dgm:spPr/>
      <dgm:t>
        <a:bodyPr/>
        <a:lstStyle/>
        <a:p>
          <a:endParaRPr lang="ca-ES"/>
        </a:p>
      </dgm:t>
    </dgm:pt>
    <dgm:pt modelId="{AC72646A-BB5C-6C47-AAEA-50C7725FD8FF}">
      <dgm:prSet/>
      <dgm:spPr/>
      <dgm:t>
        <a:bodyPr/>
        <a:lstStyle/>
        <a:p>
          <a:pPr rtl="0"/>
          <a:r>
            <a:rPr lang="ca-ES" smtClean="0"/>
            <a:t>2) Guardar la documentació que es genera:</a:t>
          </a:r>
          <a:endParaRPr lang="ca-ES"/>
        </a:p>
      </dgm:t>
    </dgm:pt>
    <dgm:pt modelId="{51A46FD1-3AEF-224E-80BE-84117837648D}" type="parTrans" cxnId="{1D81DF8A-BC61-404B-A050-A3A18CD90E0F}">
      <dgm:prSet/>
      <dgm:spPr/>
      <dgm:t>
        <a:bodyPr/>
        <a:lstStyle/>
        <a:p>
          <a:endParaRPr lang="ca-ES"/>
        </a:p>
      </dgm:t>
    </dgm:pt>
    <dgm:pt modelId="{28589AC2-1894-C746-B06B-9B4F4B08810E}" type="sibTrans" cxnId="{1D81DF8A-BC61-404B-A050-A3A18CD90E0F}">
      <dgm:prSet/>
      <dgm:spPr/>
      <dgm:t>
        <a:bodyPr/>
        <a:lstStyle/>
        <a:p>
          <a:endParaRPr lang="ca-ES"/>
        </a:p>
      </dgm:t>
    </dgm:pt>
    <dgm:pt modelId="{A0B99495-CB71-6847-A321-20D25C64EFC6}">
      <dgm:prSet/>
      <dgm:spPr/>
      <dgm:t>
        <a:bodyPr/>
        <a:lstStyle/>
        <a:p>
          <a:pPr rtl="0"/>
          <a:r>
            <a:rPr lang="ca-ES" dirty="0" smtClean="0"/>
            <a:t> cronograma</a:t>
          </a:r>
          <a:endParaRPr lang="ca-ES" dirty="0"/>
        </a:p>
      </dgm:t>
    </dgm:pt>
    <dgm:pt modelId="{83954875-BE54-A64B-A0C9-46AE3E80F8EE}" type="parTrans" cxnId="{35053828-CC6E-EF4C-B5B0-EF7C6176B139}">
      <dgm:prSet/>
      <dgm:spPr/>
      <dgm:t>
        <a:bodyPr/>
        <a:lstStyle/>
        <a:p>
          <a:endParaRPr lang="ca-ES"/>
        </a:p>
      </dgm:t>
    </dgm:pt>
    <dgm:pt modelId="{CD957475-C4E8-3141-B8A1-187C07ABD47C}" type="sibTrans" cxnId="{35053828-CC6E-EF4C-B5B0-EF7C6176B139}">
      <dgm:prSet/>
      <dgm:spPr/>
      <dgm:t>
        <a:bodyPr/>
        <a:lstStyle/>
        <a:p>
          <a:endParaRPr lang="ca-ES"/>
        </a:p>
      </dgm:t>
    </dgm:pt>
    <dgm:pt modelId="{1F5CE9F2-0523-1044-9286-56CBE41D6A26}">
      <dgm:prSet/>
      <dgm:spPr/>
      <dgm:t>
        <a:bodyPr/>
        <a:lstStyle/>
        <a:p>
          <a:pPr rtl="0"/>
          <a:r>
            <a:rPr lang="ca-ES" dirty="0" smtClean="0"/>
            <a:t>actes de reunions</a:t>
          </a:r>
          <a:endParaRPr lang="ca-ES" dirty="0"/>
        </a:p>
      </dgm:t>
    </dgm:pt>
    <dgm:pt modelId="{99809C52-B64F-AC41-9E9B-89D17F31F024}" type="parTrans" cxnId="{39C525DC-C680-6145-A2BA-685AF5F82791}">
      <dgm:prSet/>
      <dgm:spPr/>
      <dgm:t>
        <a:bodyPr/>
        <a:lstStyle/>
        <a:p>
          <a:endParaRPr lang="ca-ES"/>
        </a:p>
      </dgm:t>
    </dgm:pt>
    <dgm:pt modelId="{9255C00A-362C-0C4B-AAB5-2FDC14EBA3A4}" type="sibTrans" cxnId="{39C525DC-C680-6145-A2BA-685AF5F82791}">
      <dgm:prSet/>
      <dgm:spPr/>
      <dgm:t>
        <a:bodyPr/>
        <a:lstStyle/>
        <a:p>
          <a:endParaRPr lang="ca-ES"/>
        </a:p>
      </dgm:t>
    </dgm:pt>
    <dgm:pt modelId="{1463AFD5-A496-E747-912C-50F0FF1A9B94}">
      <dgm:prSet/>
      <dgm:spPr/>
      <dgm:t>
        <a:bodyPr/>
        <a:lstStyle/>
        <a:p>
          <a:pPr rtl="0"/>
          <a:r>
            <a:rPr lang="ca-ES" dirty="0" smtClean="0"/>
            <a:t> informes...</a:t>
          </a:r>
          <a:endParaRPr lang="ca-ES" dirty="0"/>
        </a:p>
      </dgm:t>
    </dgm:pt>
    <dgm:pt modelId="{7A753315-8DEA-6E47-83C3-926A87C897CA}" type="parTrans" cxnId="{7315FBC4-AAFC-8B43-8063-44BA65BC9188}">
      <dgm:prSet/>
      <dgm:spPr/>
      <dgm:t>
        <a:bodyPr/>
        <a:lstStyle/>
        <a:p>
          <a:endParaRPr lang="ca-ES"/>
        </a:p>
      </dgm:t>
    </dgm:pt>
    <dgm:pt modelId="{46DEB7C8-C684-3B46-BA69-78042944712F}" type="sibTrans" cxnId="{7315FBC4-AAFC-8B43-8063-44BA65BC9188}">
      <dgm:prSet/>
      <dgm:spPr/>
      <dgm:t>
        <a:bodyPr/>
        <a:lstStyle/>
        <a:p>
          <a:endParaRPr lang="ca-ES"/>
        </a:p>
      </dgm:t>
    </dgm:pt>
    <dgm:pt modelId="{ABD3D3D5-BB0F-CE43-AF76-C1407044D713}" type="pres">
      <dgm:prSet presAssocID="{F40B3C1F-03DE-5C40-A8DF-FEDEDF23FF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18FE02B6-1A19-C34A-9FBC-04D72CE4A096}" type="pres">
      <dgm:prSet presAssocID="{7FF8CA4D-60E5-AC4A-8B72-A9F75C597CB3}" presName="vertOne" presStyleCnt="0"/>
      <dgm:spPr/>
    </dgm:pt>
    <dgm:pt modelId="{35EB2ADF-4FA1-274A-9FB0-5FAA7D1AD9A6}" type="pres">
      <dgm:prSet presAssocID="{7FF8CA4D-60E5-AC4A-8B72-A9F75C597CB3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136F810C-5C7D-4543-9A2A-C0E35A5EDF36}" type="pres">
      <dgm:prSet presAssocID="{7FF8CA4D-60E5-AC4A-8B72-A9F75C597CB3}" presName="horzOne" presStyleCnt="0"/>
      <dgm:spPr/>
    </dgm:pt>
    <dgm:pt modelId="{0C5F1E51-7331-4444-B9BE-ECCEBF683E46}" type="pres">
      <dgm:prSet presAssocID="{825A662E-7A1D-A745-BC35-DF13593FF96E}" presName="sibSpaceOne" presStyleCnt="0"/>
      <dgm:spPr/>
    </dgm:pt>
    <dgm:pt modelId="{BB6E08E2-4428-0942-BABF-D436EA47F715}" type="pres">
      <dgm:prSet presAssocID="{A507754E-15FC-5541-84BB-CCB6373A68CA}" presName="vertOne" presStyleCnt="0"/>
      <dgm:spPr/>
    </dgm:pt>
    <dgm:pt modelId="{C1F1C880-31B2-8842-8B66-1CDB692C3F1E}" type="pres">
      <dgm:prSet presAssocID="{A507754E-15FC-5541-84BB-CCB6373A68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1D6CEEFB-9F0E-4C47-8BA9-A74E8B09775A}" type="pres">
      <dgm:prSet presAssocID="{A507754E-15FC-5541-84BB-CCB6373A68CA}" presName="horzOne" presStyleCnt="0"/>
      <dgm:spPr/>
    </dgm:pt>
    <dgm:pt modelId="{E04D7BA4-D120-B140-A255-D60676278D52}" type="pres">
      <dgm:prSet presAssocID="{F9C38DE8-17BB-BB44-8160-8CB1126778B7}" presName="sibSpaceOne" presStyleCnt="0"/>
      <dgm:spPr/>
    </dgm:pt>
    <dgm:pt modelId="{8206334C-6D1F-A749-AD1A-B1175E4F7C22}" type="pres">
      <dgm:prSet presAssocID="{AC72646A-BB5C-6C47-AAEA-50C7725FD8FF}" presName="vertOne" presStyleCnt="0"/>
      <dgm:spPr/>
    </dgm:pt>
    <dgm:pt modelId="{B0E89AEF-21C7-3343-B4F6-749B8891D2D5}" type="pres">
      <dgm:prSet presAssocID="{AC72646A-BB5C-6C47-AAEA-50C7725FD8FF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9E540F80-2DD7-CB49-958F-E060B225592D}" type="pres">
      <dgm:prSet presAssocID="{AC72646A-BB5C-6C47-AAEA-50C7725FD8FF}" presName="parTransOne" presStyleCnt="0"/>
      <dgm:spPr/>
    </dgm:pt>
    <dgm:pt modelId="{64541B35-4FEF-9B45-95D5-413A27D66183}" type="pres">
      <dgm:prSet presAssocID="{AC72646A-BB5C-6C47-AAEA-50C7725FD8FF}" presName="horzOne" presStyleCnt="0"/>
      <dgm:spPr/>
    </dgm:pt>
    <dgm:pt modelId="{3E17863A-9F5C-C44A-A672-1B026EF6F5F6}" type="pres">
      <dgm:prSet presAssocID="{A0B99495-CB71-6847-A321-20D25C64EFC6}" presName="vertTwo" presStyleCnt="0"/>
      <dgm:spPr/>
    </dgm:pt>
    <dgm:pt modelId="{4E262C27-E75C-0B47-B51E-6F8FC9B89B38}" type="pres">
      <dgm:prSet presAssocID="{A0B99495-CB71-6847-A321-20D25C64EFC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E5B0F257-EBC1-1D4D-B980-677838246CD5}" type="pres">
      <dgm:prSet presAssocID="{A0B99495-CB71-6847-A321-20D25C64EFC6}" presName="horzTwo" presStyleCnt="0"/>
      <dgm:spPr/>
    </dgm:pt>
    <dgm:pt modelId="{6293453D-96B6-A347-80EC-FA4509EF7D7E}" type="pres">
      <dgm:prSet presAssocID="{CD957475-C4E8-3141-B8A1-187C07ABD47C}" presName="sibSpaceTwo" presStyleCnt="0"/>
      <dgm:spPr/>
    </dgm:pt>
    <dgm:pt modelId="{A0E1A1C0-6AD0-C74E-BB19-C90FD6A57E61}" type="pres">
      <dgm:prSet presAssocID="{1F5CE9F2-0523-1044-9286-56CBE41D6A26}" presName="vertTwo" presStyleCnt="0"/>
      <dgm:spPr/>
    </dgm:pt>
    <dgm:pt modelId="{B3B0AA58-1BDE-3E49-A5B8-D5E2430D7DD9}" type="pres">
      <dgm:prSet presAssocID="{1F5CE9F2-0523-1044-9286-56CBE41D6A26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E34B7635-E23A-234E-9822-6D04A1996A5D}" type="pres">
      <dgm:prSet presAssocID="{1F5CE9F2-0523-1044-9286-56CBE41D6A26}" presName="horzTwo" presStyleCnt="0"/>
      <dgm:spPr/>
    </dgm:pt>
    <dgm:pt modelId="{8DDEEE96-147C-974F-A336-5DE0646DB6A9}" type="pres">
      <dgm:prSet presAssocID="{9255C00A-362C-0C4B-AAB5-2FDC14EBA3A4}" presName="sibSpaceTwo" presStyleCnt="0"/>
      <dgm:spPr/>
    </dgm:pt>
    <dgm:pt modelId="{FEF68628-5116-FE4D-A11C-4F5ADD7EA244}" type="pres">
      <dgm:prSet presAssocID="{1463AFD5-A496-E747-912C-50F0FF1A9B94}" presName="vertTwo" presStyleCnt="0"/>
      <dgm:spPr/>
    </dgm:pt>
    <dgm:pt modelId="{39D0C531-3B12-8F4A-A2BA-825AC1C02CFF}" type="pres">
      <dgm:prSet presAssocID="{1463AFD5-A496-E747-912C-50F0FF1A9B94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1586724D-34A3-3442-8DF3-30047F58AC55}" type="pres">
      <dgm:prSet presAssocID="{1463AFD5-A496-E747-912C-50F0FF1A9B94}" presName="horzTwo" presStyleCnt="0"/>
      <dgm:spPr/>
    </dgm:pt>
  </dgm:ptLst>
  <dgm:cxnLst>
    <dgm:cxn modelId="{94C97437-67DB-A045-81D1-9191033DF641}" srcId="{F40B3C1F-03DE-5C40-A8DF-FEDEDF23FFEA}" destId="{7FF8CA4D-60E5-AC4A-8B72-A9F75C597CB3}" srcOrd="0" destOrd="0" parTransId="{15B193CC-301B-984D-BBC3-29F2EE6C5BFF}" sibTransId="{825A662E-7A1D-A745-BC35-DF13593FF96E}"/>
    <dgm:cxn modelId="{1D1740BB-7F1C-4F4D-93BA-D0C9510C0B6B}" type="presOf" srcId="{1F5CE9F2-0523-1044-9286-56CBE41D6A26}" destId="{B3B0AA58-1BDE-3E49-A5B8-D5E2430D7DD9}" srcOrd="0" destOrd="0" presId="urn:microsoft.com/office/officeart/2005/8/layout/hierarchy4"/>
    <dgm:cxn modelId="{39C525DC-C680-6145-A2BA-685AF5F82791}" srcId="{AC72646A-BB5C-6C47-AAEA-50C7725FD8FF}" destId="{1F5CE9F2-0523-1044-9286-56CBE41D6A26}" srcOrd="1" destOrd="0" parTransId="{99809C52-B64F-AC41-9E9B-89D17F31F024}" sibTransId="{9255C00A-362C-0C4B-AAB5-2FDC14EBA3A4}"/>
    <dgm:cxn modelId="{0AE4AF58-FD3F-B748-841F-241F3229D182}" type="presOf" srcId="{7FF8CA4D-60E5-AC4A-8B72-A9F75C597CB3}" destId="{35EB2ADF-4FA1-274A-9FB0-5FAA7D1AD9A6}" srcOrd="0" destOrd="0" presId="urn:microsoft.com/office/officeart/2005/8/layout/hierarchy4"/>
    <dgm:cxn modelId="{3399D9C9-6233-9644-9A3D-4AE846C53B2A}" type="presOf" srcId="{1463AFD5-A496-E747-912C-50F0FF1A9B94}" destId="{39D0C531-3B12-8F4A-A2BA-825AC1C02CFF}" srcOrd="0" destOrd="0" presId="urn:microsoft.com/office/officeart/2005/8/layout/hierarchy4"/>
    <dgm:cxn modelId="{D61974E3-A6EC-7C48-860F-24843BD03C4C}" type="presOf" srcId="{F40B3C1F-03DE-5C40-A8DF-FEDEDF23FFEA}" destId="{ABD3D3D5-BB0F-CE43-AF76-C1407044D713}" srcOrd="0" destOrd="0" presId="urn:microsoft.com/office/officeart/2005/8/layout/hierarchy4"/>
    <dgm:cxn modelId="{F75AA0BF-51C5-A041-A2E8-6D20FD6DF1C5}" type="presOf" srcId="{A0B99495-CB71-6847-A321-20D25C64EFC6}" destId="{4E262C27-E75C-0B47-B51E-6F8FC9B89B38}" srcOrd="0" destOrd="0" presId="urn:microsoft.com/office/officeart/2005/8/layout/hierarchy4"/>
    <dgm:cxn modelId="{1D81DF8A-BC61-404B-A050-A3A18CD90E0F}" srcId="{F40B3C1F-03DE-5C40-A8DF-FEDEDF23FFEA}" destId="{AC72646A-BB5C-6C47-AAEA-50C7725FD8FF}" srcOrd="2" destOrd="0" parTransId="{51A46FD1-3AEF-224E-80BE-84117837648D}" sibTransId="{28589AC2-1894-C746-B06B-9B4F4B08810E}"/>
    <dgm:cxn modelId="{7315FBC4-AAFC-8B43-8063-44BA65BC9188}" srcId="{AC72646A-BB5C-6C47-AAEA-50C7725FD8FF}" destId="{1463AFD5-A496-E747-912C-50F0FF1A9B94}" srcOrd="2" destOrd="0" parTransId="{7A753315-8DEA-6E47-83C3-926A87C897CA}" sibTransId="{46DEB7C8-C684-3B46-BA69-78042944712F}"/>
    <dgm:cxn modelId="{60A8409E-FE4B-584C-B510-496FE76FA309}" type="presOf" srcId="{AC72646A-BB5C-6C47-AAEA-50C7725FD8FF}" destId="{B0E89AEF-21C7-3343-B4F6-749B8891D2D5}" srcOrd="0" destOrd="0" presId="urn:microsoft.com/office/officeart/2005/8/layout/hierarchy4"/>
    <dgm:cxn modelId="{B5B39771-D745-ED4F-A145-EC3A13DB45E6}" srcId="{F40B3C1F-03DE-5C40-A8DF-FEDEDF23FFEA}" destId="{A507754E-15FC-5541-84BB-CCB6373A68CA}" srcOrd="1" destOrd="0" parTransId="{C600FB5C-E99E-0441-A4B3-90A69329FF0E}" sibTransId="{F9C38DE8-17BB-BB44-8160-8CB1126778B7}"/>
    <dgm:cxn modelId="{35053828-CC6E-EF4C-B5B0-EF7C6176B139}" srcId="{AC72646A-BB5C-6C47-AAEA-50C7725FD8FF}" destId="{A0B99495-CB71-6847-A321-20D25C64EFC6}" srcOrd="0" destOrd="0" parTransId="{83954875-BE54-A64B-A0C9-46AE3E80F8EE}" sibTransId="{CD957475-C4E8-3141-B8A1-187C07ABD47C}"/>
    <dgm:cxn modelId="{8E81CAF7-C94D-4D4C-86D9-B3B363F17E17}" type="presOf" srcId="{A507754E-15FC-5541-84BB-CCB6373A68CA}" destId="{C1F1C880-31B2-8842-8B66-1CDB692C3F1E}" srcOrd="0" destOrd="0" presId="urn:microsoft.com/office/officeart/2005/8/layout/hierarchy4"/>
    <dgm:cxn modelId="{D3B29591-EBE9-DB4D-B97B-FC23E5D9B94A}" type="presParOf" srcId="{ABD3D3D5-BB0F-CE43-AF76-C1407044D713}" destId="{18FE02B6-1A19-C34A-9FBC-04D72CE4A096}" srcOrd="0" destOrd="0" presId="urn:microsoft.com/office/officeart/2005/8/layout/hierarchy4"/>
    <dgm:cxn modelId="{6726A185-D0C0-4B40-B967-6C01AFADA13D}" type="presParOf" srcId="{18FE02B6-1A19-C34A-9FBC-04D72CE4A096}" destId="{35EB2ADF-4FA1-274A-9FB0-5FAA7D1AD9A6}" srcOrd="0" destOrd="0" presId="urn:microsoft.com/office/officeart/2005/8/layout/hierarchy4"/>
    <dgm:cxn modelId="{BF7CCC85-E4F0-554F-A940-44F84FC276C3}" type="presParOf" srcId="{18FE02B6-1A19-C34A-9FBC-04D72CE4A096}" destId="{136F810C-5C7D-4543-9A2A-C0E35A5EDF36}" srcOrd="1" destOrd="0" presId="urn:microsoft.com/office/officeart/2005/8/layout/hierarchy4"/>
    <dgm:cxn modelId="{E753BBD1-A194-B844-ABD6-F7344F796096}" type="presParOf" srcId="{ABD3D3D5-BB0F-CE43-AF76-C1407044D713}" destId="{0C5F1E51-7331-4444-B9BE-ECCEBF683E46}" srcOrd="1" destOrd="0" presId="urn:microsoft.com/office/officeart/2005/8/layout/hierarchy4"/>
    <dgm:cxn modelId="{2DCE81FA-FDC2-5047-A392-350CE0DC8504}" type="presParOf" srcId="{ABD3D3D5-BB0F-CE43-AF76-C1407044D713}" destId="{BB6E08E2-4428-0942-BABF-D436EA47F715}" srcOrd="2" destOrd="0" presId="urn:microsoft.com/office/officeart/2005/8/layout/hierarchy4"/>
    <dgm:cxn modelId="{066CE4A5-6D24-FC4B-BE2C-D7CED4EADF4A}" type="presParOf" srcId="{BB6E08E2-4428-0942-BABF-D436EA47F715}" destId="{C1F1C880-31B2-8842-8B66-1CDB692C3F1E}" srcOrd="0" destOrd="0" presId="urn:microsoft.com/office/officeart/2005/8/layout/hierarchy4"/>
    <dgm:cxn modelId="{9814DAF1-3EC3-2D43-9A87-DB00DED0CF4B}" type="presParOf" srcId="{BB6E08E2-4428-0942-BABF-D436EA47F715}" destId="{1D6CEEFB-9F0E-4C47-8BA9-A74E8B09775A}" srcOrd="1" destOrd="0" presId="urn:microsoft.com/office/officeart/2005/8/layout/hierarchy4"/>
    <dgm:cxn modelId="{3B2649D2-7A8C-3F4D-A694-D33FB2B08464}" type="presParOf" srcId="{ABD3D3D5-BB0F-CE43-AF76-C1407044D713}" destId="{E04D7BA4-D120-B140-A255-D60676278D52}" srcOrd="3" destOrd="0" presId="urn:microsoft.com/office/officeart/2005/8/layout/hierarchy4"/>
    <dgm:cxn modelId="{500632EB-4CA7-DF41-8830-C2E7B90FDF14}" type="presParOf" srcId="{ABD3D3D5-BB0F-CE43-AF76-C1407044D713}" destId="{8206334C-6D1F-A749-AD1A-B1175E4F7C22}" srcOrd="4" destOrd="0" presId="urn:microsoft.com/office/officeart/2005/8/layout/hierarchy4"/>
    <dgm:cxn modelId="{5ABF3DF4-E3FB-9044-882E-C3F298D7512C}" type="presParOf" srcId="{8206334C-6D1F-A749-AD1A-B1175E4F7C22}" destId="{B0E89AEF-21C7-3343-B4F6-749B8891D2D5}" srcOrd="0" destOrd="0" presId="urn:microsoft.com/office/officeart/2005/8/layout/hierarchy4"/>
    <dgm:cxn modelId="{1526C10A-D693-B949-BD5B-86F5BDBEEBE0}" type="presParOf" srcId="{8206334C-6D1F-A749-AD1A-B1175E4F7C22}" destId="{9E540F80-2DD7-CB49-958F-E060B225592D}" srcOrd="1" destOrd="0" presId="urn:microsoft.com/office/officeart/2005/8/layout/hierarchy4"/>
    <dgm:cxn modelId="{D1939DDF-A718-664A-9710-570A5E53D885}" type="presParOf" srcId="{8206334C-6D1F-A749-AD1A-B1175E4F7C22}" destId="{64541B35-4FEF-9B45-95D5-413A27D66183}" srcOrd="2" destOrd="0" presId="urn:microsoft.com/office/officeart/2005/8/layout/hierarchy4"/>
    <dgm:cxn modelId="{EB938A43-C3ED-6B45-A640-390A846EE8CD}" type="presParOf" srcId="{64541B35-4FEF-9B45-95D5-413A27D66183}" destId="{3E17863A-9F5C-C44A-A672-1B026EF6F5F6}" srcOrd="0" destOrd="0" presId="urn:microsoft.com/office/officeart/2005/8/layout/hierarchy4"/>
    <dgm:cxn modelId="{B92F6384-124E-BE40-9680-206F220D7637}" type="presParOf" srcId="{3E17863A-9F5C-C44A-A672-1B026EF6F5F6}" destId="{4E262C27-E75C-0B47-B51E-6F8FC9B89B38}" srcOrd="0" destOrd="0" presId="urn:microsoft.com/office/officeart/2005/8/layout/hierarchy4"/>
    <dgm:cxn modelId="{4B8BAC70-D59F-0640-AB73-F2E8F582D4DD}" type="presParOf" srcId="{3E17863A-9F5C-C44A-A672-1B026EF6F5F6}" destId="{E5B0F257-EBC1-1D4D-B980-677838246CD5}" srcOrd="1" destOrd="0" presId="urn:microsoft.com/office/officeart/2005/8/layout/hierarchy4"/>
    <dgm:cxn modelId="{01335798-6367-DD40-82B4-A5CA45745DFF}" type="presParOf" srcId="{64541B35-4FEF-9B45-95D5-413A27D66183}" destId="{6293453D-96B6-A347-80EC-FA4509EF7D7E}" srcOrd="1" destOrd="0" presId="urn:microsoft.com/office/officeart/2005/8/layout/hierarchy4"/>
    <dgm:cxn modelId="{0DCA1535-5B2C-2149-80A4-A21BAA5E438C}" type="presParOf" srcId="{64541B35-4FEF-9B45-95D5-413A27D66183}" destId="{A0E1A1C0-6AD0-C74E-BB19-C90FD6A57E61}" srcOrd="2" destOrd="0" presId="urn:microsoft.com/office/officeart/2005/8/layout/hierarchy4"/>
    <dgm:cxn modelId="{C1495A36-972F-C246-AEC2-0202BAB8C065}" type="presParOf" srcId="{A0E1A1C0-6AD0-C74E-BB19-C90FD6A57E61}" destId="{B3B0AA58-1BDE-3E49-A5B8-D5E2430D7DD9}" srcOrd="0" destOrd="0" presId="urn:microsoft.com/office/officeart/2005/8/layout/hierarchy4"/>
    <dgm:cxn modelId="{D39D0768-1884-5F4C-BACF-BA3AD3D5F33E}" type="presParOf" srcId="{A0E1A1C0-6AD0-C74E-BB19-C90FD6A57E61}" destId="{E34B7635-E23A-234E-9822-6D04A1996A5D}" srcOrd="1" destOrd="0" presId="urn:microsoft.com/office/officeart/2005/8/layout/hierarchy4"/>
    <dgm:cxn modelId="{DC1890AA-C971-C94C-B373-D0F1772C530B}" type="presParOf" srcId="{64541B35-4FEF-9B45-95D5-413A27D66183}" destId="{8DDEEE96-147C-974F-A336-5DE0646DB6A9}" srcOrd="3" destOrd="0" presId="urn:microsoft.com/office/officeart/2005/8/layout/hierarchy4"/>
    <dgm:cxn modelId="{E32B8511-C5F5-994E-90F4-A4400E317EEA}" type="presParOf" srcId="{64541B35-4FEF-9B45-95D5-413A27D66183}" destId="{FEF68628-5116-FE4D-A11C-4F5ADD7EA244}" srcOrd="4" destOrd="0" presId="urn:microsoft.com/office/officeart/2005/8/layout/hierarchy4"/>
    <dgm:cxn modelId="{34F09D5C-82E7-E741-8814-B0200B565B18}" type="presParOf" srcId="{FEF68628-5116-FE4D-A11C-4F5ADD7EA244}" destId="{39D0C531-3B12-8F4A-A2BA-825AC1C02CFF}" srcOrd="0" destOrd="0" presId="urn:microsoft.com/office/officeart/2005/8/layout/hierarchy4"/>
    <dgm:cxn modelId="{7FBF8A2A-FB03-6941-B2F2-D8642C758AF7}" type="presParOf" srcId="{FEF68628-5116-FE4D-A11C-4F5ADD7EA244}" destId="{1586724D-34A3-3442-8DF3-30047F58AC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D5CBC-9240-3644-8435-A148686D007A}">
      <dsp:nvSpPr>
        <dsp:cNvPr id="0" name=""/>
        <dsp:cNvSpPr/>
      </dsp:nvSpPr>
      <dsp:spPr>
        <a:xfrm>
          <a:off x="0" y="3862922"/>
          <a:ext cx="7478294" cy="12678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kern="1200" smtClean="0"/>
            <a:t>3. MÉS INFORMACIÓ</a:t>
          </a:r>
          <a:endParaRPr lang="ca-ES" sz="2100" kern="1200"/>
        </a:p>
      </dsp:txBody>
      <dsp:txXfrm>
        <a:off x="0" y="3862922"/>
        <a:ext cx="7478294" cy="1267897"/>
      </dsp:txXfrm>
    </dsp:sp>
    <dsp:sp modelId="{53E32BB1-639C-9C42-A917-8AD56039D6DE}">
      <dsp:nvSpPr>
        <dsp:cNvPr id="0" name=""/>
        <dsp:cNvSpPr/>
      </dsp:nvSpPr>
      <dsp:spPr>
        <a:xfrm rot="10800000">
          <a:off x="0" y="1931914"/>
          <a:ext cx="7478294" cy="195002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kern="1200" smtClean="0"/>
            <a:t>2. ETWINNING I LES ASSOCIACIONS ESTRATÈGIQUES</a:t>
          </a:r>
          <a:endParaRPr lang="ca-ES" sz="2100" kern="1200"/>
        </a:p>
      </dsp:txBody>
      <dsp:txXfrm rot="-10800000">
        <a:off x="0" y="1931914"/>
        <a:ext cx="7478294" cy="684459"/>
      </dsp:txXfrm>
    </dsp:sp>
    <dsp:sp modelId="{9C1F3387-C494-AB45-8F57-FE0BF874A3BF}">
      <dsp:nvSpPr>
        <dsp:cNvPr id="0" name=""/>
        <dsp:cNvSpPr/>
      </dsp:nvSpPr>
      <dsp:spPr>
        <a:xfrm>
          <a:off x="3651" y="2616373"/>
          <a:ext cx="2490330" cy="5830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500" kern="1200" dirty="0" smtClean="0"/>
            <a:t>abans</a:t>
          </a:r>
          <a:endParaRPr lang="ca-ES" sz="3500" kern="1200" dirty="0"/>
        </a:p>
      </dsp:txBody>
      <dsp:txXfrm>
        <a:off x="3651" y="2616373"/>
        <a:ext cx="2490330" cy="583057"/>
      </dsp:txXfrm>
    </dsp:sp>
    <dsp:sp modelId="{C4C6EFA7-D4EB-7940-8F45-55CC89A57CC6}">
      <dsp:nvSpPr>
        <dsp:cNvPr id="0" name=""/>
        <dsp:cNvSpPr/>
      </dsp:nvSpPr>
      <dsp:spPr>
        <a:xfrm>
          <a:off x="2493981" y="2616373"/>
          <a:ext cx="2490330" cy="5830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500" kern="1200" dirty="0" smtClean="0"/>
            <a:t>durant</a:t>
          </a:r>
          <a:endParaRPr lang="ca-ES" sz="3500" kern="1200" dirty="0"/>
        </a:p>
      </dsp:txBody>
      <dsp:txXfrm>
        <a:off x="2493981" y="2616373"/>
        <a:ext cx="2490330" cy="583057"/>
      </dsp:txXfrm>
    </dsp:sp>
    <dsp:sp modelId="{FD407F09-F278-B343-9528-142C34685D74}">
      <dsp:nvSpPr>
        <dsp:cNvPr id="0" name=""/>
        <dsp:cNvSpPr/>
      </dsp:nvSpPr>
      <dsp:spPr>
        <a:xfrm>
          <a:off x="4984312" y="2616373"/>
          <a:ext cx="2490330" cy="5830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500" kern="1200" dirty="0" smtClean="0"/>
            <a:t>després </a:t>
          </a:r>
          <a:endParaRPr lang="ca-ES" sz="3500" kern="1200" dirty="0"/>
        </a:p>
      </dsp:txBody>
      <dsp:txXfrm>
        <a:off x="4984312" y="2616373"/>
        <a:ext cx="2490330" cy="583057"/>
      </dsp:txXfrm>
    </dsp:sp>
    <dsp:sp modelId="{0295277C-B8CA-4E45-8082-698ACD550830}">
      <dsp:nvSpPr>
        <dsp:cNvPr id="0" name=""/>
        <dsp:cNvSpPr/>
      </dsp:nvSpPr>
      <dsp:spPr>
        <a:xfrm rot="10800000">
          <a:off x="0" y="907"/>
          <a:ext cx="7478294" cy="195002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kern="1200" smtClean="0"/>
            <a:t>1. QUÈ ÉS ETWINNING?</a:t>
          </a:r>
          <a:endParaRPr lang="ca-ES" sz="2100" kern="1200"/>
        </a:p>
      </dsp:txBody>
      <dsp:txXfrm rot="10800000">
        <a:off x="0" y="907"/>
        <a:ext cx="7478294" cy="1267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A926B-674D-5E42-BFA5-FA9ED9A3DB5D}">
      <dsp:nvSpPr>
        <dsp:cNvPr id="0" name=""/>
        <dsp:cNvSpPr/>
      </dsp:nvSpPr>
      <dsp:spPr>
        <a:xfrm rot="5400000">
          <a:off x="-428914" y="431446"/>
          <a:ext cx="2859427" cy="20015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900" kern="1200" smtClean="0"/>
            <a:t>Objectius generals:</a:t>
          </a:r>
          <a:endParaRPr lang="ca-ES" sz="2900" kern="1200"/>
        </a:p>
      </dsp:txBody>
      <dsp:txXfrm rot="-5400000">
        <a:off x="1" y="1003332"/>
        <a:ext cx="2001599" cy="857828"/>
      </dsp:txXfrm>
    </dsp:sp>
    <dsp:sp modelId="{6C7F5848-CDC4-2742-B8B3-2F926DF0A32E}">
      <dsp:nvSpPr>
        <dsp:cNvPr id="0" name=""/>
        <dsp:cNvSpPr/>
      </dsp:nvSpPr>
      <dsp:spPr>
        <a:xfrm rot="5400000">
          <a:off x="4771457" y="-2767325"/>
          <a:ext cx="1858628" cy="7398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reforçar de la dimensió europea en l'educació </a:t>
          </a:r>
          <a:endParaRPr lang="ca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reforçar la cooperació entre centres educatius</a:t>
          </a:r>
          <a:endParaRPr lang="ca-ES" sz="2000" kern="1200" dirty="0"/>
        </a:p>
      </dsp:txBody>
      <dsp:txXfrm rot="-5400000">
        <a:off x="2001600" y="93263"/>
        <a:ext cx="7307613" cy="1677166"/>
      </dsp:txXfrm>
    </dsp:sp>
    <dsp:sp modelId="{304C41EC-65E0-5847-BACB-5499FD6B87A3}">
      <dsp:nvSpPr>
        <dsp:cNvPr id="0" name=""/>
        <dsp:cNvSpPr/>
      </dsp:nvSpPr>
      <dsp:spPr>
        <a:xfrm rot="5400000">
          <a:off x="-428914" y="3009433"/>
          <a:ext cx="2859427" cy="20015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900" kern="1200" smtClean="0"/>
            <a:t>Objectius específics:</a:t>
          </a:r>
          <a:endParaRPr lang="ca-ES" sz="2900" kern="1200"/>
        </a:p>
      </dsp:txBody>
      <dsp:txXfrm rot="-5400000">
        <a:off x="1" y="3581319"/>
        <a:ext cx="2001599" cy="857828"/>
      </dsp:txXfrm>
    </dsp:sp>
    <dsp:sp modelId="{495571D7-888E-074F-8BCA-76A2B1D345D7}">
      <dsp:nvSpPr>
        <dsp:cNvPr id="0" name=""/>
        <dsp:cNvSpPr/>
      </dsp:nvSpPr>
      <dsp:spPr>
        <a:xfrm rot="5400000">
          <a:off x="4771457" y="-189338"/>
          <a:ext cx="1858628" cy="7398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ajudar als alumnes a adquirir les competències bàsiques per</a:t>
          </a:r>
          <a:endParaRPr lang="ca-E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El seu desenvolupament personal </a:t>
          </a:r>
          <a:endParaRPr lang="ca-E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El seu futur laboral</a:t>
          </a:r>
          <a:endParaRPr lang="ca-E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smtClean="0"/>
            <a:t>La ciutadania europea activa</a:t>
          </a:r>
          <a:endParaRPr lang="ca-E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promoure la innovació i l'intercanvi d'experiències</a:t>
          </a:r>
          <a:endParaRPr lang="ca-ES" sz="2000" kern="1200" dirty="0"/>
        </a:p>
      </dsp:txBody>
      <dsp:txXfrm rot="-5400000">
        <a:off x="2001600" y="2671250"/>
        <a:ext cx="7307613" cy="1677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AF42B-BED7-C84E-8610-46C20957C77D}">
      <dsp:nvSpPr>
        <dsp:cNvPr id="0" name=""/>
        <dsp:cNvSpPr/>
      </dsp:nvSpPr>
      <dsp:spPr>
        <a:xfrm>
          <a:off x="0" y="341978"/>
          <a:ext cx="4895280" cy="454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928" tIns="395732" rIns="379928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dirty="0" smtClean="0"/>
            <a:t>1. </a:t>
          </a:r>
          <a:r>
            <a:rPr lang="ca-ES" sz="1900" kern="1200" dirty="0" smtClean="0">
              <a:hlinkClick xmlns:r="http://schemas.openxmlformats.org/officeDocument/2006/relationships" r:id="rId1"/>
            </a:rPr>
            <a:t>www.sepie.es</a:t>
          </a:r>
          <a:r>
            <a:rPr lang="ca-ES" sz="1900" kern="1200" dirty="0" smtClean="0"/>
            <a:t>  </a:t>
          </a:r>
          <a:endParaRPr lang="ca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dirty="0" smtClean="0"/>
            <a:t>2. amb finançament</a:t>
          </a:r>
          <a:endParaRPr lang="ca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dirty="0" smtClean="0"/>
            <a:t>3. amb possibilitat de mobilitats d'alumnes i docents</a:t>
          </a:r>
          <a:endParaRPr lang="ca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dirty="0" smtClean="0"/>
            <a:t>4. des d'infantil a adults, i institucions  relacionades amb el  món educatiu i laboral</a:t>
          </a:r>
          <a:endParaRPr lang="ca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dirty="0" smtClean="0"/>
            <a:t>5. </a:t>
          </a:r>
          <a:r>
            <a:rPr lang="ca-ES" sz="1900" kern="1200" dirty="0" err="1" smtClean="0"/>
            <a:t>Núm</a:t>
          </a:r>
          <a:r>
            <a:rPr lang="ca-ES" sz="1900" kern="1200" dirty="0" smtClean="0"/>
            <a:t> socis: 2-3 (2 països diferents)</a:t>
          </a:r>
          <a:endParaRPr lang="ca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dirty="0" smtClean="0"/>
            <a:t>6. </a:t>
          </a:r>
          <a:r>
            <a:rPr lang="ca-ES" sz="1900" kern="1200" dirty="0" err="1" smtClean="0"/>
            <a:t>sol.licitud</a:t>
          </a:r>
          <a:r>
            <a:rPr lang="ca-ES" sz="1900" kern="1200" dirty="0" smtClean="0"/>
            <a:t> segons convocatòria anual</a:t>
          </a:r>
          <a:endParaRPr lang="ca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7. durada: 1 a 3 </a:t>
          </a:r>
          <a:r>
            <a:rPr lang="es-ES_tradnl" sz="1900" kern="1200" dirty="0" err="1" smtClean="0"/>
            <a:t>anys</a:t>
          </a:r>
          <a:endParaRPr lang="es-ES_tradnl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dirty="0" smtClean="0"/>
            <a:t>8. ho demana la institució</a:t>
          </a:r>
          <a:endParaRPr lang="ca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dirty="0" smtClean="0"/>
            <a:t>9. informes de progrés i final</a:t>
          </a:r>
          <a:endParaRPr lang="ca-ES" sz="1900" kern="1200" dirty="0"/>
        </a:p>
      </dsp:txBody>
      <dsp:txXfrm>
        <a:off x="0" y="341978"/>
        <a:ext cx="4895280" cy="4548600"/>
      </dsp:txXfrm>
    </dsp:sp>
    <dsp:sp modelId="{B1E5EA8C-344B-A949-A4D8-9235E406B5F9}">
      <dsp:nvSpPr>
        <dsp:cNvPr id="0" name=""/>
        <dsp:cNvSpPr/>
      </dsp:nvSpPr>
      <dsp:spPr>
        <a:xfrm>
          <a:off x="244764" y="61538"/>
          <a:ext cx="342669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21" tIns="0" rIns="129521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smtClean="0"/>
            <a:t>ERASMUS+</a:t>
          </a:r>
          <a:endParaRPr lang="ca-ES" sz="1900" kern="1200"/>
        </a:p>
      </dsp:txBody>
      <dsp:txXfrm>
        <a:off x="272144" y="88918"/>
        <a:ext cx="3371936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FAEA9-8B94-364A-9749-ABC950E58732}">
      <dsp:nvSpPr>
        <dsp:cNvPr id="0" name=""/>
        <dsp:cNvSpPr/>
      </dsp:nvSpPr>
      <dsp:spPr>
        <a:xfrm>
          <a:off x="0" y="355918"/>
          <a:ext cx="4405708" cy="430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932" tIns="395732" rIns="341932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dirty="0" smtClean="0"/>
            <a:t>1. </a:t>
          </a:r>
          <a:r>
            <a:rPr lang="ca-ES" sz="1900" kern="1200" dirty="0" smtClean="0">
              <a:hlinkClick xmlns:r="http://schemas.openxmlformats.org/officeDocument/2006/relationships" r:id="rId1"/>
            </a:rPr>
            <a:t>www.etwinning.net</a:t>
          </a:r>
          <a:r>
            <a:rPr lang="ca-ES" sz="1900" kern="1200" dirty="0" smtClean="0"/>
            <a:t>  </a:t>
          </a:r>
          <a:endParaRPr lang="ca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dirty="0" smtClean="0"/>
            <a:t>2. sense finançament</a:t>
          </a:r>
          <a:endParaRPr lang="ca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dirty="0" smtClean="0"/>
            <a:t>3. no hi ha mobilitats</a:t>
          </a:r>
          <a:endParaRPr lang="ca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smtClean="0"/>
            <a:t>4. nivells educatius no universitaris</a:t>
          </a:r>
          <a:endParaRPr lang="ca-E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dirty="0" smtClean="0"/>
            <a:t>5. </a:t>
          </a:r>
          <a:r>
            <a:rPr lang="ca-ES" sz="1900" kern="1200" dirty="0" err="1" smtClean="0"/>
            <a:t>Mín</a:t>
          </a:r>
          <a:r>
            <a:rPr lang="ca-ES" sz="1900" kern="1200" dirty="0" smtClean="0"/>
            <a:t>: 2 socis fundadors de 2 països diferents</a:t>
          </a:r>
          <a:endParaRPr lang="ca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smtClean="0"/>
            <a:t>6. Sol.licitud online. No hi ha data</a:t>
          </a:r>
          <a:endParaRPr lang="ca-E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smtClean="0"/>
            <a:t>7. no hi ha un límit</a:t>
          </a:r>
          <a:endParaRPr lang="ca-E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smtClean="0"/>
            <a:t>8. Ho demana un docent</a:t>
          </a:r>
          <a:endParaRPr lang="ca-E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dirty="0" smtClean="0"/>
            <a:t>9. memòria voluntària, per a Segell de Qualitat o Premi. </a:t>
          </a:r>
          <a:endParaRPr lang="ca-ES" sz="1900" kern="1200" dirty="0"/>
        </a:p>
      </dsp:txBody>
      <dsp:txXfrm>
        <a:off x="0" y="355918"/>
        <a:ext cx="4405708" cy="4309200"/>
      </dsp:txXfrm>
    </dsp:sp>
    <dsp:sp modelId="{FA1D9CDA-87A5-784D-AF92-FE227E6C5784}">
      <dsp:nvSpPr>
        <dsp:cNvPr id="0" name=""/>
        <dsp:cNvSpPr/>
      </dsp:nvSpPr>
      <dsp:spPr>
        <a:xfrm>
          <a:off x="220285" y="75478"/>
          <a:ext cx="308399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568" tIns="0" rIns="116568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dirty="0" smtClean="0"/>
            <a:t>ETWINNING</a:t>
          </a:r>
          <a:endParaRPr lang="ca-ES" sz="1900" kern="1200" dirty="0"/>
        </a:p>
      </dsp:txBody>
      <dsp:txXfrm>
        <a:off x="247665" y="102858"/>
        <a:ext cx="3029235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1CC18-2A4C-424F-8363-C578DB3F4A79}">
      <dsp:nvSpPr>
        <dsp:cNvPr id="0" name=""/>
        <dsp:cNvSpPr/>
      </dsp:nvSpPr>
      <dsp:spPr>
        <a:xfrm>
          <a:off x="1985856" y="3937416"/>
          <a:ext cx="396744" cy="853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372" y="0"/>
              </a:lnTo>
              <a:lnTo>
                <a:pt x="198372" y="853001"/>
              </a:lnTo>
              <a:lnTo>
                <a:pt x="396744" y="85300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6E7C4-FE03-AB4F-BCD8-CB40529A496F}">
      <dsp:nvSpPr>
        <dsp:cNvPr id="0" name=""/>
        <dsp:cNvSpPr/>
      </dsp:nvSpPr>
      <dsp:spPr>
        <a:xfrm>
          <a:off x="1985856" y="3891696"/>
          <a:ext cx="3967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744" y="457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42E9-D38E-214D-BEFC-E7F2B23C8B11}">
      <dsp:nvSpPr>
        <dsp:cNvPr id="0" name=""/>
        <dsp:cNvSpPr/>
      </dsp:nvSpPr>
      <dsp:spPr>
        <a:xfrm>
          <a:off x="1985856" y="3084415"/>
          <a:ext cx="396744" cy="853001"/>
        </a:xfrm>
        <a:custGeom>
          <a:avLst/>
          <a:gdLst/>
          <a:ahLst/>
          <a:cxnLst/>
          <a:rect l="0" t="0" r="0" b="0"/>
          <a:pathLst>
            <a:path>
              <a:moveTo>
                <a:pt x="0" y="853001"/>
              </a:moveTo>
              <a:lnTo>
                <a:pt x="198372" y="853001"/>
              </a:lnTo>
              <a:lnTo>
                <a:pt x="198372" y="0"/>
              </a:lnTo>
              <a:lnTo>
                <a:pt x="39674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94494-CAF7-C84D-993F-F12BE9A4D565}">
      <dsp:nvSpPr>
        <dsp:cNvPr id="0" name=""/>
        <dsp:cNvSpPr/>
      </dsp:nvSpPr>
      <dsp:spPr>
        <a:xfrm>
          <a:off x="1985856" y="1378413"/>
          <a:ext cx="396744" cy="853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372" y="0"/>
              </a:lnTo>
              <a:lnTo>
                <a:pt x="198372" y="853001"/>
              </a:lnTo>
              <a:lnTo>
                <a:pt x="396744" y="85300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0B094-D7FE-404F-B1F6-41E5A04C83FF}">
      <dsp:nvSpPr>
        <dsp:cNvPr id="0" name=""/>
        <dsp:cNvSpPr/>
      </dsp:nvSpPr>
      <dsp:spPr>
        <a:xfrm>
          <a:off x="1985856" y="1332693"/>
          <a:ext cx="3967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744" y="457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3F857-50D1-2045-A1C8-F93A388707D6}">
      <dsp:nvSpPr>
        <dsp:cNvPr id="0" name=""/>
        <dsp:cNvSpPr/>
      </dsp:nvSpPr>
      <dsp:spPr>
        <a:xfrm>
          <a:off x="1985856" y="525412"/>
          <a:ext cx="396744" cy="853001"/>
        </a:xfrm>
        <a:custGeom>
          <a:avLst/>
          <a:gdLst/>
          <a:ahLst/>
          <a:cxnLst/>
          <a:rect l="0" t="0" r="0" b="0"/>
          <a:pathLst>
            <a:path>
              <a:moveTo>
                <a:pt x="0" y="853001"/>
              </a:moveTo>
              <a:lnTo>
                <a:pt x="198372" y="853001"/>
              </a:lnTo>
              <a:lnTo>
                <a:pt x="198372" y="0"/>
              </a:lnTo>
              <a:lnTo>
                <a:pt x="39674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6C443-BE9B-F74E-AE71-19414BF80B30}">
      <dsp:nvSpPr>
        <dsp:cNvPr id="0" name=""/>
        <dsp:cNvSpPr/>
      </dsp:nvSpPr>
      <dsp:spPr>
        <a:xfrm>
          <a:off x="2133" y="1075895"/>
          <a:ext cx="1983723" cy="6050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smtClean="0"/>
            <a:t>Eines de comunicació:</a:t>
          </a:r>
          <a:endParaRPr lang="ca-ES" sz="2000" kern="1200"/>
        </a:p>
      </dsp:txBody>
      <dsp:txXfrm>
        <a:off x="2133" y="1075895"/>
        <a:ext cx="1983723" cy="605035"/>
      </dsp:txXfrm>
    </dsp:sp>
    <dsp:sp modelId="{563C119B-92DB-5A4D-B950-138583D293EE}">
      <dsp:nvSpPr>
        <dsp:cNvPr id="0" name=""/>
        <dsp:cNvSpPr/>
      </dsp:nvSpPr>
      <dsp:spPr>
        <a:xfrm>
          <a:off x="2382601" y="222894"/>
          <a:ext cx="1983723" cy="6050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correu electrònic intern</a:t>
          </a:r>
          <a:endParaRPr lang="ca-ES" sz="2000" kern="1200" dirty="0"/>
        </a:p>
      </dsp:txBody>
      <dsp:txXfrm>
        <a:off x="2382601" y="222894"/>
        <a:ext cx="1983723" cy="605035"/>
      </dsp:txXfrm>
    </dsp:sp>
    <dsp:sp modelId="{9B061C45-EA4C-B846-8EF9-64963BD6925C}">
      <dsp:nvSpPr>
        <dsp:cNvPr id="0" name=""/>
        <dsp:cNvSpPr/>
      </dsp:nvSpPr>
      <dsp:spPr>
        <a:xfrm>
          <a:off x="2382601" y="1075895"/>
          <a:ext cx="1983723" cy="6050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perfil</a:t>
          </a:r>
          <a:endParaRPr lang="ca-ES" sz="2000" kern="1200" dirty="0"/>
        </a:p>
      </dsp:txBody>
      <dsp:txXfrm>
        <a:off x="2382601" y="1075895"/>
        <a:ext cx="1983723" cy="605035"/>
      </dsp:txXfrm>
    </dsp:sp>
    <dsp:sp modelId="{A4ADEEA3-57FF-C448-A537-341A49A70E3B}">
      <dsp:nvSpPr>
        <dsp:cNvPr id="0" name=""/>
        <dsp:cNvSpPr/>
      </dsp:nvSpPr>
      <dsp:spPr>
        <a:xfrm>
          <a:off x="2382601" y="1928896"/>
          <a:ext cx="1983723" cy="6050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notificacions</a:t>
          </a:r>
          <a:endParaRPr lang="ca-ES" sz="2000" kern="1200" dirty="0"/>
        </a:p>
      </dsp:txBody>
      <dsp:txXfrm>
        <a:off x="2382601" y="1928896"/>
        <a:ext cx="1983723" cy="605035"/>
      </dsp:txXfrm>
    </dsp:sp>
    <dsp:sp modelId="{1F86F609-84C1-7D4D-874A-41404240B271}">
      <dsp:nvSpPr>
        <dsp:cNvPr id="0" name=""/>
        <dsp:cNvSpPr/>
      </dsp:nvSpPr>
      <dsp:spPr>
        <a:xfrm>
          <a:off x="2133" y="3634898"/>
          <a:ext cx="1983723" cy="6050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Online </a:t>
          </a:r>
          <a:r>
            <a:rPr lang="ca-ES" sz="2000" kern="1200" dirty="0" err="1" smtClean="0"/>
            <a:t>events</a:t>
          </a:r>
          <a:r>
            <a:rPr lang="ca-ES" sz="2000" kern="1200" dirty="0" smtClean="0"/>
            <a:t>: </a:t>
          </a:r>
          <a:endParaRPr lang="ca-ES" sz="2000" kern="1200" dirty="0"/>
        </a:p>
      </dsp:txBody>
      <dsp:txXfrm>
        <a:off x="2133" y="3634898"/>
        <a:ext cx="1983723" cy="605035"/>
      </dsp:txXfrm>
    </dsp:sp>
    <dsp:sp modelId="{1FA83E1A-B61D-F24B-9A37-298AA3E3B4AC}">
      <dsp:nvSpPr>
        <dsp:cNvPr id="0" name=""/>
        <dsp:cNvSpPr/>
      </dsp:nvSpPr>
      <dsp:spPr>
        <a:xfrm>
          <a:off x="2382601" y="2781897"/>
          <a:ext cx="1983723" cy="6050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sessions en directe</a:t>
          </a:r>
          <a:endParaRPr lang="ca-ES" sz="2000" kern="1200" dirty="0"/>
        </a:p>
      </dsp:txBody>
      <dsp:txXfrm>
        <a:off x="2382601" y="2781897"/>
        <a:ext cx="1983723" cy="605035"/>
      </dsp:txXfrm>
    </dsp:sp>
    <dsp:sp modelId="{91ABA4FB-4512-D048-8D6A-4319BAADAD5F}">
      <dsp:nvSpPr>
        <dsp:cNvPr id="0" name=""/>
        <dsp:cNvSpPr/>
      </dsp:nvSpPr>
      <dsp:spPr>
        <a:xfrm>
          <a:off x="2382601" y="3634898"/>
          <a:ext cx="1983723" cy="6050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permet compartir documents</a:t>
          </a:r>
          <a:endParaRPr lang="ca-ES" sz="2000" kern="1200" dirty="0"/>
        </a:p>
      </dsp:txBody>
      <dsp:txXfrm>
        <a:off x="2382601" y="3634898"/>
        <a:ext cx="1983723" cy="605035"/>
      </dsp:txXfrm>
    </dsp:sp>
    <dsp:sp modelId="{45AC6529-7A9E-7D49-A7D9-A6FC013491D8}">
      <dsp:nvSpPr>
        <dsp:cNvPr id="0" name=""/>
        <dsp:cNvSpPr/>
      </dsp:nvSpPr>
      <dsp:spPr>
        <a:xfrm>
          <a:off x="2382601" y="4487900"/>
          <a:ext cx="1983723" cy="6050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votar en línia...</a:t>
          </a:r>
          <a:endParaRPr lang="ca-ES" sz="2000" kern="1200" dirty="0"/>
        </a:p>
      </dsp:txBody>
      <dsp:txXfrm>
        <a:off x="2382601" y="4487900"/>
        <a:ext cx="1983723" cy="6050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ED970-D853-F842-BFEE-BA296830E2E3}">
      <dsp:nvSpPr>
        <dsp:cNvPr id="0" name=""/>
        <dsp:cNvSpPr/>
      </dsp:nvSpPr>
      <dsp:spPr>
        <a:xfrm>
          <a:off x="0" y="0"/>
          <a:ext cx="4528749" cy="452874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961076-9FBA-5245-8403-1585A6E3AC1A}">
      <dsp:nvSpPr>
        <dsp:cNvPr id="0" name=""/>
        <dsp:cNvSpPr/>
      </dsp:nvSpPr>
      <dsp:spPr>
        <a:xfrm>
          <a:off x="2264374" y="0"/>
          <a:ext cx="6011663" cy="45287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700" kern="1200" dirty="0" smtClean="0"/>
            <a:t>L'Associació Estratègica ha d’haver estat aprovada i finançada</a:t>
          </a:r>
          <a:endParaRPr lang="ca-ES" sz="2700" kern="1200" dirty="0"/>
        </a:p>
      </dsp:txBody>
      <dsp:txXfrm>
        <a:off x="2264374" y="0"/>
        <a:ext cx="6011663" cy="962359"/>
      </dsp:txXfrm>
    </dsp:sp>
    <dsp:sp modelId="{12284390-0074-7147-8986-3ECE0F536E7F}">
      <dsp:nvSpPr>
        <dsp:cNvPr id="0" name=""/>
        <dsp:cNvSpPr/>
      </dsp:nvSpPr>
      <dsp:spPr>
        <a:xfrm>
          <a:off x="594398" y="962359"/>
          <a:ext cx="3339952" cy="33399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7B2B12-C2F1-1148-9F58-ADF707BE4005}">
      <dsp:nvSpPr>
        <dsp:cNvPr id="0" name=""/>
        <dsp:cNvSpPr/>
      </dsp:nvSpPr>
      <dsp:spPr>
        <a:xfrm>
          <a:off x="2264374" y="962359"/>
          <a:ext cx="6011663" cy="33399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700" kern="1200" smtClean="0"/>
            <a:t>i</a:t>
          </a:r>
          <a:endParaRPr lang="ca-ES" sz="2700" kern="1200"/>
        </a:p>
      </dsp:txBody>
      <dsp:txXfrm>
        <a:off x="2264374" y="962359"/>
        <a:ext cx="6011663" cy="962359"/>
      </dsp:txXfrm>
    </dsp:sp>
    <dsp:sp modelId="{8BEEBD99-AF82-454A-B7F7-9C9F05EF5B9E}">
      <dsp:nvSpPr>
        <dsp:cNvPr id="0" name=""/>
        <dsp:cNvSpPr/>
      </dsp:nvSpPr>
      <dsp:spPr>
        <a:xfrm>
          <a:off x="1188796" y="1924718"/>
          <a:ext cx="2151155" cy="215115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C3FC7D-EC8A-3346-9C14-3BAE06A019ED}">
      <dsp:nvSpPr>
        <dsp:cNvPr id="0" name=""/>
        <dsp:cNvSpPr/>
      </dsp:nvSpPr>
      <dsp:spPr>
        <a:xfrm>
          <a:off x="2264374" y="1924718"/>
          <a:ext cx="6011663" cy="21511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700" kern="1200" dirty="0" smtClean="0"/>
            <a:t>El projecte </a:t>
          </a:r>
          <a:r>
            <a:rPr lang="ca-ES" sz="2700" kern="1200" dirty="0" err="1" smtClean="0"/>
            <a:t>eTwinning</a:t>
          </a:r>
          <a:r>
            <a:rPr lang="ca-ES" sz="2700" kern="1200" dirty="0" smtClean="0"/>
            <a:t> s'ha de demanar i ser aprovat</a:t>
          </a:r>
          <a:endParaRPr lang="ca-ES" sz="2700" kern="1200" dirty="0"/>
        </a:p>
      </dsp:txBody>
      <dsp:txXfrm>
        <a:off x="2264374" y="1924718"/>
        <a:ext cx="6011663" cy="962359"/>
      </dsp:txXfrm>
    </dsp:sp>
    <dsp:sp modelId="{AB0FAB05-9F4F-C940-83A7-5B239EE14E1F}">
      <dsp:nvSpPr>
        <dsp:cNvPr id="0" name=""/>
        <dsp:cNvSpPr/>
      </dsp:nvSpPr>
      <dsp:spPr>
        <a:xfrm>
          <a:off x="1783194" y="2887077"/>
          <a:ext cx="962359" cy="9623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AB3269-6507-A24B-A56A-B46E83AAE688}">
      <dsp:nvSpPr>
        <dsp:cNvPr id="0" name=""/>
        <dsp:cNvSpPr/>
      </dsp:nvSpPr>
      <dsp:spPr>
        <a:xfrm>
          <a:off x="2264374" y="2887077"/>
          <a:ext cx="6011663" cy="9623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700" kern="1200" smtClean="0"/>
            <a:t>De manera independent!</a:t>
          </a:r>
          <a:endParaRPr lang="ca-ES" sz="2700" kern="1200"/>
        </a:p>
      </dsp:txBody>
      <dsp:txXfrm>
        <a:off x="2264374" y="2887077"/>
        <a:ext cx="6011663" cy="9623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B2ADF-4FA1-274A-9FB0-5FAA7D1AD9A6}">
      <dsp:nvSpPr>
        <dsp:cNvPr id="0" name=""/>
        <dsp:cNvSpPr/>
      </dsp:nvSpPr>
      <dsp:spPr>
        <a:xfrm>
          <a:off x="1137" y="442"/>
          <a:ext cx="1652617" cy="2175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dirty="0" smtClean="0"/>
            <a:t>1) Activitats </a:t>
          </a:r>
          <a:r>
            <a:rPr lang="ca-ES" sz="1700" kern="1200" dirty="0" err="1" smtClean="0"/>
            <a:t>col.laboratives</a:t>
          </a:r>
          <a:r>
            <a:rPr lang="ca-ES" sz="1700" kern="1200" dirty="0" smtClean="0"/>
            <a:t> online</a:t>
          </a:r>
          <a:endParaRPr lang="ca-ES" sz="1700" kern="1200" dirty="0"/>
        </a:p>
      </dsp:txBody>
      <dsp:txXfrm>
        <a:off x="49540" y="48845"/>
        <a:ext cx="1555811" cy="2078539"/>
      </dsp:txXfrm>
    </dsp:sp>
    <dsp:sp modelId="{C1F1C880-31B2-8842-8B66-1CDB692C3F1E}">
      <dsp:nvSpPr>
        <dsp:cNvPr id="0" name=""/>
        <dsp:cNvSpPr/>
      </dsp:nvSpPr>
      <dsp:spPr>
        <a:xfrm>
          <a:off x="1931394" y="442"/>
          <a:ext cx="1652617" cy="2175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smtClean="0"/>
            <a:t>(recordar que  en una Associació Estratègica, les activitats NO són només les que es fan durant les mobilitats)</a:t>
          </a:r>
          <a:endParaRPr lang="ca-ES" sz="1500" kern="1200"/>
        </a:p>
      </dsp:txBody>
      <dsp:txXfrm>
        <a:off x="1979797" y="48845"/>
        <a:ext cx="1555811" cy="2078539"/>
      </dsp:txXfrm>
    </dsp:sp>
    <dsp:sp modelId="{B0E89AEF-21C7-3343-B4F6-749B8891D2D5}">
      <dsp:nvSpPr>
        <dsp:cNvPr id="0" name=""/>
        <dsp:cNvSpPr/>
      </dsp:nvSpPr>
      <dsp:spPr>
        <a:xfrm>
          <a:off x="3861651" y="442"/>
          <a:ext cx="5235491" cy="2175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smtClean="0"/>
            <a:t>2) Guardar la documentació que es genera:</a:t>
          </a:r>
          <a:endParaRPr lang="ca-ES" sz="1500" kern="1200"/>
        </a:p>
      </dsp:txBody>
      <dsp:txXfrm>
        <a:off x="3925365" y="64156"/>
        <a:ext cx="5108063" cy="2047917"/>
      </dsp:txXfrm>
    </dsp:sp>
    <dsp:sp modelId="{4E262C27-E75C-0B47-B51E-6F8FC9B89B38}">
      <dsp:nvSpPr>
        <dsp:cNvPr id="0" name=""/>
        <dsp:cNvSpPr/>
      </dsp:nvSpPr>
      <dsp:spPr>
        <a:xfrm>
          <a:off x="3861651" y="2417106"/>
          <a:ext cx="1652617" cy="2175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/>
            <a:t> cronograma</a:t>
          </a:r>
          <a:endParaRPr lang="ca-ES" sz="1500" kern="1200" dirty="0"/>
        </a:p>
      </dsp:txBody>
      <dsp:txXfrm>
        <a:off x="3910054" y="2465509"/>
        <a:ext cx="1555811" cy="2078539"/>
      </dsp:txXfrm>
    </dsp:sp>
    <dsp:sp modelId="{B3B0AA58-1BDE-3E49-A5B8-D5E2430D7DD9}">
      <dsp:nvSpPr>
        <dsp:cNvPr id="0" name=""/>
        <dsp:cNvSpPr/>
      </dsp:nvSpPr>
      <dsp:spPr>
        <a:xfrm>
          <a:off x="5653088" y="2417106"/>
          <a:ext cx="1652617" cy="2175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/>
            <a:t>actes de reunions</a:t>
          </a:r>
          <a:endParaRPr lang="ca-ES" sz="1500" kern="1200" dirty="0"/>
        </a:p>
      </dsp:txBody>
      <dsp:txXfrm>
        <a:off x="5701491" y="2465509"/>
        <a:ext cx="1555811" cy="2078539"/>
      </dsp:txXfrm>
    </dsp:sp>
    <dsp:sp modelId="{39D0C531-3B12-8F4A-A2BA-825AC1C02CFF}">
      <dsp:nvSpPr>
        <dsp:cNvPr id="0" name=""/>
        <dsp:cNvSpPr/>
      </dsp:nvSpPr>
      <dsp:spPr>
        <a:xfrm>
          <a:off x="7444525" y="2417106"/>
          <a:ext cx="1652617" cy="2175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/>
            <a:t> informes...</a:t>
          </a:r>
          <a:endParaRPr lang="ca-ES" sz="1500" kern="1200" dirty="0"/>
        </a:p>
      </dsp:txBody>
      <dsp:txXfrm>
        <a:off x="7492928" y="2465509"/>
        <a:ext cx="1555811" cy="2078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a-ES" sz="2000">
                <a:latin typeface="Arial"/>
              </a:rPr>
              <a:t>Feu clic per editar el format de les notes</a:t>
            </a:r>
            <a:endParaRPr/>
          </a:p>
        </p:txBody>
      </p:sp>
      <p:sp>
        <p:nvSpPr>
          <p:cNvPr id="39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a-ES" sz="1400">
                <a:latin typeface="Times New Roman"/>
              </a:rPr>
              <a:t>&lt;capçalera&gt;</a:t>
            </a:r>
            <a:endParaRPr/>
          </a:p>
        </p:txBody>
      </p:sp>
      <p:sp>
        <p:nvSpPr>
          <p:cNvPr id="394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a-ES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39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a-ES" sz="1400">
                <a:latin typeface="Times New Roman"/>
              </a:rPr>
              <a:t>&lt;peu de pàgina&gt;</a:t>
            </a:r>
            <a:endParaRPr/>
          </a:p>
        </p:txBody>
      </p:sp>
      <p:sp>
        <p:nvSpPr>
          <p:cNvPr id="396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4FA1E7C-9273-43E0-AD77-6F815EED937C}" type="slidenum">
              <a:rPr lang="ca-ES" sz="1400">
                <a:latin typeface="Times New Roman"/>
              </a:r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283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756000" y="507888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/>
          <p:cNvSpPr/>
          <p:nvPr/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"/>
          <p:cNvSpPr/>
          <p:nvPr/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1"/>
          <p:cNvSpPr/>
          <p:nvPr/>
        </p:nvSpPr>
        <p:spPr>
          <a:xfrm>
            <a:off x="4281840" y="10155240"/>
            <a:ext cx="3275640" cy="534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5CE02FC7-5731-4BB7-912A-97D02C14F23A}" type="slidenum">
              <a:rPr lang="ca-ES" sz="1200">
                <a:latin typeface="Arial"/>
                <a:ea typeface="Arial"/>
              </a:rPr>
              <a:t>32</a:t>
            </a:fld>
            <a:endParaRPr/>
          </a:p>
        </p:txBody>
      </p:sp>
      <p:sp>
        <p:nvSpPr>
          <p:cNvPr id="570" name="CustomShape 2"/>
          <p:cNvSpPr/>
          <p:nvPr/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2" name="Imagen 351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3" name="Imagen 35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Imagen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9" name="Imagen 38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0" name="Imagen 389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91" name="Imagen 390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Imagen 75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7" name="Imagen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5" name="Imagen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6" name="Imagen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5" name="Imagen 154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56" name="Imagen 155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5" name="Imagen 194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96" name="Imagen 195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35" name="Imagen 234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236" name="Imagen 235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73" name="Imagen 27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274" name="Imagen 273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13" name="Imagen 31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14" name="Imagen 313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 flipV="1">
            <a:off x="0" y="3735360"/>
            <a:ext cx="8313840" cy="28551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" name="Line 2"/>
          <p:cNvSpPr/>
          <p:nvPr/>
        </p:nvSpPr>
        <p:spPr>
          <a:xfrm>
            <a:off x="0" y="3725280"/>
            <a:ext cx="8314560" cy="0"/>
          </a:xfrm>
          <a:prstGeom prst="line">
            <a:avLst/>
          </a:prstGeom>
          <a:ln w="28440">
            <a:solidFill>
              <a:srgbClr val="FF7F01"/>
            </a:solidFill>
            <a:miter/>
          </a:ln>
        </p:spPr>
      </p:sp>
      <p:sp>
        <p:nvSpPr>
          <p:cNvPr id="2" name="CustomShape 3"/>
          <p:cNvSpPr/>
          <p:nvPr/>
        </p:nvSpPr>
        <p:spPr>
          <a:xfrm>
            <a:off x="7516440" y="3991680"/>
            <a:ext cx="431280" cy="433080"/>
          </a:xfrm>
          <a:prstGeom prst="rect">
            <a:avLst/>
          </a:prstGeom>
          <a:solidFill>
            <a:srgbClr val="FF7F01"/>
          </a:solidFill>
          <a:ln>
            <a:noFill/>
          </a:ln>
        </p:spPr>
      </p:sp>
      <p:sp>
        <p:nvSpPr>
          <p:cNvPr id="3" name="CustomShape 4"/>
          <p:cNvSpPr/>
          <p:nvPr/>
        </p:nvSpPr>
        <p:spPr>
          <a:xfrm rot="16200000">
            <a:off x="-392760" y="4965120"/>
            <a:ext cx="2267280" cy="40176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252000" y="6882120"/>
            <a:ext cx="2351880" cy="402480"/>
          </a:xfrm>
          <a:prstGeom prst="rect">
            <a:avLst/>
          </a:prstGeom>
          <a:noFill/>
          <a:ln>
            <a:noFill/>
          </a:ln>
        </p:spPr>
      </p:sp>
      <p:sp>
        <p:nvSpPr>
          <p:cNvPr id="355" name="CustomShape 2"/>
          <p:cNvSpPr/>
          <p:nvPr/>
        </p:nvSpPr>
        <p:spPr>
          <a:xfrm>
            <a:off x="6468480" y="6887880"/>
            <a:ext cx="3192120" cy="402120"/>
          </a:xfrm>
          <a:prstGeom prst="rect">
            <a:avLst/>
          </a:prstGeom>
          <a:noFill/>
          <a:ln>
            <a:noFill/>
          </a:ln>
        </p:spPr>
      </p:sp>
      <p:sp>
        <p:nvSpPr>
          <p:cNvPr id="356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52000" y="6882480"/>
            <a:ext cx="2351520" cy="40212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CustomShape 2"/>
          <p:cNvSpPr/>
          <p:nvPr/>
        </p:nvSpPr>
        <p:spPr>
          <a:xfrm>
            <a:off x="6467760" y="6888240"/>
            <a:ext cx="3191760" cy="4014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 flipV="1">
            <a:off x="252000" y="249480"/>
            <a:ext cx="9575280" cy="704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9" name="CustomShape 2"/>
          <p:cNvSpPr/>
          <p:nvPr/>
        </p:nvSpPr>
        <p:spPr>
          <a:xfrm>
            <a:off x="252000" y="6882480"/>
            <a:ext cx="2351520" cy="40212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CustomShape 3"/>
          <p:cNvSpPr/>
          <p:nvPr/>
        </p:nvSpPr>
        <p:spPr>
          <a:xfrm>
            <a:off x="6467760" y="6888240"/>
            <a:ext cx="3191760" cy="4014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 flipV="1">
            <a:off x="252000" y="1880280"/>
            <a:ext cx="9575280" cy="54104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8" name="CustomShape 2"/>
          <p:cNvSpPr/>
          <p:nvPr/>
        </p:nvSpPr>
        <p:spPr>
          <a:xfrm flipV="1">
            <a:off x="252000" y="249840"/>
            <a:ext cx="9575280" cy="14083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9" name="CustomShape 3"/>
          <p:cNvSpPr/>
          <p:nvPr/>
        </p:nvSpPr>
        <p:spPr>
          <a:xfrm>
            <a:off x="252000" y="6882480"/>
            <a:ext cx="2351520" cy="40212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CustomShape 4"/>
          <p:cNvSpPr/>
          <p:nvPr/>
        </p:nvSpPr>
        <p:spPr>
          <a:xfrm>
            <a:off x="6467760" y="6888240"/>
            <a:ext cx="3191760" cy="4014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 flipV="1">
            <a:off x="252000" y="1880280"/>
            <a:ext cx="9575280" cy="54104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58" name="CustomShape 2"/>
          <p:cNvSpPr/>
          <p:nvPr/>
        </p:nvSpPr>
        <p:spPr>
          <a:xfrm flipV="1">
            <a:off x="252000" y="249840"/>
            <a:ext cx="9575280" cy="14083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59" name="CustomShape 3"/>
          <p:cNvSpPr/>
          <p:nvPr/>
        </p:nvSpPr>
        <p:spPr>
          <a:xfrm>
            <a:off x="252000" y="6882480"/>
            <a:ext cx="2351520" cy="40212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CustomShape 4"/>
          <p:cNvSpPr/>
          <p:nvPr/>
        </p:nvSpPr>
        <p:spPr>
          <a:xfrm>
            <a:off x="6467760" y="6888240"/>
            <a:ext cx="3191760" cy="4014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 flipV="1">
            <a:off x="252000" y="1878840"/>
            <a:ext cx="9576360" cy="54104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8" name="CustomShape 2"/>
          <p:cNvSpPr/>
          <p:nvPr/>
        </p:nvSpPr>
        <p:spPr>
          <a:xfrm flipV="1">
            <a:off x="252000" y="250560"/>
            <a:ext cx="9576360" cy="14083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9" name="CustomShape 3"/>
          <p:cNvSpPr/>
          <p:nvPr/>
        </p:nvSpPr>
        <p:spPr>
          <a:xfrm>
            <a:off x="252000" y="6882120"/>
            <a:ext cx="2351880" cy="40248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CustomShape 4"/>
          <p:cNvSpPr/>
          <p:nvPr/>
        </p:nvSpPr>
        <p:spPr>
          <a:xfrm>
            <a:off x="6468480" y="6887880"/>
            <a:ext cx="3192120" cy="402120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202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252000" y="6882120"/>
            <a:ext cx="2351880" cy="40248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CustomShape 2"/>
          <p:cNvSpPr/>
          <p:nvPr/>
        </p:nvSpPr>
        <p:spPr>
          <a:xfrm>
            <a:off x="6468480" y="6887880"/>
            <a:ext cx="3192120" cy="40212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 flipV="1">
            <a:off x="0" y="3736080"/>
            <a:ext cx="8312760" cy="285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76" name="Line 2"/>
          <p:cNvSpPr/>
          <p:nvPr/>
        </p:nvSpPr>
        <p:spPr>
          <a:xfrm>
            <a:off x="0" y="3725280"/>
            <a:ext cx="8313120" cy="0"/>
          </a:xfrm>
          <a:prstGeom prst="line">
            <a:avLst/>
          </a:prstGeom>
          <a:ln w="28440">
            <a:solidFill>
              <a:srgbClr val="FF7F01"/>
            </a:solidFill>
            <a:miter/>
          </a:ln>
        </p:spPr>
      </p:sp>
      <p:sp>
        <p:nvSpPr>
          <p:cNvPr id="277" name="CustomShape 3"/>
          <p:cNvSpPr/>
          <p:nvPr/>
        </p:nvSpPr>
        <p:spPr>
          <a:xfrm>
            <a:off x="7516800" y="3991680"/>
            <a:ext cx="430200" cy="431640"/>
          </a:xfrm>
          <a:prstGeom prst="rect">
            <a:avLst/>
          </a:prstGeom>
          <a:solidFill>
            <a:srgbClr val="FF7F01"/>
          </a:solidFill>
          <a:ln>
            <a:noFill/>
          </a:ln>
        </p:spPr>
      </p:sp>
      <p:sp>
        <p:nvSpPr>
          <p:cNvPr id="278" name="CustomShape 4"/>
          <p:cNvSpPr/>
          <p:nvPr/>
        </p:nvSpPr>
        <p:spPr>
          <a:xfrm rot="16200000">
            <a:off x="-393120" y="4964400"/>
            <a:ext cx="2267640" cy="40212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280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 flipV="1">
            <a:off x="252000" y="249120"/>
            <a:ext cx="9576360" cy="70408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16" name="CustomShape 2"/>
          <p:cNvSpPr/>
          <p:nvPr/>
        </p:nvSpPr>
        <p:spPr>
          <a:xfrm>
            <a:off x="252000" y="6882120"/>
            <a:ext cx="2351880" cy="40248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CustomShape 3"/>
          <p:cNvSpPr/>
          <p:nvPr/>
        </p:nvSpPr>
        <p:spPr>
          <a:xfrm>
            <a:off x="6468480" y="6887880"/>
            <a:ext cx="3192120" cy="40212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4.xml"/><Relationship Id="rId12" Type="http://schemas.openxmlformats.org/officeDocument/2006/relationships/diagramColors" Target="../diagrams/colors4.xml"/><Relationship Id="rId13" Type="http://schemas.microsoft.com/office/2007/relationships/diagramDrawing" Target="../diagrams/drawing4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diagramData" Target="../diagrams/data4.xml"/><Relationship Id="rId10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live.etwinning.net/home" TargetMode="External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xtec.gencat.cat/ca/projectes/projecteinternacionalerasmus/etwinning/" TargetMode="External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2.jpeg"/><Relationship Id="rId5" Type="http://schemas.openxmlformats.org/officeDocument/2006/relationships/hyperlink" Target="http://ambaixadacatalanaetwinning.blogspot.com.es/" TargetMode="External"/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4483440" y="2192400"/>
            <a:ext cx="1191240" cy="1110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ca-ES" sz="4900" b="1">
                <a:solidFill>
                  <a:srgbClr val="1286C9"/>
                </a:solidFill>
                <a:latin typeface="Corbel"/>
              </a:rPr>
              <a:t>	</a:t>
            </a:r>
            <a:r>
              <a:rPr lang="ca-ES" sz="4900" b="1">
                <a:solidFill>
                  <a:srgbClr val="FFB267"/>
                </a:solidFill>
                <a:latin typeface="Corbel"/>
              </a:rPr>
              <a:t>&amp;</a:t>
            </a:r>
            <a:endParaRPr/>
          </a:p>
        </p:txBody>
      </p:sp>
      <p:sp>
        <p:nvSpPr>
          <p:cNvPr id="398" name="CustomShape 2"/>
          <p:cNvSpPr/>
          <p:nvPr/>
        </p:nvSpPr>
        <p:spPr>
          <a:xfrm>
            <a:off x="1149480" y="4731840"/>
            <a:ext cx="4048560" cy="1507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/>
          </a:p>
          <a:p>
            <a:pPr algn="r">
              <a:lnSpc>
                <a:spcPct val="90000"/>
              </a:lnSpc>
            </a:pPr>
            <a:endParaRPr/>
          </a:p>
        </p:txBody>
      </p:sp>
      <p:sp>
        <p:nvSpPr>
          <p:cNvPr id="399" name="CustomShape 3"/>
          <p:cNvSpPr/>
          <p:nvPr/>
        </p:nvSpPr>
        <p:spPr>
          <a:xfrm>
            <a:off x="8064000" y="6804000"/>
            <a:ext cx="2015280" cy="401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1320606D-F1DD-4711-AE56-3D43B7CCB882}" type="slidenum">
              <a:rPr lang="ca-ES" sz="1100" b="1">
                <a:solidFill>
                  <a:srgbClr val="A6A6A6"/>
                </a:solidFill>
                <a:latin typeface="Arial"/>
              </a:rPr>
              <a:t>1</a:t>
            </a:fld>
            <a:endParaRPr/>
          </a:p>
        </p:txBody>
      </p:sp>
      <p:pic>
        <p:nvPicPr>
          <p:cNvPr id="400" name="Imagen 399"/>
          <p:cNvPicPr/>
          <p:nvPr/>
        </p:nvPicPr>
        <p:blipFill>
          <a:blip r:embed="rId4"/>
          <a:stretch>
            <a:fillRect/>
          </a:stretch>
        </p:blipFill>
        <p:spPr>
          <a:xfrm>
            <a:off x="276480" y="4969800"/>
            <a:ext cx="786600" cy="945720"/>
          </a:xfrm>
          <a:prstGeom prst="rect">
            <a:avLst/>
          </a:prstGeom>
          <a:ln>
            <a:noFill/>
          </a:ln>
        </p:spPr>
      </p:pic>
      <p:pic>
        <p:nvPicPr>
          <p:cNvPr id="401" name="Imagen 400"/>
          <p:cNvPicPr/>
          <p:nvPr/>
        </p:nvPicPr>
        <p:blipFill>
          <a:blip r:embed="rId5"/>
          <a:stretch>
            <a:fillRect/>
          </a:stretch>
        </p:blipFill>
        <p:spPr>
          <a:xfrm>
            <a:off x="5480640" y="3242160"/>
            <a:ext cx="4958640" cy="2661120"/>
          </a:xfrm>
          <a:prstGeom prst="rect">
            <a:avLst/>
          </a:prstGeom>
          <a:ln>
            <a:noFill/>
          </a:ln>
        </p:spPr>
      </p:pic>
      <p:sp>
        <p:nvSpPr>
          <p:cNvPr id="402" name="CustomShape 4"/>
          <p:cNvSpPr/>
          <p:nvPr/>
        </p:nvSpPr>
        <p:spPr>
          <a:xfrm>
            <a:off x="4871880" y="3611880"/>
            <a:ext cx="335160" cy="335160"/>
          </a:xfrm>
          <a:prstGeom prst="rect">
            <a:avLst/>
          </a:prstGeom>
          <a:noFill/>
          <a:ln>
            <a:noFill/>
          </a:ln>
        </p:spPr>
      </p:sp>
      <p:sp>
        <p:nvSpPr>
          <p:cNvPr id="403" name="CustomShape 5"/>
          <p:cNvSpPr/>
          <p:nvPr/>
        </p:nvSpPr>
        <p:spPr>
          <a:xfrm>
            <a:off x="4871880" y="3611880"/>
            <a:ext cx="335160" cy="335160"/>
          </a:xfrm>
          <a:prstGeom prst="rect">
            <a:avLst/>
          </a:prstGeom>
          <a:noFill/>
          <a:ln>
            <a:noFill/>
          </a:ln>
        </p:spPr>
      </p:sp>
      <p:pic>
        <p:nvPicPr>
          <p:cNvPr id="404" name="Imagen 403"/>
          <p:cNvPicPr/>
          <p:nvPr/>
        </p:nvPicPr>
        <p:blipFill>
          <a:blip r:embed="rId6"/>
          <a:stretch>
            <a:fillRect/>
          </a:stretch>
        </p:blipFill>
        <p:spPr>
          <a:xfrm>
            <a:off x="54360" y="383040"/>
            <a:ext cx="5509800" cy="2653920"/>
          </a:xfrm>
          <a:prstGeom prst="rect">
            <a:avLst/>
          </a:prstGeom>
          <a:ln>
            <a:noFill/>
          </a:ln>
        </p:spPr>
      </p:pic>
      <p:sp>
        <p:nvSpPr>
          <p:cNvPr id="405" name="CustomShape 6"/>
          <p:cNvSpPr/>
          <p:nvPr/>
        </p:nvSpPr>
        <p:spPr>
          <a:xfrm>
            <a:off x="1063800" y="4195187"/>
            <a:ext cx="4623480" cy="18880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a-ES" sz="2000" dirty="0">
                <a:solidFill>
                  <a:schemeClr val="accent1"/>
                </a:solidFill>
                <a:latin typeface="Arial"/>
              </a:rPr>
              <a:t>GRUP DE TREBALL ERASMUS+</a:t>
            </a:r>
            <a:endParaRPr sz="2000" dirty="0">
              <a:solidFill>
                <a:schemeClr val="accent1"/>
              </a:solidFill>
            </a:endParaRPr>
          </a:p>
          <a:p>
            <a:r>
              <a:rPr lang="ca-ES" sz="2000" dirty="0" smtClean="0">
                <a:solidFill>
                  <a:schemeClr val="accent1"/>
                </a:solidFill>
                <a:latin typeface="Arial"/>
              </a:rPr>
              <a:t>Barcelona, 9 de febrer 2017</a:t>
            </a:r>
            <a:endParaRPr sz="2000" dirty="0" smtClean="0">
              <a:solidFill>
                <a:schemeClr val="accent1"/>
              </a:solidFill>
            </a:endParaRPr>
          </a:p>
          <a:p>
            <a:endParaRPr dirty="0" smtClean="0"/>
          </a:p>
          <a:p>
            <a:r>
              <a:rPr lang="ca-ES" b="1" dirty="0" smtClean="0">
                <a:latin typeface="Arial"/>
              </a:rPr>
              <a:t>MARTA PEY PRATDESABA</a:t>
            </a:r>
            <a:endParaRPr b="1" dirty="0" smtClean="0"/>
          </a:p>
          <a:p>
            <a:r>
              <a:rPr lang="ca-ES" i="1" dirty="0" smtClean="0">
                <a:latin typeface="Arial"/>
              </a:rPr>
              <a:t>Coordinadora </a:t>
            </a:r>
            <a:r>
              <a:rPr lang="ca-ES" i="1" dirty="0">
                <a:latin typeface="Arial"/>
              </a:rPr>
              <a:t>Llengües Estrangeres MVO</a:t>
            </a:r>
            <a:endParaRPr i="1" dirty="0"/>
          </a:p>
          <a:p>
            <a:r>
              <a:rPr lang="ca-ES" i="1" dirty="0">
                <a:latin typeface="Arial"/>
              </a:rPr>
              <a:t>Ambaixadora </a:t>
            </a:r>
            <a:r>
              <a:rPr lang="ca-ES" i="1" dirty="0" err="1">
                <a:latin typeface="Arial"/>
              </a:rPr>
              <a:t>eTwinning</a:t>
            </a:r>
            <a:endParaRPr i="1" dirty="0"/>
          </a:p>
          <a:p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4745880" y="6887880"/>
            <a:ext cx="587520" cy="401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1FDB4F5D-B15D-4800-862A-BF7F0F12EE21}" type="slidenum">
              <a:rPr lang="ca-ES" sz="1100" b="1">
                <a:solidFill>
                  <a:srgbClr val="A6A6A6"/>
                </a:solidFill>
                <a:latin typeface="Arial"/>
              </a:rPr>
              <a:t>10</a:t>
            </a:fld>
            <a:endParaRPr/>
          </a:p>
        </p:txBody>
      </p:sp>
      <p:pic>
        <p:nvPicPr>
          <p:cNvPr id="435" name="Imagen 434"/>
          <p:cNvPicPr/>
          <p:nvPr/>
        </p:nvPicPr>
        <p:blipFill>
          <a:blip r:embed="rId4"/>
          <a:stretch>
            <a:fillRect/>
          </a:stretch>
        </p:blipFill>
        <p:spPr>
          <a:xfrm>
            <a:off x="752400" y="2976480"/>
            <a:ext cx="9326880" cy="1915560"/>
          </a:xfrm>
          <a:prstGeom prst="rect">
            <a:avLst/>
          </a:prstGeom>
          <a:ln>
            <a:noFill/>
          </a:ln>
        </p:spPr>
      </p:pic>
      <p:sp>
        <p:nvSpPr>
          <p:cNvPr id="436" name="CustomShape 2"/>
          <p:cNvSpPr/>
          <p:nvPr/>
        </p:nvSpPr>
        <p:spPr>
          <a:xfrm>
            <a:off x="3055320" y="524880"/>
            <a:ext cx="4404240" cy="24213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437" name="CustomShape 3"/>
          <p:cNvSpPr/>
          <p:nvPr/>
        </p:nvSpPr>
        <p:spPr>
          <a:xfrm>
            <a:off x="6366600" y="5151960"/>
            <a:ext cx="3117960" cy="403560"/>
          </a:xfrm>
          <a:prstGeom prst="rect">
            <a:avLst/>
          </a:prstGeom>
          <a:noFill/>
          <a:ln>
            <a:noFill/>
          </a:ln>
        </p:spPr>
      </p:sp>
      <p:sp>
        <p:nvSpPr>
          <p:cNvPr id="438" name="CustomShape 4"/>
          <p:cNvSpPr/>
          <p:nvPr/>
        </p:nvSpPr>
        <p:spPr>
          <a:xfrm>
            <a:off x="572400" y="6025320"/>
            <a:ext cx="2641680" cy="403200"/>
          </a:xfrm>
          <a:prstGeom prst="rect">
            <a:avLst/>
          </a:prstGeom>
          <a:noFill/>
          <a:ln>
            <a:noFill/>
          </a:ln>
        </p:spPr>
      </p:sp>
      <p:sp>
        <p:nvSpPr>
          <p:cNvPr id="439" name="CustomShape 5"/>
          <p:cNvSpPr/>
          <p:nvPr/>
        </p:nvSpPr>
        <p:spPr>
          <a:xfrm>
            <a:off x="197640" y="2352240"/>
            <a:ext cx="9207720" cy="1175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40" name="Imagen 439"/>
          <p:cNvPicPr/>
          <p:nvPr/>
        </p:nvPicPr>
        <p:blipFill>
          <a:blip r:embed="rId6"/>
          <a:stretch>
            <a:fillRect/>
          </a:stretch>
        </p:blipFill>
        <p:spPr>
          <a:xfrm>
            <a:off x="2096280" y="4724640"/>
            <a:ext cx="5744520" cy="233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503640" y="269280"/>
            <a:ext cx="9242640" cy="1577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lvl="1">
              <a:lnSpc>
                <a:spcPct val="100000"/>
              </a:lnSpc>
            </a:pPr>
            <a:r>
              <a:rPr lang="ca-ES" sz="3800" b="1" dirty="0">
                <a:solidFill>
                  <a:srgbClr val="F1B015"/>
                </a:solidFill>
                <a:latin typeface="Corbel"/>
              </a:rPr>
              <a:t>Què comparteixen?</a:t>
            </a:r>
            <a:endParaRPr dirty="0"/>
          </a:p>
        </p:txBody>
      </p:sp>
      <p:sp>
        <p:nvSpPr>
          <p:cNvPr id="442" name="CustomShape 2"/>
          <p:cNvSpPr/>
          <p:nvPr/>
        </p:nvSpPr>
        <p:spPr>
          <a:xfrm>
            <a:off x="4745880" y="6887880"/>
            <a:ext cx="587520" cy="401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B1E6F77B-6281-4145-92F6-BECCA8176753}" type="slidenum">
              <a:rPr lang="ca-ES" sz="1100" b="1">
                <a:solidFill>
                  <a:srgbClr val="A6A6A6"/>
                </a:solidFill>
                <a:latin typeface="Arial"/>
              </a:rPr>
              <a:t>11</a:t>
            </a:fld>
            <a:endParaRPr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74918291"/>
              </p:ext>
            </p:extLst>
          </p:nvPr>
        </p:nvGraphicFramePr>
        <p:xfrm>
          <a:off x="346336" y="1847161"/>
          <a:ext cx="9399944" cy="544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503640" y="269280"/>
            <a:ext cx="9242640" cy="1577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lvl="1">
              <a:lnSpc>
                <a:spcPct val="100000"/>
              </a:lnSpc>
            </a:pPr>
            <a:r>
              <a:rPr lang="ca-ES" sz="3800" b="1" dirty="0">
                <a:solidFill>
                  <a:srgbClr val="F1B015"/>
                </a:solidFill>
                <a:latin typeface="Corbel"/>
              </a:rPr>
              <a:t>En què es diferencien?</a:t>
            </a:r>
            <a:endParaRPr dirty="0"/>
          </a:p>
        </p:txBody>
      </p:sp>
      <p:sp>
        <p:nvSpPr>
          <p:cNvPr id="445" name="CustomShape 2"/>
          <p:cNvSpPr/>
          <p:nvPr/>
        </p:nvSpPr>
        <p:spPr>
          <a:xfrm>
            <a:off x="4745880" y="6887880"/>
            <a:ext cx="587520" cy="401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47393DFE-DCBF-4814-A0B1-611C87E7E5D2}" type="slidenum">
              <a:rPr lang="ca-ES" sz="1100" b="1">
                <a:solidFill>
                  <a:srgbClr val="A6A6A6"/>
                </a:solidFill>
                <a:latin typeface="Arial"/>
              </a:rPr>
              <a:t>12</a:t>
            </a:fld>
            <a:endParaRPr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04830154"/>
              </p:ext>
            </p:extLst>
          </p:nvPr>
        </p:nvGraphicFramePr>
        <p:xfrm>
          <a:off x="288000" y="2039861"/>
          <a:ext cx="4895280" cy="4952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73262785"/>
              </p:ext>
            </p:extLst>
          </p:nvPr>
        </p:nvGraphicFramePr>
        <p:xfrm>
          <a:off x="5504725" y="2147281"/>
          <a:ext cx="4405708" cy="4740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673560" y="269280"/>
            <a:ext cx="9073080" cy="120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 b="1">
                <a:solidFill>
                  <a:srgbClr val="F1B015"/>
                </a:solidFill>
                <a:latin typeface="Corbel"/>
              </a:rPr>
              <a:t>Què permet?</a:t>
            </a:r>
            <a:endParaRPr/>
          </a:p>
        </p:txBody>
      </p:sp>
      <p:sp>
        <p:nvSpPr>
          <p:cNvPr id="449" name="CustomShape 2"/>
          <p:cNvSpPr/>
          <p:nvPr/>
        </p:nvSpPr>
        <p:spPr>
          <a:xfrm>
            <a:off x="671760" y="1478520"/>
            <a:ext cx="8649720" cy="3888000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CustomShape 3"/>
          <p:cNvSpPr/>
          <p:nvPr/>
        </p:nvSpPr>
        <p:spPr>
          <a:xfrm flipH="1" flipV="1">
            <a:off x="4997160" y="3142080"/>
            <a:ext cx="1994760" cy="35352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103154"/>
            </a:solidFill>
            <a:miter/>
          </a:ln>
        </p:spPr>
      </p:sp>
      <p:sp>
        <p:nvSpPr>
          <p:cNvPr id="451" name="CustomShape 4"/>
          <p:cNvSpPr/>
          <p:nvPr/>
        </p:nvSpPr>
        <p:spPr>
          <a:xfrm flipV="1">
            <a:off x="4996800" y="3141360"/>
            <a:ext cx="1440" cy="353520"/>
          </a:xfrm>
          <a:prstGeom prst="straightConnector1">
            <a:avLst/>
          </a:prstGeom>
          <a:noFill/>
          <a:ln w="28440">
            <a:solidFill>
              <a:srgbClr val="103154"/>
            </a:solidFill>
            <a:miter/>
          </a:ln>
        </p:spPr>
      </p:sp>
      <p:sp>
        <p:nvSpPr>
          <p:cNvPr id="452" name="CustomShape 5"/>
          <p:cNvSpPr/>
          <p:nvPr/>
        </p:nvSpPr>
        <p:spPr>
          <a:xfrm flipV="1">
            <a:off x="3000240" y="3141360"/>
            <a:ext cx="1998000" cy="35352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103154"/>
            </a:solidFill>
            <a:miter/>
          </a:ln>
        </p:spPr>
      </p:sp>
      <p:sp>
        <p:nvSpPr>
          <p:cNvPr id="453" name="CustomShape 6"/>
          <p:cNvSpPr/>
          <p:nvPr/>
        </p:nvSpPr>
        <p:spPr>
          <a:xfrm>
            <a:off x="514080" y="2033280"/>
            <a:ext cx="8968320" cy="1108800"/>
          </a:xfrm>
          <a:prstGeom prst="roundRect">
            <a:avLst>
              <a:gd name="adj" fmla="val 3600"/>
            </a:avLst>
          </a:prstGeom>
          <a:solidFill>
            <a:srgbClr val="FF7F01"/>
          </a:solidFill>
          <a:ln w="9360">
            <a:solidFill>
              <a:srgbClr val="103154"/>
            </a:solidFill>
            <a:miter/>
          </a:ln>
        </p:spPr>
        <p:txBody>
          <a:bodyPr wrap="none" lIns="73800" tIns="36720" rIns="73800" bIns="36720" anchor="ctr"/>
          <a:lstStyle/>
          <a:p>
            <a:pPr algn="ctr">
              <a:lnSpc>
                <a:spcPct val="100000"/>
              </a:lnSpc>
            </a:pPr>
            <a:r>
              <a:rPr lang="ca-ES" sz="3000" b="1">
                <a:solidFill>
                  <a:srgbClr val="1286C9"/>
                </a:solidFill>
                <a:latin typeface="Arial"/>
                <a:ea typeface="Arial"/>
              </a:rPr>
              <a:t>Dins del marc d’un projecte Erasmus+ KA2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54" name="CustomShape 7"/>
          <p:cNvSpPr/>
          <p:nvPr/>
        </p:nvSpPr>
        <p:spPr>
          <a:xfrm>
            <a:off x="2113920" y="3496680"/>
            <a:ext cx="1771920" cy="611640"/>
          </a:xfrm>
          <a:prstGeom prst="roundRect">
            <a:avLst>
              <a:gd name="adj" fmla="val 3600"/>
            </a:avLst>
          </a:prstGeom>
          <a:solidFill>
            <a:srgbClr val="FF7F01"/>
          </a:solidFill>
          <a:ln w="9360">
            <a:solidFill>
              <a:srgbClr val="103154"/>
            </a:solidFill>
            <a:miter/>
          </a:ln>
        </p:spPr>
        <p:txBody>
          <a:bodyPr wrap="none" lIns="73800" tIns="36720" rIns="73800" bIns="36720" anchor="ctr"/>
          <a:lstStyle/>
          <a:p>
            <a:pPr algn="ctr">
              <a:lnSpc>
                <a:spcPct val="100000"/>
              </a:lnSpc>
            </a:pPr>
            <a:r>
              <a:rPr lang="ca-ES" sz="2800" b="1">
                <a:solidFill>
                  <a:srgbClr val="FFFFFF"/>
                </a:solidFill>
                <a:latin typeface="Arial"/>
              </a:rPr>
              <a:t>Abans</a:t>
            </a:r>
            <a:endParaRPr/>
          </a:p>
        </p:txBody>
      </p:sp>
      <p:sp>
        <p:nvSpPr>
          <p:cNvPr id="455" name="CustomShape 8"/>
          <p:cNvSpPr/>
          <p:nvPr/>
        </p:nvSpPr>
        <p:spPr>
          <a:xfrm>
            <a:off x="4110480" y="3496680"/>
            <a:ext cx="1771920" cy="611640"/>
          </a:xfrm>
          <a:prstGeom prst="roundRect">
            <a:avLst>
              <a:gd name="adj" fmla="val 3600"/>
            </a:avLst>
          </a:prstGeom>
          <a:solidFill>
            <a:srgbClr val="FF7F01"/>
          </a:solidFill>
          <a:ln w="9360">
            <a:solidFill>
              <a:srgbClr val="103154"/>
            </a:solidFill>
            <a:miter/>
          </a:ln>
        </p:spPr>
        <p:txBody>
          <a:bodyPr wrap="none" lIns="73800" tIns="36720" rIns="73800" bIns="36720" anchor="ctr"/>
          <a:lstStyle/>
          <a:p>
            <a:pPr algn="ctr">
              <a:lnSpc>
                <a:spcPct val="100000"/>
              </a:lnSpc>
            </a:pPr>
            <a:r>
              <a:rPr lang="ca-ES" sz="2800" b="1">
                <a:solidFill>
                  <a:srgbClr val="FFFFFF"/>
                </a:solidFill>
                <a:latin typeface="Arial"/>
              </a:rPr>
              <a:t>Durant</a:t>
            </a:r>
            <a:endParaRPr/>
          </a:p>
        </p:txBody>
      </p:sp>
      <p:sp>
        <p:nvSpPr>
          <p:cNvPr id="456" name="CustomShape 9"/>
          <p:cNvSpPr/>
          <p:nvPr/>
        </p:nvSpPr>
        <p:spPr>
          <a:xfrm>
            <a:off x="6107400" y="3496680"/>
            <a:ext cx="1771920" cy="611640"/>
          </a:xfrm>
          <a:prstGeom prst="roundRect">
            <a:avLst>
              <a:gd name="adj" fmla="val 3600"/>
            </a:avLst>
          </a:prstGeom>
          <a:solidFill>
            <a:srgbClr val="FF7F01"/>
          </a:solidFill>
          <a:ln w="9360">
            <a:solidFill>
              <a:srgbClr val="103154"/>
            </a:solidFill>
            <a:miter/>
          </a:ln>
        </p:spPr>
        <p:txBody>
          <a:bodyPr wrap="none" lIns="73800" tIns="36720" rIns="73800" bIns="36720" anchor="ctr"/>
          <a:lstStyle/>
          <a:p>
            <a:pPr algn="ctr">
              <a:lnSpc>
                <a:spcPct val="100000"/>
              </a:lnSpc>
            </a:pPr>
            <a:r>
              <a:rPr lang="ca-ES" sz="2800" b="1">
                <a:solidFill>
                  <a:srgbClr val="FFFFFF"/>
                </a:solidFill>
                <a:latin typeface="Arial"/>
              </a:rPr>
              <a:t>Després</a:t>
            </a:r>
            <a:endParaRPr/>
          </a:p>
        </p:txBody>
      </p:sp>
      <p:sp>
        <p:nvSpPr>
          <p:cNvPr id="457" name="CustomShape 10"/>
          <p:cNvSpPr/>
          <p:nvPr/>
        </p:nvSpPr>
        <p:spPr>
          <a:xfrm>
            <a:off x="4745880" y="6887880"/>
            <a:ext cx="587520" cy="401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A55AB521-1357-490E-9CC0-641B5F372E3B}" type="slidenum">
              <a:rPr lang="ca-ES" sz="1100" b="1">
                <a:solidFill>
                  <a:srgbClr val="A6A6A6"/>
                </a:solidFill>
                <a:latin typeface="Arial"/>
              </a:rPr>
              <a:t>13</a:t>
            </a:fld>
            <a:endParaRPr/>
          </a:p>
        </p:txBody>
      </p:sp>
      <p:pic>
        <p:nvPicPr>
          <p:cNvPr id="458" name="Imagen 457"/>
          <p:cNvPicPr/>
          <p:nvPr/>
        </p:nvPicPr>
        <p:blipFill>
          <a:blip r:embed="rId4"/>
          <a:stretch>
            <a:fillRect/>
          </a:stretch>
        </p:blipFill>
        <p:spPr>
          <a:xfrm rot="20880000">
            <a:off x="4165920" y="4890600"/>
            <a:ext cx="2539800" cy="231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858960" y="325440"/>
            <a:ext cx="8359200" cy="125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 b="1">
                <a:solidFill>
                  <a:srgbClr val="F1B015"/>
                </a:solidFill>
                <a:latin typeface="Corbel"/>
              </a:rPr>
              <a:t>Abans de la sol·licitud</a:t>
            </a:r>
            <a:endParaRPr/>
          </a:p>
        </p:txBody>
      </p:sp>
      <p:sp>
        <p:nvSpPr>
          <p:cNvPr id="461" name="CustomShape 2"/>
          <p:cNvSpPr/>
          <p:nvPr/>
        </p:nvSpPr>
        <p:spPr>
          <a:xfrm>
            <a:off x="4745880" y="6888240"/>
            <a:ext cx="587520" cy="401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E1EF4346-7C2B-4A31-BC53-4A1C0C8C20FD}" type="slidenum">
              <a:rPr lang="ca-ES" sz="1100" b="1">
                <a:solidFill>
                  <a:srgbClr val="A6A6A6"/>
                </a:solidFill>
                <a:latin typeface="Arial"/>
              </a:rPr>
              <a:t>14</a:t>
            </a:fld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1047338" y="2435332"/>
            <a:ext cx="607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Plataforma </a:t>
            </a:r>
            <a:r>
              <a:rPr lang="ca-ES" dirty="0"/>
              <a:t>virtual: </a:t>
            </a:r>
            <a:r>
              <a:rPr lang="ca-ES" dirty="0">
                <a:hlinkClick r:id="rId4"/>
              </a:rPr>
              <a:t>https://live.etwinning.net/</a:t>
            </a:r>
            <a:r>
              <a:rPr lang="ca-ES" dirty="0" smtClean="0">
                <a:hlinkClick r:id="rId4"/>
              </a:rPr>
              <a:t>home</a:t>
            </a:r>
            <a:r>
              <a:rPr lang="ca-ES" dirty="0" smtClean="0"/>
              <a:t> </a:t>
            </a:r>
          </a:p>
          <a:p>
            <a:endParaRPr lang="ca-ES" dirty="0"/>
          </a:p>
          <a:p>
            <a:r>
              <a:rPr lang="ca-ES" dirty="0" smtClean="0"/>
              <a:t> </a:t>
            </a:r>
            <a:endParaRPr lang="ca-ES" dirty="0"/>
          </a:p>
        </p:txBody>
      </p:sp>
      <p:pic>
        <p:nvPicPr>
          <p:cNvPr id="3" name="Imagen 2" descr="Captura de pantalla 2017-02-08 a les 20.31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63" y="2244438"/>
            <a:ext cx="2574100" cy="1964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 descr="Captura de pantalla 2017-02-08 a les 20.32.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0" y="2990371"/>
            <a:ext cx="5392432" cy="4163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858960" y="325440"/>
            <a:ext cx="8359200" cy="125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4000" b="1">
                <a:solidFill>
                  <a:srgbClr val="F1B015"/>
                </a:solidFill>
                <a:latin typeface="Corbel"/>
              </a:rPr>
              <a:t>Abans</a:t>
            </a:r>
            <a:r>
              <a:rPr lang="ca-ES" sz="3200" b="1">
                <a:solidFill>
                  <a:srgbClr val="174576"/>
                </a:solidFill>
                <a:latin typeface="Corbel"/>
              </a:rPr>
              <a:t> </a:t>
            </a:r>
            <a:r>
              <a:rPr lang="ca-ES" sz="3200">
                <a:solidFill>
                  <a:srgbClr val="174576"/>
                </a:solidFill>
                <a:latin typeface="Corbel"/>
              </a:rPr>
              <a:t>	</a:t>
            </a:r>
            <a:endParaRPr/>
          </a:p>
        </p:txBody>
      </p:sp>
      <p:sp>
        <p:nvSpPr>
          <p:cNvPr id="466" name="CustomShape 2"/>
          <p:cNvSpPr/>
          <p:nvPr/>
        </p:nvSpPr>
        <p:spPr>
          <a:xfrm>
            <a:off x="4745880" y="6888240"/>
            <a:ext cx="587520" cy="401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77E9C1F3-4541-4937-ACE2-6CB3D877FACE}" type="slidenum">
              <a:rPr lang="ca-ES" sz="1100" b="1">
                <a:solidFill>
                  <a:srgbClr val="A6A6A6"/>
                </a:solidFill>
                <a:latin typeface="Arial"/>
              </a:rPr>
              <a:t>15</a:t>
            </a:fld>
            <a:endParaRPr/>
          </a:p>
        </p:txBody>
      </p:sp>
      <p:sp>
        <p:nvSpPr>
          <p:cNvPr id="467" name="CustomShape 3"/>
          <p:cNvSpPr/>
          <p:nvPr/>
        </p:nvSpPr>
        <p:spPr>
          <a:xfrm>
            <a:off x="992160" y="5367240"/>
            <a:ext cx="4444200" cy="6400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r>
              <a:rPr lang="mr-IN" sz="3200" b="1" dirty="0">
                <a:solidFill>
                  <a:srgbClr val="1286C9"/>
                </a:solidFill>
                <a:latin typeface="Arial"/>
                <a:ea typeface="Arial"/>
              </a:rPr>
              <a:t>Cercador de projectes                                                                     </a:t>
            </a:r>
            <a:endParaRPr lang="mr-IN" sz="3200" dirty="0"/>
          </a:p>
        </p:txBody>
      </p:sp>
      <p:sp>
        <p:nvSpPr>
          <p:cNvPr id="468" name="CustomShape 4"/>
          <p:cNvSpPr/>
          <p:nvPr/>
        </p:nvSpPr>
        <p:spPr>
          <a:xfrm>
            <a:off x="4745880" y="1911604"/>
            <a:ext cx="5333040" cy="261179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ca-ES" sz="2400" b="1" dirty="0">
                <a:solidFill>
                  <a:srgbClr val="1286C9"/>
                </a:solidFill>
                <a:ea typeface="Arial"/>
              </a:rPr>
              <a:t>Buscador de socis: fòrums </a:t>
            </a:r>
            <a:r>
              <a:rPr lang="ca-ES" sz="2400" b="1" dirty="0" smtClean="0">
                <a:solidFill>
                  <a:srgbClr val="1286C9"/>
                </a:solidFill>
                <a:ea typeface="Arial"/>
              </a:rPr>
              <a:t>específics</a:t>
            </a:r>
            <a:r>
              <a:rPr lang="ca-ES" sz="2400" dirty="0" smtClean="0"/>
              <a:t>  </a:t>
            </a:r>
            <a:r>
              <a:rPr lang="ca-ES" sz="2400" b="1" dirty="0" smtClean="0">
                <a:solidFill>
                  <a:srgbClr val="1286C9"/>
                </a:solidFill>
                <a:ea typeface="Arial"/>
              </a:rPr>
              <a:t>per </a:t>
            </a:r>
            <a:r>
              <a:rPr lang="ca-ES" sz="2400" b="1" dirty="0">
                <a:solidFill>
                  <a:srgbClr val="1286C9"/>
                </a:solidFill>
                <a:ea typeface="Arial"/>
              </a:rPr>
              <a:t>a Erasmus+</a:t>
            </a:r>
            <a:endParaRPr lang="ca-ES" sz="2400" dirty="0"/>
          </a:p>
        </p:txBody>
      </p:sp>
      <p:pic>
        <p:nvPicPr>
          <p:cNvPr id="2" name="Imagen 1" descr="Captura de pantalla 2017-02-08 a les 20.33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" y="2151617"/>
            <a:ext cx="3249384" cy="3015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Captura de pantalla 2017-02-08 a les 20.34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83" y="3138219"/>
            <a:ext cx="3966791" cy="4041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515880" y="208080"/>
            <a:ext cx="9243000" cy="126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 b="1">
                <a:solidFill>
                  <a:srgbClr val="F1B015"/>
                </a:solidFill>
                <a:latin typeface="Corbel"/>
              </a:rPr>
              <a:t>Abans</a:t>
            </a:r>
            <a:endParaRPr/>
          </a:p>
        </p:txBody>
      </p:sp>
      <p:sp>
        <p:nvSpPr>
          <p:cNvPr id="471" name="CustomShape 2"/>
          <p:cNvSpPr/>
          <p:nvPr/>
        </p:nvSpPr>
        <p:spPr>
          <a:xfrm>
            <a:off x="4745880" y="6887880"/>
            <a:ext cx="587520" cy="401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0DB84A33-8E3C-48B4-B3C9-0AAEF1F9BA40}" type="slidenum">
              <a:rPr lang="ca-ES" sz="1100" b="1">
                <a:solidFill>
                  <a:srgbClr val="A6A6A6"/>
                </a:solidFill>
                <a:latin typeface="Arial"/>
              </a:rPr>
              <a:t>16</a:t>
            </a:fld>
            <a:endParaRPr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85331469"/>
              </p:ext>
            </p:extLst>
          </p:nvPr>
        </p:nvGraphicFramePr>
        <p:xfrm>
          <a:off x="628403" y="1780674"/>
          <a:ext cx="4368458" cy="531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73" name="Imagen 472"/>
          <p:cNvPicPr/>
          <p:nvPr/>
        </p:nvPicPr>
        <p:blipFill>
          <a:blip r:embed="rId9"/>
          <a:stretch>
            <a:fillRect/>
          </a:stretch>
        </p:blipFill>
        <p:spPr>
          <a:xfrm>
            <a:off x="5904366" y="4085071"/>
            <a:ext cx="3598422" cy="2492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 descr="Captura de pantalla 2017-02-08 a les 20.25.0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45" y="140520"/>
            <a:ext cx="4808328" cy="2674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1"/>
          <p:cNvSpPr/>
          <p:nvPr/>
        </p:nvSpPr>
        <p:spPr>
          <a:xfrm>
            <a:off x="754200" y="269280"/>
            <a:ext cx="8992440" cy="1127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>
                <a:solidFill>
                  <a:srgbClr val="F1B015"/>
                </a:solidFill>
                <a:latin typeface="Corbel"/>
              </a:rPr>
              <a:t>Abans</a:t>
            </a:r>
            <a:endParaRPr/>
          </a:p>
        </p:txBody>
      </p:sp>
      <p:pic>
        <p:nvPicPr>
          <p:cNvPr id="475" name="Imagen 474"/>
          <p:cNvPicPr/>
          <p:nvPr/>
        </p:nvPicPr>
        <p:blipFill>
          <a:blip r:embed="rId4"/>
          <a:stretch>
            <a:fillRect/>
          </a:stretch>
        </p:blipFill>
        <p:spPr>
          <a:xfrm>
            <a:off x="920520" y="1497960"/>
            <a:ext cx="6503760" cy="5812920"/>
          </a:xfrm>
          <a:prstGeom prst="rect">
            <a:avLst/>
          </a:prstGeom>
          <a:ln>
            <a:noFill/>
          </a:ln>
        </p:spPr>
      </p:pic>
      <p:pic>
        <p:nvPicPr>
          <p:cNvPr id="476" name="Imagen 475"/>
          <p:cNvPicPr/>
          <p:nvPr/>
        </p:nvPicPr>
        <p:blipFill>
          <a:blip r:embed="rId5"/>
          <a:stretch>
            <a:fillRect/>
          </a:stretch>
        </p:blipFill>
        <p:spPr>
          <a:xfrm>
            <a:off x="6693480" y="4744080"/>
            <a:ext cx="3546720" cy="2836080"/>
          </a:xfrm>
          <a:prstGeom prst="rect">
            <a:avLst/>
          </a:prstGeom>
          <a:ln>
            <a:noFill/>
          </a:ln>
        </p:spPr>
      </p:pic>
      <p:sp>
        <p:nvSpPr>
          <p:cNvPr id="477" name="CustomShape 2"/>
          <p:cNvSpPr/>
          <p:nvPr/>
        </p:nvSpPr>
        <p:spPr>
          <a:xfrm>
            <a:off x="4745880" y="6888240"/>
            <a:ext cx="587520" cy="401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68084389-65DF-47C0-80AA-E3DCD8271325}" type="slidenum">
              <a:rPr lang="ca-ES" sz="1100" b="1">
                <a:solidFill>
                  <a:srgbClr val="A6A6A6"/>
                </a:solidFill>
                <a:latin typeface="Arial"/>
              </a:rPr>
              <a:t>17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27666446"/>
              </p:ext>
            </p:extLst>
          </p:nvPr>
        </p:nvGraphicFramePr>
        <p:xfrm>
          <a:off x="1152000" y="667124"/>
          <a:ext cx="8276038" cy="4528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Captura de pantalla 2017-01-02 a les 9.31.4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8" y="5620500"/>
            <a:ext cx="4004200" cy="161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 descr="Unknow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11" y="5425819"/>
            <a:ext cx="2664337" cy="1812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858960" y="325440"/>
            <a:ext cx="8359920" cy="125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 b="1">
                <a:solidFill>
                  <a:srgbClr val="F1B015"/>
                </a:solidFill>
                <a:latin typeface="Corbel"/>
              </a:rPr>
              <a:t>Durant</a:t>
            </a:r>
            <a:endParaRPr/>
          </a:p>
        </p:txBody>
      </p:sp>
      <p:pic>
        <p:nvPicPr>
          <p:cNvPr id="480" name="Imagen 479"/>
          <p:cNvPicPr/>
          <p:nvPr/>
        </p:nvPicPr>
        <p:blipFill>
          <a:blip r:embed="rId4"/>
          <a:stretch>
            <a:fillRect/>
          </a:stretch>
        </p:blipFill>
        <p:spPr>
          <a:xfrm>
            <a:off x="819000" y="2029680"/>
            <a:ext cx="8111520" cy="4850640"/>
          </a:xfrm>
          <a:prstGeom prst="rect">
            <a:avLst/>
          </a:prstGeom>
          <a:ln>
            <a:noFill/>
          </a:ln>
        </p:spPr>
      </p:pic>
      <p:sp>
        <p:nvSpPr>
          <p:cNvPr id="481" name="CustomShape 2"/>
          <p:cNvSpPr/>
          <p:nvPr/>
        </p:nvSpPr>
        <p:spPr>
          <a:xfrm>
            <a:off x="4746240" y="6887520"/>
            <a:ext cx="587880" cy="402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BE992A68-4289-4CC2-9AFB-6CB77B71442F}" type="slidenum">
              <a:rPr lang="ca-ES" sz="1100" b="1">
                <a:solidFill>
                  <a:srgbClr val="A6A6A6"/>
                </a:solidFill>
                <a:latin typeface="Arial"/>
              </a:rPr>
              <a:t>19</a:t>
            </a:fld>
            <a:endParaRPr/>
          </a:p>
        </p:txBody>
      </p:sp>
      <p:pic>
        <p:nvPicPr>
          <p:cNvPr id="482" name="Imagen 481"/>
          <p:cNvPicPr/>
          <p:nvPr/>
        </p:nvPicPr>
        <p:blipFill>
          <a:blip r:embed="rId5"/>
          <a:stretch>
            <a:fillRect/>
          </a:stretch>
        </p:blipFill>
        <p:spPr>
          <a:xfrm>
            <a:off x="6807960" y="2351880"/>
            <a:ext cx="3063960" cy="214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503640" y="269280"/>
            <a:ext cx="9242640" cy="1577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 b="1">
                <a:solidFill>
                  <a:srgbClr val="F1B015"/>
                </a:solidFill>
                <a:latin typeface="Corbel"/>
              </a:rPr>
              <a:t>De què parlaré?</a:t>
            </a:r>
            <a:endParaRPr/>
          </a:p>
        </p:txBody>
      </p:sp>
      <p:sp>
        <p:nvSpPr>
          <p:cNvPr id="407" name="CustomShape 2"/>
          <p:cNvSpPr/>
          <p:nvPr/>
        </p:nvSpPr>
        <p:spPr>
          <a:xfrm>
            <a:off x="4745880" y="6887880"/>
            <a:ext cx="587520" cy="401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39DCC412-AF62-4883-AA6C-889A9EBCA6D7}" type="slidenum">
              <a:rPr lang="ca-ES" sz="1100" b="1">
                <a:solidFill>
                  <a:srgbClr val="A6A6A6"/>
                </a:solidFill>
                <a:latin typeface="Arial"/>
              </a:rPr>
              <a:t>2</a:t>
            </a:fld>
            <a:endParaRPr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2511070"/>
              </p:ext>
            </p:extLst>
          </p:nvPr>
        </p:nvGraphicFramePr>
        <p:xfrm>
          <a:off x="936390" y="1962885"/>
          <a:ext cx="7478294" cy="5131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859320" y="2148840"/>
            <a:ext cx="8359920" cy="441648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CustomShape 2"/>
          <p:cNvSpPr/>
          <p:nvPr/>
        </p:nvSpPr>
        <p:spPr>
          <a:xfrm>
            <a:off x="4746240" y="6887520"/>
            <a:ext cx="587880" cy="402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E96062D6-7635-46AD-A0D4-84BB61169526}" type="slidenum">
              <a:rPr lang="ca-ES" sz="1100" b="1">
                <a:solidFill>
                  <a:srgbClr val="A6A6A6"/>
                </a:solidFill>
                <a:latin typeface="Arial"/>
              </a:rPr>
              <a:t>20</a:t>
            </a:fld>
            <a:endParaRPr/>
          </a:p>
        </p:txBody>
      </p:sp>
      <p:sp>
        <p:nvSpPr>
          <p:cNvPr id="485" name="CustomShape 3"/>
          <p:cNvSpPr/>
          <p:nvPr/>
        </p:nvSpPr>
        <p:spPr>
          <a:xfrm>
            <a:off x="594720" y="922320"/>
            <a:ext cx="8652240" cy="2118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ca-ES" sz="3200" b="1">
                <a:solidFill>
                  <a:srgbClr val="F1B015"/>
                </a:solidFill>
                <a:latin typeface="Arial"/>
              </a:rPr>
              <a:t>Twinspace: </a:t>
            </a:r>
            <a:r>
              <a:rPr lang="ca-ES" sz="3200" b="1">
                <a:solidFill>
                  <a:srgbClr val="1286C9"/>
                </a:solidFill>
                <a:latin typeface="Corbel"/>
              </a:rPr>
              <a:t>Espai comú de treball: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86" name="Imagen 485"/>
          <p:cNvPicPr/>
          <p:nvPr/>
        </p:nvPicPr>
        <p:blipFill>
          <a:blip r:embed="rId4"/>
          <a:stretch>
            <a:fillRect/>
          </a:stretch>
        </p:blipFill>
        <p:spPr>
          <a:xfrm>
            <a:off x="2260800" y="1954440"/>
            <a:ext cx="5482800" cy="492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911160" y="348120"/>
            <a:ext cx="8836200" cy="120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 b="1">
                <a:solidFill>
                  <a:srgbClr val="F1B015"/>
                </a:solidFill>
                <a:latin typeface="Corbel"/>
              </a:rPr>
              <a:t>Eines del Twinspace</a:t>
            </a:r>
            <a:endParaRPr/>
          </a:p>
        </p:txBody>
      </p:sp>
      <p:pic>
        <p:nvPicPr>
          <p:cNvPr id="488" name="Imagen 487"/>
          <p:cNvPicPr/>
          <p:nvPr/>
        </p:nvPicPr>
        <p:blipFill>
          <a:blip r:embed="rId4"/>
          <a:stretch>
            <a:fillRect/>
          </a:stretch>
        </p:blipFill>
        <p:spPr>
          <a:xfrm>
            <a:off x="686160" y="1807560"/>
            <a:ext cx="9448560" cy="4689360"/>
          </a:xfrm>
          <a:prstGeom prst="rect">
            <a:avLst/>
          </a:prstGeom>
          <a:ln>
            <a:noFill/>
          </a:ln>
        </p:spPr>
      </p:pic>
      <p:sp>
        <p:nvSpPr>
          <p:cNvPr id="489" name="CustomShape 2"/>
          <p:cNvSpPr/>
          <p:nvPr/>
        </p:nvSpPr>
        <p:spPr>
          <a:xfrm>
            <a:off x="4746240" y="6887520"/>
            <a:ext cx="587880" cy="402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60DE7453-0BC1-4F92-83E0-579DB90113D1}" type="slidenum">
              <a:rPr lang="ca-ES" sz="1100" b="1">
                <a:solidFill>
                  <a:srgbClr val="A6A6A6"/>
                </a:solidFill>
                <a:latin typeface="Arial"/>
              </a:rPr>
              <a:t>21</a:t>
            </a:fld>
            <a:endParaRPr/>
          </a:p>
        </p:txBody>
      </p:sp>
      <p:pic>
        <p:nvPicPr>
          <p:cNvPr id="490" name="Imagen 48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6052680"/>
            <a:ext cx="10080360" cy="148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911160" y="269280"/>
            <a:ext cx="8836200" cy="120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 b="1">
                <a:solidFill>
                  <a:srgbClr val="F1B015"/>
                </a:solidFill>
                <a:latin typeface="Corbel"/>
              </a:rPr>
              <a:t>Eines del Twinspace</a:t>
            </a:r>
            <a:endParaRPr/>
          </a:p>
        </p:txBody>
      </p:sp>
      <p:sp>
        <p:nvSpPr>
          <p:cNvPr id="492" name="CustomShape 2"/>
          <p:cNvSpPr/>
          <p:nvPr/>
        </p:nvSpPr>
        <p:spPr>
          <a:xfrm>
            <a:off x="4746240" y="6887520"/>
            <a:ext cx="587880" cy="402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5D4CE18C-AC79-4E37-B3BA-C4FE0DFC9E84}" type="slidenum">
              <a:rPr lang="ca-ES" sz="1100" b="1">
                <a:solidFill>
                  <a:srgbClr val="A6A6A6"/>
                </a:solidFill>
                <a:latin typeface="Arial"/>
              </a:rPr>
              <a:t>22</a:t>
            </a:fld>
            <a:endParaRPr/>
          </a:p>
        </p:txBody>
      </p:sp>
      <p:pic>
        <p:nvPicPr>
          <p:cNvPr id="493" name="Imagen 492"/>
          <p:cNvPicPr/>
          <p:nvPr/>
        </p:nvPicPr>
        <p:blipFill>
          <a:blip r:embed="rId4"/>
          <a:stretch>
            <a:fillRect/>
          </a:stretch>
        </p:blipFill>
        <p:spPr>
          <a:xfrm>
            <a:off x="1190160" y="1532880"/>
            <a:ext cx="7747200" cy="3681360"/>
          </a:xfrm>
          <a:prstGeom prst="rect">
            <a:avLst/>
          </a:prstGeom>
          <a:ln>
            <a:noFill/>
          </a:ln>
        </p:spPr>
      </p:pic>
      <p:pic>
        <p:nvPicPr>
          <p:cNvPr id="494" name="Imagen 493"/>
          <p:cNvPicPr/>
          <p:nvPr/>
        </p:nvPicPr>
        <p:blipFill>
          <a:blip r:embed="rId5"/>
          <a:stretch>
            <a:fillRect/>
          </a:stretch>
        </p:blipFill>
        <p:spPr>
          <a:xfrm>
            <a:off x="1387800" y="5128920"/>
            <a:ext cx="7659720" cy="202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503640" y="269280"/>
            <a:ext cx="9242640" cy="1577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lvl="1">
              <a:lnSpc>
                <a:spcPct val="100000"/>
              </a:lnSpc>
            </a:pPr>
            <a:r>
              <a:rPr lang="ca-ES" sz="3800" b="1" dirty="0">
                <a:solidFill>
                  <a:srgbClr val="F1B015"/>
                </a:solidFill>
                <a:latin typeface="Corbel"/>
              </a:rPr>
              <a:t>Què podem fer al </a:t>
            </a:r>
            <a:r>
              <a:rPr lang="ca-ES" sz="3800" b="1" dirty="0" err="1">
                <a:solidFill>
                  <a:srgbClr val="F1B015"/>
                </a:solidFill>
                <a:latin typeface="Corbel"/>
              </a:rPr>
              <a:t>Twinspace</a:t>
            </a:r>
            <a:r>
              <a:rPr lang="ca-ES" sz="3800" b="1" dirty="0">
                <a:solidFill>
                  <a:srgbClr val="F1B015"/>
                </a:solidFill>
                <a:latin typeface="Corbel"/>
              </a:rPr>
              <a:t>?</a:t>
            </a:r>
            <a:endParaRPr dirty="0"/>
          </a:p>
        </p:txBody>
      </p:sp>
      <p:sp>
        <p:nvSpPr>
          <p:cNvPr id="496" name="CustomShape 2"/>
          <p:cNvSpPr/>
          <p:nvPr/>
        </p:nvSpPr>
        <p:spPr>
          <a:xfrm>
            <a:off x="4745880" y="6887880"/>
            <a:ext cx="587520" cy="401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FF8AA227-79FD-46BA-B278-5349F3065EB9}" type="slidenum">
              <a:rPr lang="ca-ES" sz="1100" b="1">
                <a:solidFill>
                  <a:srgbClr val="A6A6A6"/>
                </a:solidFill>
                <a:latin typeface="Arial"/>
              </a:rPr>
              <a:t>23</a:t>
            </a:fld>
            <a:endParaRPr/>
          </a:p>
        </p:txBody>
      </p:sp>
      <p:sp>
        <p:nvSpPr>
          <p:cNvPr id="497" name="CustomShape 3"/>
          <p:cNvSpPr/>
          <p:nvPr/>
        </p:nvSpPr>
        <p:spPr>
          <a:xfrm>
            <a:off x="1008000" y="2592000"/>
            <a:ext cx="8063280" cy="446328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41131795"/>
              </p:ext>
            </p:extLst>
          </p:nvPr>
        </p:nvGraphicFramePr>
        <p:xfrm>
          <a:off x="648000" y="2129667"/>
          <a:ext cx="9098280" cy="459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832680" y="269280"/>
            <a:ext cx="8915040" cy="120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 b="1">
                <a:solidFill>
                  <a:srgbClr val="F1B015"/>
                </a:solidFill>
                <a:latin typeface="Corbel"/>
              </a:rPr>
              <a:t>Podrem...</a:t>
            </a:r>
            <a:endParaRPr/>
          </a:p>
        </p:txBody>
      </p:sp>
      <p:pic>
        <p:nvPicPr>
          <p:cNvPr id="500" name="Imagen 499"/>
          <p:cNvPicPr/>
          <p:nvPr/>
        </p:nvPicPr>
        <p:blipFill>
          <a:blip r:embed="rId4"/>
          <a:stretch>
            <a:fillRect/>
          </a:stretch>
        </p:blipFill>
        <p:spPr>
          <a:xfrm>
            <a:off x="759600" y="1726920"/>
            <a:ext cx="5645520" cy="5321160"/>
          </a:xfrm>
          <a:prstGeom prst="rect">
            <a:avLst/>
          </a:prstGeom>
          <a:ln>
            <a:noFill/>
          </a:ln>
        </p:spPr>
      </p:pic>
      <p:sp>
        <p:nvSpPr>
          <p:cNvPr id="501" name="CustomShape 2"/>
          <p:cNvSpPr/>
          <p:nvPr/>
        </p:nvSpPr>
        <p:spPr>
          <a:xfrm>
            <a:off x="5437800" y="2112480"/>
            <a:ext cx="4329360" cy="461916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CustomShape 3"/>
          <p:cNvSpPr/>
          <p:nvPr/>
        </p:nvSpPr>
        <p:spPr>
          <a:xfrm>
            <a:off x="4746240" y="6887520"/>
            <a:ext cx="587880" cy="402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1461CDA0-B8BE-4105-BCC9-25FFBA21058A}" type="slidenum">
              <a:rPr lang="ca-ES" sz="1100" b="1">
                <a:solidFill>
                  <a:srgbClr val="A6A6A6"/>
                </a:solidFill>
                <a:latin typeface="Arial"/>
              </a:rPr>
              <a:t>24</a:t>
            </a:fld>
            <a:endParaRPr/>
          </a:p>
        </p:txBody>
      </p:sp>
      <p:pic>
        <p:nvPicPr>
          <p:cNvPr id="503" name="Imagen 502"/>
          <p:cNvPicPr/>
          <p:nvPr/>
        </p:nvPicPr>
        <p:blipFill>
          <a:blip r:embed="rId5"/>
          <a:stretch>
            <a:fillRect/>
          </a:stretch>
        </p:blipFill>
        <p:spPr>
          <a:xfrm>
            <a:off x="6377400" y="4280040"/>
            <a:ext cx="3494520" cy="2815200"/>
          </a:xfrm>
          <a:prstGeom prst="rect">
            <a:avLst/>
          </a:prstGeom>
          <a:ln>
            <a:noFill/>
          </a:ln>
        </p:spPr>
      </p:pic>
      <p:pic>
        <p:nvPicPr>
          <p:cNvPr id="504" name="Imagen 503"/>
          <p:cNvPicPr/>
          <p:nvPr/>
        </p:nvPicPr>
        <p:blipFill>
          <a:blip r:embed="rId6"/>
          <a:stretch>
            <a:fillRect/>
          </a:stretch>
        </p:blipFill>
        <p:spPr>
          <a:xfrm>
            <a:off x="6109200" y="1216080"/>
            <a:ext cx="3956760" cy="260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858960" y="325080"/>
            <a:ext cx="8359920" cy="125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 b="1">
                <a:solidFill>
                  <a:srgbClr val="F1B015"/>
                </a:solidFill>
                <a:latin typeface="Corbel"/>
              </a:rPr>
              <a:t>Després</a:t>
            </a:r>
            <a:endParaRPr/>
          </a:p>
        </p:txBody>
      </p:sp>
      <p:pic>
        <p:nvPicPr>
          <p:cNvPr id="506" name="Imagen 505"/>
          <p:cNvPicPr/>
          <p:nvPr/>
        </p:nvPicPr>
        <p:blipFill>
          <a:blip r:embed="rId4"/>
          <a:stretch>
            <a:fillRect/>
          </a:stretch>
        </p:blipFill>
        <p:spPr>
          <a:xfrm>
            <a:off x="853920" y="2089080"/>
            <a:ext cx="8364960" cy="4502160"/>
          </a:xfrm>
          <a:prstGeom prst="rect">
            <a:avLst/>
          </a:prstGeom>
          <a:ln>
            <a:noFill/>
          </a:ln>
        </p:spPr>
      </p:pic>
      <p:sp>
        <p:nvSpPr>
          <p:cNvPr id="507" name="CustomShape 2"/>
          <p:cNvSpPr/>
          <p:nvPr/>
        </p:nvSpPr>
        <p:spPr>
          <a:xfrm>
            <a:off x="4746240" y="6887520"/>
            <a:ext cx="587880" cy="402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2C3B6EA4-2320-4B66-9620-6B285F3EA9D2}" type="slidenum">
              <a:rPr lang="ca-ES" sz="1100" b="1">
                <a:solidFill>
                  <a:srgbClr val="A6A6A6"/>
                </a:solidFill>
                <a:latin typeface="Arial"/>
              </a:rPr>
              <a:t>25</a:t>
            </a:fld>
            <a:endParaRPr/>
          </a:p>
        </p:txBody>
      </p:sp>
      <p:pic>
        <p:nvPicPr>
          <p:cNvPr id="508" name="Imagen 507"/>
          <p:cNvPicPr/>
          <p:nvPr/>
        </p:nvPicPr>
        <p:blipFill>
          <a:blip r:embed="rId5"/>
          <a:stretch>
            <a:fillRect/>
          </a:stretch>
        </p:blipFill>
        <p:spPr>
          <a:xfrm>
            <a:off x="5906520" y="2278080"/>
            <a:ext cx="3191760" cy="21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858960" y="325080"/>
            <a:ext cx="8359920" cy="125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 b="1">
                <a:solidFill>
                  <a:srgbClr val="F1B015"/>
                </a:solidFill>
                <a:latin typeface="Corbel"/>
              </a:rPr>
              <a:t>Després</a:t>
            </a:r>
            <a:endParaRPr/>
          </a:p>
        </p:txBody>
      </p:sp>
      <p:pic>
        <p:nvPicPr>
          <p:cNvPr id="510" name="Imagen 509"/>
          <p:cNvPicPr/>
          <p:nvPr/>
        </p:nvPicPr>
        <p:blipFill>
          <a:blip r:embed="rId4"/>
          <a:stretch>
            <a:fillRect/>
          </a:stretch>
        </p:blipFill>
        <p:spPr>
          <a:xfrm>
            <a:off x="853920" y="2129760"/>
            <a:ext cx="8364960" cy="4447800"/>
          </a:xfrm>
          <a:prstGeom prst="rect">
            <a:avLst/>
          </a:prstGeom>
          <a:ln>
            <a:noFill/>
          </a:ln>
        </p:spPr>
      </p:pic>
      <p:sp>
        <p:nvSpPr>
          <p:cNvPr id="511" name="CustomShape 2"/>
          <p:cNvSpPr/>
          <p:nvPr/>
        </p:nvSpPr>
        <p:spPr>
          <a:xfrm>
            <a:off x="4746240" y="6887520"/>
            <a:ext cx="587880" cy="402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FED6AAF0-66D2-47F2-849B-830546CF34B0}" type="slidenum">
              <a:rPr lang="ca-ES" sz="1100" b="1">
                <a:solidFill>
                  <a:srgbClr val="A6A6A6"/>
                </a:solidFill>
                <a:latin typeface="Arial"/>
              </a:rPr>
              <a:t>26</a:t>
            </a:fld>
            <a:endParaRPr/>
          </a:p>
        </p:txBody>
      </p:sp>
      <p:pic>
        <p:nvPicPr>
          <p:cNvPr id="512" name="Imagen 511"/>
          <p:cNvPicPr/>
          <p:nvPr/>
        </p:nvPicPr>
        <p:blipFill>
          <a:blip r:embed="rId5"/>
          <a:stretch>
            <a:fillRect/>
          </a:stretch>
        </p:blipFill>
        <p:spPr>
          <a:xfrm>
            <a:off x="631800" y="5328360"/>
            <a:ext cx="3426120" cy="1949040"/>
          </a:xfrm>
          <a:prstGeom prst="rect">
            <a:avLst/>
          </a:prstGeom>
          <a:ln>
            <a:noFill/>
          </a:ln>
        </p:spPr>
      </p:pic>
      <p:pic>
        <p:nvPicPr>
          <p:cNvPr id="513" name="Imagen 512"/>
          <p:cNvPicPr/>
          <p:nvPr/>
        </p:nvPicPr>
        <p:blipFill>
          <a:blip r:embed="rId6"/>
          <a:stretch>
            <a:fillRect/>
          </a:stretch>
        </p:blipFill>
        <p:spPr>
          <a:xfrm>
            <a:off x="1068840" y="2022840"/>
            <a:ext cx="2545920" cy="198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911160" y="269280"/>
            <a:ext cx="8836200" cy="120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 b="1">
                <a:solidFill>
                  <a:srgbClr val="F1B015"/>
                </a:solidFill>
                <a:latin typeface="Corbel"/>
              </a:rPr>
              <a:t>En resum</a:t>
            </a:r>
            <a:endParaRPr/>
          </a:p>
        </p:txBody>
      </p:sp>
      <p:sp>
        <p:nvSpPr>
          <p:cNvPr id="515" name="CustomShape 2"/>
          <p:cNvSpPr/>
          <p:nvPr/>
        </p:nvSpPr>
        <p:spPr>
          <a:xfrm>
            <a:off x="911520" y="4493520"/>
            <a:ext cx="8482320" cy="285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a-ES" sz="2800" b="1">
                <a:solidFill>
                  <a:srgbClr val="1286C9"/>
                </a:solidFill>
                <a:latin typeface="Corbel"/>
              </a:rPr>
              <a:t>	</a:t>
            </a:r>
            <a:r>
              <a:rPr lang="ca-ES" sz="4400" b="1">
                <a:solidFill>
                  <a:srgbClr val="FF9900"/>
                </a:solidFill>
                <a:latin typeface="Corbel"/>
              </a:rPr>
              <a:t>Ens permet cooperar </a:t>
            </a:r>
            <a:r>
              <a:rPr lang="ca-ES" sz="4400" i="1" u="sng">
                <a:solidFill>
                  <a:srgbClr val="FF9900"/>
                </a:solidFill>
                <a:latin typeface="Corbel"/>
              </a:rPr>
              <a:t>directament</a:t>
            </a:r>
            <a:r>
              <a:rPr lang="ca-ES" sz="4400" b="1">
                <a:solidFill>
                  <a:srgbClr val="FF9900"/>
                </a:solidFill>
                <a:latin typeface="Corbel"/>
              </a:rPr>
              <a:t> amb les escoles participants.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16" name="Imagen 515"/>
          <p:cNvPicPr/>
          <p:nvPr/>
        </p:nvPicPr>
        <p:blipFill>
          <a:blip r:embed="rId4"/>
          <a:stretch>
            <a:fillRect/>
          </a:stretch>
        </p:blipFill>
        <p:spPr>
          <a:xfrm>
            <a:off x="1848240" y="1377000"/>
            <a:ext cx="6854760" cy="3468240"/>
          </a:xfrm>
          <a:prstGeom prst="rect">
            <a:avLst/>
          </a:prstGeom>
          <a:ln>
            <a:noFill/>
          </a:ln>
        </p:spPr>
      </p:pic>
      <p:sp>
        <p:nvSpPr>
          <p:cNvPr id="517" name="CustomShape 3"/>
          <p:cNvSpPr/>
          <p:nvPr/>
        </p:nvSpPr>
        <p:spPr>
          <a:xfrm>
            <a:off x="4746240" y="6887520"/>
            <a:ext cx="587880" cy="402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1ABDAE8C-C5D8-4D86-B051-AF110E1B3F8C}" type="slidenum">
              <a:rPr lang="ca-ES" sz="1100" b="1">
                <a:solidFill>
                  <a:srgbClr val="A6A6A6"/>
                </a:solidFill>
                <a:latin typeface="Arial"/>
              </a:rPr>
              <a:t>27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1512000" y="4313520"/>
            <a:ext cx="6467760" cy="161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ca-ES" sz="4600">
                <a:solidFill>
                  <a:srgbClr val="3333FF"/>
                </a:solidFill>
                <a:latin typeface="Corbel"/>
              </a:rPr>
              <a:t>Assessorament</a:t>
            </a:r>
            <a:endParaRPr/>
          </a:p>
        </p:txBody>
      </p:sp>
      <p:sp>
        <p:nvSpPr>
          <p:cNvPr id="519" name="CustomShape 2"/>
          <p:cNvSpPr/>
          <p:nvPr/>
        </p:nvSpPr>
        <p:spPr>
          <a:xfrm>
            <a:off x="1512000" y="5949720"/>
            <a:ext cx="6468120" cy="63144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CustomShape 3"/>
          <p:cNvSpPr/>
          <p:nvPr/>
        </p:nvSpPr>
        <p:spPr>
          <a:xfrm>
            <a:off x="8064360" y="6803640"/>
            <a:ext cx="2015640" cy="402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6F0D091C-F36B-4CC4-8A05-AB7D54B2471F}" type="slidenum">
              <a:rPr lang="ca-ES" sz="1100" b="1">
                <a:solidFill>
                  <a:srgbClr val="A6A6A6"/>
                </a:solidFill>
                <a:latin typeface="Arial"/>
              </a:rPr>
              <a:t>28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673560" y="269280"/>
            <a:ext cx="9073800" cy="144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 b="1">
                <a:solidFill>
                  <a:srgbClr val="F1B015"/>
                </a:solidFill>
                <a:latin typeface="Corbel"/>
              </a:rPr>
              <a:t>SdLe</a:t>
            </a:r>
            <a:endParaRPr/>
          </a:p>
        </p:txBody>
      </p:sp>
      <p:sp>
        <p:nvSpPr>
          <p:cNvPr id="525" name="CustomShape 2"/>
          <p:cNvSpPr/>
          <p:nvPr/>
        </p:nvSpPr>
        <p:spPr>
          <a:xfrm>
            <a:off x="923760" y="4969800"/>
            <a:ext cx="7926120" cy="174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a-ES" sz="3200" b="1" dirty="0">
                <a:solidFill>
                  <a:srgbClr val="FFFFFF"/>
                </a:solidFill>
                <a:latin typeface="Corbel"/>
                <a:hlinkClick r:id="rId4"/>
              </a:rPr>
              <a:t>http://xtec.gencat.cat/ca/projectes/projecteinternacionalerasmus/etwinning</a:t>
            </a:r>
            <a:r>
              <a:rPr lang="ca-ES" sz="3200" b="1" dirty="0" smtClean="0">
                <a:solidFill>
                  <a:srgbClr val="FFFFFF"/>
                </a:solidFill>
                <a:latin typeface="Corbel"/>
                <a:hlinkClick r:id="rId4"/>
              </a:rPr>
              <a:t>/</a:t>
            </a:r>
            <a:r>
              <a:rPr lang="ca-ES" sz="3200" b="1" dirty="0" smtClean="0">
                <a:solidFill>
                  <a:srgbClr val="FFFFFF"/>
                </a:solidFill>
                <a:latin typeface="Corbel"/>
              </a:rPr>
              <a:t>    </a:t>
            </a:r>
            <a:endParaRPr dirty="0"/>
          </a:p>
        </p:txBody>
      </p:sp>
      <p:pic>
        <p:nvPicPr>
          <p:cNvPr id="526" name="Imagen 525"/>
          <p:cNvPicPr/>
          <p:nvPr/>
        </p:nvPicPr>
        <p:blipFill>
          <a:blip r:embed="rId5"/>
          <a:stretch>
            <a:fillRect/>
          </a:stretch>
        </p:blipFill>
        <p:spPr>
          <a:xfrm>
            <a:off x="825840" y="2358720"/>
            <a:ext cx="4966560" cy="1793160"/>
          </a:xfrm>
          <a:prstGeom prst="rect">
            <a:avLst/>
          </a:prstGeom>
          <a:ln>
            <a:noFill/>
          </a:ln>
        </p:spPr>
      </p:pic>
      <p:sp>
        <p:nvSpPr>
          <p:cNvPr id="527" name="CustomShape 3"/>
          <p:cNvSpPr/>
          <p:nvPr/>
        </p:nvSpPr>
        <p:spPr>
          <a:xfrm>
            <a:off x="4746240" y="6887520"/>
            <a:ext cx="587520" cy="402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75A60261-2F73-49F5-A1F8-EFC9EDE80FF9}" type="slidenum">
              <a:rPr lang="ca-ES" sz="1100" b="1">
                <a:solidFill>
                  <a:srgbClr val="A6A6A6"/>
                </a:solidFill>
                <a:latin typeface="Arial"/>
              </a:rPr>
              <a:t>29</a:t>
            </a:fld>
            <a:endParaRPr/>
          </a:p>
        </p:txBody>
      </p:sp>
      <p:sp>
        <p:nvSpPr>
          <p:cNvPr id="528" name="CustomShape 4"/>
          <p:cNvSpPr/>
          <p:nvPr/>
        </p:nvSpPr>
        <p:spPr>
          <a:xfrm>
            <a:off x="171360" y="50400"/>
            <a:ext cx="335880" cy="33588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CustomShape 5"/>
          <p:cNvSpPr/>
          <p:nvPr/>
        </p:nvSpPr>
        <p:spPr>
          <a:xfrm>
            <a:off x="171360" y="50400"/>
            <a:ext cx="335880" cy="335880"/>
          </a:xfrm>
          <a:prstGeom prst="rect">
            <a:avLst/>
          </a:prstGeom>
          <a:noFill/>
          <a:ln>
            <a:noFill/>
          </a:ln>
        </p:spPr>
      </p:sp>
      <p:pic>
        <p:nvPicPr>
          <p:cNvPr id="530" name="Imagen 529"/>
          <p:cNvPicPr/>
          <p:nvPr/>
        </p:nvPicPr>
        <p:blipFill>
          <a:blip r:embed="rId6"/>
          <a:stretch>
            <a:fillRect/>
          </a:stretch>
        </p:blipFill>
        <p:spPr>
          <a:xfrm>
            <a:off x="6895080" y="2439000"/>
            <a:ext cx="2505960" cy="2330640"/>
          </a:xfrm>
          <a:prstGeom prst="rect">
            <a:avLst/>
          </a:prstGeom>
          <a:ln>
            <a:noFill/>
          </a:ln>
        </p:spPr>
      </p:pic>
      <p:sp>
        <p:nvSpPr>
          <p:cNvPr id="531" name="CustomShape 6"/>
          <p:cNvSpPr/>
          <p:nvPr/>
        </p:nvSpPr>
        <p:spPr>
          <a:xfrm>
            <a:off x="4872240" y="3611880"/>
            <a:ext cx="335520" cy="3355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4745520" y="6887880"/>
            <a:ext cx="587520" cy="401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9E6667C9-1DC0-448D-A8BE-D4EB949356B2}" type="slidenum">
              <a:rPr lang="ca-ES" sz="1100" b="1">
                <a:solidFill>
                  <a:srgbClr val="A6A6A6"/>
                </a:solidFill>
                <a:latin typeface="Arial"/>
              </a:rPr>
              <a:t>3</a:t>
            </a:fld>
            <a:endParaRPr/>
          </a:p>
        </p:txBody>
      </p:sp>
      <p:sp>
        <p:nvSpPr>
          <p:cNvPr id="410" name="CustomShape 2"/>
          <p:cNvSpPr/>
          <p:nvPr/>
        </p:nvSpPr>
        <p:spPr>
          <a:xfrm>
            <a:off x="1252800" y="2099880"/>
            <a:ext cx="7755480" cy="461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a-ES" sz="5400" b="1">
                <a:solidFill>
                  <a:srgbClr val="1286C9"/>
                </a:solidFill>
                <a:latin typeface="Corbel"/>
              </a:rPr>
              <a:t>1. Què és eTwinning?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4746240" y="6887520"/>
            <a:ext cx="587880" cy="402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15B568A8-B4D0-40C5-89E8-0D91A9B12FDF}" type="slidenum">
              <a:rPr lang="ca-ES" sz="1100" b="1">
                <a:solidFill>
                  <a:srgbClr val="A6A6A6"/>
                </a:solidFill>
                <a:latin typeface="Arial"/>
              </a:rPr>
              <a:t>30</a:t>
            </a:fld>
            <a:endParaRPr/>
          </a:p>
        </p:txBody>
      </p:sp>
      <p:sp>
        <p:nvSpPr>
          <p:cNvPr id="522" name="CustomShape 2"/>
          <p:cNvSpPr/>
          <p:nvPr/>
        </p:nvSpPr>
        <p:spPr>
          <a:xfrm>
            <a:off x="836280" y="269280"/>
            <a:ext cx="9243720" cy="157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a-ES" sz="3200">
                <a:solidFill>
                  <a:srgbClr val="F1B015"/>
                </a:solidFill>
                <a:latin typeface="Corbel"/>
              </a:rPr>
              <a:t>El portal nacional:</a:t>
            </a:r>
            <a:endParaRPr/>
          </a:p>
          <a:p>
            <a:pPr algn="ctr">
              <a:lnSpc>
                <a:spcPct val="100000"/>
              </a:lnSpc>
            </a:pPr>
            <a:r>
              <a:rPr lang="ca-ES" sz="3200" u="sng">
                <a:solidFill>
                  <a:srgbClr val="00387E"/>
                </a:solidFill>
                <a:latin typeface="Corbel"/>
              </a:rPr>
              <a:t>http://www.etwinning.es</a:t>
            </a:r>
            <a:endParaRPr/>
          </a:p>
        </p:txBody>
      </p:sp>
      <p:pic>
        <p:nvPicPr>
          <p:cNvPr id="523" name="Imagen 522"/>
          <p:cNvPicPr/>
          <p:nvPr/>
        </p:nvPicPr>
        <p:blipFill>
          <a:blip r:embed="rId4"/>
          <a:stretch>
            <a:fillRect/>
          </a:stretch>
        </p:blipFill>
        <p:spPr>
          <a:xfrm>
            <a:off x="2103120" y="1635840"/>
            <a:ext cx="5784120" cy="518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4746240" y="6887520"/>
            <a:ext cx="587520" cy="402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3D941AB7-2FE3-49AB-A14C-1939AB58FA61}" type="slidenum">
              <a:rPr lang="ca-ES" sz="1100" b="1">
                <a:solidFill>
                  <a:srgbClr val="A6A6A6"/>
                </a:solidFill>
                <a:latin typeface="Arial"/>
              </a:rPr>
              <a:t>31</a:t>
            </a:fld>
            <a:endParaRPr/>
          </a:p>
        </p:txBody>
      </p:sp>
      <p:sp>
        <p:nvSpPr>
          <p:cNvPr id="533" name="CustomShape 2"/>
          <p:cNvSpPr/>
          <p:nvPr/>
        </p:nvSpPr>
        <p:spPr>
          <a:xfrm>
            <a:off x="1071000" y="302760"/>
            <a:ext cx="8598240" cy="12596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a-ES" sz="3200" b="1">
                <a:solidFill>
                  <a:srgbClr val="F1B015"/>
                </a:solidFill>
                <a:latin typeface="Corbel"/>
              </a:rPr>
              <a:t>Bloc </a:t>
            </a:r>
            <a:r>
              <a:rPr lang="ca-ES" sz="3600" b="1">
                <a:solidFill>
                  <a:srgbClr val="F1B015"/>
                </a:solidFill>
                <a:latin typeface="Corbel"/>
              </a:rPr>
              <a:t>d’Ambaixadors</a:t>
            </a:r>
            <a:r>
              <a:rPr lang="ca-ES" sz="3200" b="1">
                <a:solidFill>
                  <a:srgbClr val="F1B015"/>
                </a:solidFill>
                <a:latin typeface="Corbel"/>
              </a:rPr>
              <a:t> de Catalunya</a:t>
            </a:r>
            <a:endParaRPr/>
          </a:p>
        </p:txBody>
      </p:sp>
      <p:sp>
        <p:nvSpPr>
          <p:cNvPr id="534" name="CustomShape 3"/>
          <p:cNvSpPr/>
          <p:nvPr/>
        </p:nvSpPr>
        <p:spPr>
          <a:xfrm>
            <a:off x="1706040" y="2430360"/>
            <a:ext cx="6529680" cy="45579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35" name="CustomShape 4"/>
          <p:cNvSpPr/>
          <p:nvPr/>
        </p:nvSpPr>
        <p:spPr>
          <a:xfrm>
            <a:off x="911520" y="1557360"/>
            <a:ext cx="9144000" cy="5065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ca-ES" sz="2650" b="1" dirty="0">
                <a:solidFill>
                  <a:srgbClr val="000000"/>
                </a:solidFill>
                <a:latin typeface="Arial"/>
                <a:ea typeface="Arial"/>
                <a:hlinkClick r:id="rId5"/>
              </a:rPr>
              <a:t>http://ambaixadacatalanaetwinning.blogspot.com.es</a:t>
            </a:r>
            <a:r>
              <a:rPr lang="ca-ES" sz="2650" b="1" dirty="0" smtClean="0">
                <a:solidFill>
                  <a:srgbClr val="000000"/>
                </a:solidFill>
                <a:latin typeface="Arial"/>
                <a:ea typeface="Arial"/>
                <a:hlinkClick r:id="rId5"/>
              </a:rPr>
              <a:t>/</a:t>
            </a:r>
            <a:r>
              <a:rPr lang="ca-ES" sz="2650" b="1" dirty="0" smtClean="0">
                <a:solidFill>
                  <a:srgbClr val="000000"/>
                </a:solidFill>
                <a:latin typeface="Arial"/>
                <a:ea typeface="Arial"/>
              </a:rPr>
              <a:t>  </a:t>
            </a:r>
            <a:r>
              <a:rPr lang="ca-ES" sz="1400" dirty="0" smtClean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Imagen 535"/>
          <p:cNvPicPr/>
          <p:nvPr/>
        </p:nvPicPr>
        <p:blipFill>
          <a:blip r:embed="rId4"/>
          <a:stretch>
            <a:fillRect/>
          </a:stretch>
        </p:blipFill>
        <p:spPr>
          <a:xfrm>
            <a:off x="650880" y="806400"/>
            <a:ext cx="7655040" cy="5791680"/>
          </a:xfrm>
          <a:prstGeom prst="rect">
            <a:avLst/>
          </a:prstGeom>
          <a:ln>
            <a:noFill/>
          </a:ln>
        </p:spPr>
      </p:pic>
      <p:pic>
        <p:nvPicPr>
          <p:cNvPr id="537" name="Imagen 536"/>
          <p:cNvPicPr/>
          <p:nvPr/>
        </p:nvPicPr>
        <p:blipFill>
          <a:blip r:embed="rId5"/>
          <a:stretch>
            <a:fillRect/>
          </a:stretch>
        </p:blipFill>
        <p:spPr>
          <a:xfrm>
            <a:off x="6176160" y="4065120"/>
            <a:ext cx="3823560" cy="3157920"/>
          </a:xfrm>
          <a:prstGeom prst="rect">
            <a:avLst/>
          </a:prstGeom>
          <a:ln>
            <a:noFill/>
          </a:ln>
        </p:spPr>
      </p:pic>
      <p:sp>
        <p:nvSpPr>
          <p:cNvPr id="538" name="CustomShape 1"/>
          <p:cNvSpPr/>
          <p:nvPr/>
        </p:nvSpPr>
        <p:spPr>
          <a:xfrm>
            <a:off x="4746240" y="6887520"/>
            <a:ext cx="587880" cy="402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9601D283-D56D-48D2-B116-8F7A452FD99D}" type="slidenum">
              <a:rPr lang="ca-ES" sz="1100" b="1">
                <a:solidFill>
                  <a:srgbClr val="A6A6A6"/>
                </a:solidFill>
                <a:latin typeface="Arial"/>
              </a:rPr>
              <a:t>32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859320" y="222120"/>
            <a:ext cx="8358840" cy="1362600"/>
          </a:xfrm>
          <a:prstGeom prst="rect">
            <a:avLst/>
          </a:prstGeom>
          <a:noFill/>
          <a:ln>
            <a:noFill/>
          </a:ln>
        </p:spPr>
      </p:sp>
      <p:pic>
        <p:nvPicPr>
          <p:cNvPr id="412" name="Imagen 411"/>
          <p:cNvPicPr/>
          <p:nvPr/>
        </p:nvPicPr>
        <p:blipFill>
          <a:blip r:embed="rId4"/>
          <a:stretch>
            <a:fillRect/>
          </a:stretch>
        </p:blipFill>
        <p:spPr>
          <a:xfrm>
            <a:off x="880200" y="2238120"/>
            <a:ext cx="8856360" cy="4918680"/>
          </a:xfrm>
          <a:prstGeom prst="rect">
            <a:avLst/>
          </a:prstGeom>
          <a:ln>
            <a:noFill/>
          </a:ln>
        </p:spPr>
      </p:pic>
      <p:sp>
        <p:nvSpPr>
          <p:cNvPr id="413" name="CustomShape 2"/>
          <p:cNvSpPr/>
          <p:nvPr/>
        </p:nvSpPr>
        <p:spPr>
          <a:xfrm>
            <a:off x="4745880" y="6888240"/>
            <a:ext cx="587160" cy="401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8A53CDE5-A848-4692-B49B-129113CBF322}" type="slidenum">
              <a:rPr lang="ca-ES" sz="1100" b="1">
                <a:solidFill>
                  <a:srgbClr val="A6A6A6"/>
                </a:solidFill>
                <a:latin typeface="Arial"/>
              </a:rPr>
              <a:t>4</a:t>
            </a:fld>
            <a:endParaRPr/>
          </a:p>
        </p:txBody>
      </p:sp>
      <p:sp>
        <p:nvSpPr>
          <p:cNvPr id="414" name="CustomShape 3"/>
          <p:cNvSpPr/>
          <p:nvPr/>
        </p:nvSpPr>
        <p:spPr>
          <a:xfrm>
            <a:off x="1230120" y="524880"/>
            <a:ext cx="7540200" cy="9529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4745520" y="6888240"/>
            <a:ext cx="587520" cy="401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E40EFED9-1CC8-4735-9478-7CFBAF387736}" type="slidenum">
              <a:rPr lang="ca-ES" sz="1100" b="1">
                <a:solidFill>
                  <a:srgbClr val="A6A6A6"/>
                </a:solidFill>
                <a:latin typeface="Arial"/>
              </a:rPr>
              <a:t>5</a:t>
            </a:fld>
            <a:endParaRPr/>
          </a:p>
        </p:txBody>
      </p:sp>
      <p:pic>
        <p:nvPicPr>
          <p:cNvPr id="416" name="Imagen 415"/>
          <p:cNvPicPr/>
          <p:nvPr/>
        </p:nvPicPr>
        <p:blipFill>
          <a:blip r:embed="rId4"/>
          <a:stretch>
            <a:fillRect/>
          </a:stretch>
        </p:blipFill>
        <p:spPr>
          <a:xfrm>
            <a:off x="1182960" y="281520"/>
            <a:ext cx="7814880" cy="2230200"/>
          </a:xfrm>
          <a:prstGeom prst="rect">
            <a:avLst/>
          </a:prstGeom>
          <a:ln>
            <a:noFill/>
          </a:ln>
        </p:spPr>
      </p:pic>
      <p:pic>
        <p:nvPicPr>
          <p:cNvPr id="417" name="Imagen 416"/>
          <p:cNvPicPr/>
          <p:nvPr/>
        </p:nvPicPr>
        <p:blipFill>
          <a:blip r:embed="rId5"/>
          <a:stretch>
            <a:fillRect/>
          </a:stretch>
        </p:blipFill>
        <p:spPr>
          <a:xfrm>
            <a:off x="1546920" y="2297520"/>
            <a:ext cx="6985440" cy="505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858960" y="325440"/>
            <a:ext cx="8358840" cy="125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>
                <a:solidFill>
                  <a:srgbClr val="F1B015"/>
                </a:solidFill>
                <a:latin typeface="Corbel"/>
              </a:rPr>
              <a:t>Dades:</a:t>
            </a:r>
            <a:r>
              <a:rPr lang="ca-ES" sz="3800">
                <a:solidFill>
                  <a:srgbClr val="174576"/>
                </a:solidFill>
                <a:latin typeface="Corbel"/>
              </a:rPr>
              <a:t> </a:t>
            </a:r>
            <a:endParaRPr/>
          </a:p>
        </p:txBody>
      </p:sp>
      <p:sp>
        <p:nvSpPr>
          <p:cNvPr id="420" name="CustomShape 2"/>
          <p:cNvSpPr/>
          <p:nvPr/>
        </p:nvSpPr>
        <p:spPr>
          <a:xfrm>
            <a:off x="4745880" y="6887880"/>
            <a:ext cx="587520" cy="401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DFB8A651-0175-49CE-8A19-4965C18ED682}" type="slidenum">
              <a:rPr lang="ca-ES" sz="1100" b="1">
                <a:solidFill>
                  <a:srgbClr val="A6A6A6"/>
                </a:solidFill>
                <a:latin typeface="Arial"/>
              </a:rPr>
              <a:t>6</a:t>
            </a:fld>
            <a:endParaRPr/>
          </a:p>
        </p:txBody>
      </p:sp>
      <p:sp>
        <p:nvSpPr>
          <p:cNvPr id="421" name="CustomShape 3"/>
          <p:cNvSpPr/>
          <p:nvPr/>
        </p:nvSpPr>
        <p:spPr>
          <a:xfrm>
            <a:off x="6945480" y="446040"/>
            <a:ext cx="2062440" cy="1903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pic>
        <p:nvPicPr>
          <p:cNvPr id="2" name="Imagen 1" descr="Captura de pantalla 2017-02-08 a les 20.26.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6" y="2526983"/>
            <a:ext cx="9245600" cy="19304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25888" y="1990163"/>
            <a:ext cx="188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accent1"/>
                </a:solidFill>
              </a:rPr>
              <a:t>EUROPA</a:t>
            </a:r>
            <a:endParaRPr lang="ca-ES" b="1" dirty="0">
              <a:solidFill>
                <a:schemeClr val="accent1"/>
              </a:solidFill>
            </a:endParaRPr>
          </a:p>
        </p:txBody>
      </p:sp>
      <p:pic>
        <p:nvPicPr>
          <p:cNvPr id="4" name="Imagen 3" descr="Captura de pantalla 2017-02-08 a les 20.27.3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0" y="5316047"/>
            <a:ext cx="4064000" cy="1282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1155" y="4844477"/>
            <a:ext cx="271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4F81BD"/>
                </a:solidFill>
              </a:rPr>
              <a:t>ESTAT ESPANYOL</a:t>
            </a:r>
            <a:endParaRPr lang="ca-ES" b="1" dirty="0">
              <a:solidFill>
                <a:srgbClr val="4F81BD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30550" y="5027781"/>
            <a:ext cx="2736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4F81BD"/>
                </a:solidFill>
              </a:rPr>
              <a:t>33 PAÏSOS</a:t>
            </a:r>
          </a:p>
          <a:p>
            <a:endParaRPr lang="ca-ES" b="1" dirty="0">
              <a:solidFill>
                <a:srgbClr val="4F81BD"/>
              </a:solidFill>
            </a:endParaRPr>
          </a:p>
          <a:p>
            <a:endParaRPr lang="ca-ES" b="1" dirty="0" smtClean="0">
              <a:solidFill>
                <a:srgbClr val="4F81BD"/>
              </a:solidFill>
            </a:endParaRPr>
          </a:p>
          <a:p>
            <a:r>
              <a:rPr lang="ca-ES" b="1" dirty="0" smtClean="0">
                <a:solidFill>
                  <a:srgbClr val="4F81BD"/>
                </a:solidFill>
              </a:rPr>
              <a:t>ETWINNING PLUS</a:t>
            </a:r>
            <a:endParaRPr lang="ca-ES" b="1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858960" y="325440"/>
            <a:ext cx="8359200" cy="125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>
                <a:solidFill>
                  <a:srgbClr val="F1B015"/>
                </a:solidFill>
                <a:latin typeface="Corbel"/>
              </a:rPr>
              <a:t>Qui ho coordina?</a:t>
            </a:r>
            <a:endParaRPr/>
          </a:p>
        </p:txBody>
      </p:sp>
      <p:sp>
        <p:nvSpPr>
          <p:cNvPr id="423" name="CustomShape 2"/>
          <p:cNvSpPr/>
          <p:nvPr/>
        </p:nvSpPr>
        <p:spPr>
          <a:xfrm>
            <a:off x="4745880" y="6888240"/>
            <a:ext cx="587160" cy="401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7B484F51-5536-4D49-B70E-C9015426F1DD}" type="slidenum">
              <a:rPr lang="ca-ES" sz="1100" b="1">
                <a:solidFill>
                  <a:srgbClr val="A6A6A6"/>
                </a:solidFill>
                <a:latin typeface="Arial"/>
              </a:rPr>
              <a:t>7</a:t>
            </a:fld>
            <a:endParaRPr/>
          </a:p>
        </p:txBody>
      </p:sp>
      <p:pic>
        <p:nvPicPr>
          <p:cNvPr id="424" name="Imagen 423"/>
          <p:cNvPicPr/>
          <p:nvPr/>
        </p:nvPicPr>
        <p:blipFill>
          <a:blip r:embed="rId4"/>
          <a:stretch>
            <a:fillRect/>
          </a:stretch>
        </p:blipFill>
        <p:spPr>
          <a:xfrm>
            <a:off x="853920" y="2089080"/>
            <a:ext cx="8364240" cy="4563360"/>
          </a:xfrm>
          <a:prstGeom prst="rect">
            <a:avLst/>
          </a:prstGeom>
          <a:ln>
            <a:noFill/>
          </a:ln>
        </p:spPr>
      </p:pic>
      <p:sp>
        <p:nvSpPr>
          <p:cNvPr id="425" name="CustomShape 3"/>
          <p:cNvSpPr/>
          <p:nvPr/>
        </p:nvSpPr>
        <p:spPr>
          <a:xfrm>
            <a:off x="6945480" y="5129280"/>
            <a:ext cx="1053000" cy="1305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Imagen 425"/>
          <p:cNvPicPr/>
          <p:nvPr/>
        </p:nvPicPr>
        <p:blipFill>
          <a:blip r:embed="rId4"/>
          <a:stretch>
            <a:fillRect/>
          </a:stretch>
        </p:blipFill>
        <p:spPr>
          <a:xfrm>
            <a:off x="853920" y="321840"/>
            <a:ext cx="8364240" cy="1310040"/>
          </a:xfrm>
          <a:prstGeom prst="rect">
            <a:avLst/>
          </a:prstGeom>
          <a:ln>
            <a:noFill/>
          </a:ln>
        </p:spPr>
      </p:pic>
      <p:pic>
        <p:nvPicPr>
          <p:cNvPr id="427" name="Imagen 426"/>
          <p:cNvPicPr/>
          <p:nvPr/>
        </p:nvPicPr>
        <p:blipFill>
          <a:blip r:embed="rId5"/>
          <a:stretch>
            <a:fillRect/>
          </a:stretch>
        </p:blipFill>
        <p:spPr>
          <a:xfrm>
            <a:off x="1237320" y="2505960"/>
            <a:ext cx="5401080" cy="4213080"/>
          </a:xfrm>
          <a:prstGeom prst="rect">
            <a:avLst/>
          </a:prstGeom>
          <a:ln>
            <a:noFill/>
          </a:ln>
        </p:spPr>
      </p:pic>
      <p:sp>
        <p:nvSpPr>
          <p:cNvPr id="428" name="CustomShape 1"/>
          <p:cNvSpPr/>
          <p:nvPr/>
        </p:nvSpPr>
        <p:spPr>
          <a:xfrm>
            <a:off x="4745880" y="6887880"/>
            <a:ext cx="587520" cy="401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7A9F8CD7-A516-4809-9BB7-8FC31DF241F2}" type="slidenum">
              <a:rPr lang="ca-ES" sz="1100" b="1">
                <a:solidFill>
                  <a:srgbClr val="A6A6A6"/>
                </a:solidFill>
                <a:latin typeface="Arial"/>
              </a:rPr>
              <a:t>8</a:t>
            </a:fld>
            <a:endParaRPr/>
          </a:p>
        </p:txBody>
      </p:sp>
      <p:pic>
        <p:nvPicPr>
          <p:cNvPr id="429" name="Imagen 428"/>
          <p:cNvPicPr/>
          <p:nvPr/>
        </p:nvPicPr>
        <p:blipFill>
          <a:blip r:embed="rId6"/>
          <a:stretch>
            <a:fillRect/>
          </a:stretch>
        </p:blipFill>
        <p:spPr>
          <a:xfrm>
            <a:off x="6215760" y="3037680"/>
            <a:ext cx="4097880" cy="294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858960" y="325080"/>
            <a:ext cx="8359200" cy="125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3800" b="1">
                <a:solidFill>
                  <a:srgbClr val="F1B015"/>
                </a:solidFill>
                <a:latin typeface="Corbel"/>
              </a:rPr>
              <a:t>Què proporciona?</a:t>
            </a:r>
            <a:endParaRPr/>
          </a:p>
        </p:txBody>
      </p:sp>
      <p:pic>
        <p:nvPicPr>
          <p:cNvPr id="431" name="Imagen 430"/>
          <p:cNvPicPr/>
          <p:nvPr/>
        </p:nvPicPr>
        <p:blipFill>
          <a:blip r:embed="rId4"/>
          <a:stretch>
            <a:fillRect/>
          </a:stretch>
        </p:blipFill>
        <p:spPr>
          <a:xfrm>
            <a:off x="853920" y="2190960"/>
            <a:ext cx="8889120" cy="4769640"/>
          </a:xfrm>
          <a:prstGeom prst="rect">
            <a:avLst/>
          </a:prstGeom>
          <a:ln>
            <a:noFill/>
          </a:ln>
        </p:spPr>
      </p:pic>
      <p:sp>
        <p:nvSpPr>
          <p:cNvPr id="432" name="CustomShape 2"/>
          <p:cNvSpPr/>
          <p:nvPr/>
        </p:nvSpPr>
        <p:spPr>
          <a:xfrm>
            <a:off x="4745880" y="6887880"/>
            <a:ext cx="587520" cy="401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46F71616-7320-4207-B711-B5AEF0996B4C}" type="slidenum">
              <a:rPr lang="ca-ES" sz="1100" b="1">
                <a:solidFill>
                  <a:srgbClr val="A6A6A6"/>
                </a:solidFill>
                <a:latin typeface="Arial"/>
              </a:rPr>
              <a:t>9</a:t>
            </a:fld>
            <a:endParaRPr/>
          </a:p>
        </p:txBody>
      </p:sp>
      <p:pic>
        <p:nvPicPr>
          <p:cNvPr id="433" name="Imagen 432"/>
          <p:cNvPicPr/>
          <p:nvPr/>
        </p:nvPicPr>
        <p:blipFill>
          <a:blip r:embed="rId5"/>
          <a:stretch>
            <a:fillRect/>
          </a:stretch>
        </p:blipFill>
        <p:spPr>
          <a:xfrm>
            <a:off x="2096280" y="4878720"/>
            <a:ext cx="3151080" cy="253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491</Words>
  <Application>Microsoft Macintosh PowerPoint</Application>
  <PresentationFormat>Personalizado</PresentationFormat>
  <Paragraphs>137</Paragraphs>
  <Slides>32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MPP PPLH</cp:lastModifiedBy>
  <cp:revision>12</cp:revision>
  <dcterms:modified xsi:type="dcterms:W3CDTF">2017-05-21T15:31:18Z</dcterms:modified>
</cp:coreProperties>
</file>