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9" r:id="rId1"/>
  </p:sldMasterIdLst>
  <p:notesMasterIdLst>
    <p:notesMasterId r:id="rId30"/>
  </p:notesMasterIdLst>
  <p:sldIdLst>
    <p:sldId id="256" r:id="rId2"/>
    <p:sldId id="286" r:id="rId3"/>
    <p:sldId id="257" r:id="rId4"/>
    <p:sldId id="258" r:id="rId5"/>
    <p:sldId id="266" r:id="rId6"/>
    <p:sldId id="268" r:id="rId7"/>
    <p:sldId id="267" r:id="rId8"/>
    <p:sldId id="269" r:id="rId9"/>
    <p:sldId id="274" r:id="rId10"/>
    <p:sldId id="272" r:id="rId11"/>
    <p:sldId id="300" r:id="rId12"/>
    <p:sldId id="287" r:id="rId13"/>
    <p:sldId id="259" r:id="rId14"/>
    <p:sldId id="260" r:id="rId15"/>
    <p:sldId id="261" r:id="rId16"/>
    <p:sldId id="290" r:id="rId17"/>
    <p:sldId id="279" r:id="rId18"/>
    <p:sldId id="276" r:id="rId19"/>
    <p:sldId id="275" r:id="rId20"/>
    <p:sldId id="277" r:id="rId21"/>
    <p:sldId id="278" r:id="rId22"/>
    <p:sldId id="280" r:id="rId23"/>
    <p:sldId id="265" r:id="rId24"/>
    <p:sldId id="281" r:id="rId25"/>
    <p:sldId id="289" r:id="rId26"/>
    <p:sldId id="282" r:id="rId27"/>
    <p:sldId id="301" r:id="rId28"/>
    <p:sldId id="294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addressingtheenergycrunch.wordpress.com" TargetMode="External"/><Relationship Id="rId2" Type="http://schemas.openxmlformats.org/officeDocument/2006/relationships/hyperlink" Target="http://new-twinspace.etwinning.net/web/p34197/home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://energycrunch.edu.glogster.com/glog-7022" TargetMode="External"/><Relationship Id="rId2" Type="http://schemas.openxmlformats.org/officeDocument/2006/relationships/hyperlink" Target="http://sjua6qr.edu.glogster.com/glog-7315-8585" TargetMode="External"/><Relationship Id="rId3" Type="http://schemas.openxmlformats.org/officeDocument/2006/relationships/hyperlink" Target="http://energycrunch.edu.glogster.com/nuclear-energy-in-sweden-guillem-and-daniel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rawitlive.com" TargetMode="External"/><Relationship Id="rId2" Type="http://schemas.openxmlformats.org/officeDocument/2006/relationships/hyperlink" Target="https://www.youtube.com/watch?v=6NIAISswFyo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issuu.com/filmsfashion/docs/going_partying/26?e=0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energycrunch.pbworks.com/w/page/29221751/WELCOME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addressingtheenergycrunch.wordpress.com" TargetMode="External"/><Relationship Id="rId2" Type="http://schemas.openxmlformats.org/officeDocument/2006/relationships/hyperlink" Target="http://new-twinspace.etwinning.net/web/p34197/home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://energycrunch.edu.glogster.com/glog-7022" TargetMode="External"/><Relationship Id="rId2" Type="http://schemas.openxmlformats.org/officeDocument/2006/relationships/hyperlink" Target="http://sjua6qr.edu.glogster.com/glog-7315-8585" TargetMode="External"/><Relationship Id="rId3" Type="http://schemas.openxmlformats.org/officeDocument/2006/relationships/hyperlink" Target="http://energycrunch.edu.glogster.com/nuclear-energy-in-sweden-guillem-and-daniel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rawitlive.com" TargetMode="External"/><Relationship Id="rId2" Type="http://schemas.openxmlformats.org/officeDocument/2006/relationships/hyperlink" Target="https://www.youtube.com/watch?v=6NIAISswFyo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issuu.com/filmsfashion/docs/going_partying/26?e=0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energycrunch.pbworks.com/w/page/29221751/WELCOM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8B8E4-8B58-AB49-B932-DD920A774D1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AAB5039-4D21-6E42-A792-CD7076D0DA6C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4"/>
              </a:solidFill>
            </a:rPr>
            <a:t>1) </a:t>
          </a:r>
          <a:r>
            <a:rPr lang="ca-ES" sz="2400" b="1" baseline="0" dirty="0" err="1" smtClean="0">
              <a:solidFill>
                <a:schemeClr val="accent4"/>
              </a:solidFill>
            </a:rPr>
            <a:t>Collaborative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learning</a:t>
          </a:r>
          <a:endParaRPr lang="ca-ES" sz="2400" b="1" dirty="0">
            <a:solidFill>
              <a:schemeClr val="accent4"/>
            </a:solidFill>
          </a:endParaRPr>
        </a:p>
      </dgm:t>
    </dgm:pt>
    <dgm:pt modelId="{39436630-C3D9-554B-A332-645AA148F8E4}" type="parTrans" cxnId="{7AC74032-87D4-0745-BBFD-4DE62F667E0C}">
      <dgm:prSet/>
      <dgm:spPr/>
      <dgm:t>
        <a:bodyPr/>
        <a:lstStyle/>
        <a:p>
          <a:endParaRPr lang="ca-ES"/>
        </a:p>
      </dgm:t>
    </dgm:pt>
    <dgm:pt modelId="{C9BB46FD-AB63-3148-9B44-A209D543BC9C}" type="sibTrans" cxnId="{7AC74032-87D4-0745-BBFD-4DE62F667E0C}">
      <dgm:prSet/>
      <dgm:spPr/>
      <dgm:t>
        <a:bodyPr/>
        <a:lstStyle/>
        <a:p>
          <a:endParaRPr lang="ca-ES"/>
        </a:p>
      </dgm:t>
    </dgm:pt>
    <dgm:pt modelId="{9BC1BB2F-F747-434A-89E6-4768DB756D0A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4"/>
              </a:solidFill>
            </a:rPr>
            <a:t>2) </a:t>
          </a:r>
          <a:r>
            <a:rPr lang="ca-ES" sz="2400" b="1" baseline="0" dirty="0" err="1" smtClean="0">
              <a:solidFill>
                <a:schemeClr val="accent4"/>
              </a:solidFill>
            </a:rPr>
            <a:t>Collaboration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among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teachers</a:t>
          </a:r>
          <a:endParaRPr lang="ca-ES" sz="2400" b="1" dirty="0">
            <a:solidFill>
              <a:schemeClr val="accent4"/>
            </a:solidFill>
          </a:endParaRPr>
        </a:p>
      </dgm:t>
    </dgm:pt>
    <dgm:pt modelId="{8D96B360-0E14-D444-A2EE-95C840D639EE}" type="parTrans" cxnId="{6CC82919-1DBF-A640-BA3A-F1229AD5EB87}">
      <dgm:prSet/>
      <dgm:spPr/>
      <dgm:t>
        <a:bodyPr/>
        <a:lstStyle/>
        <a:p>
          <a:endParaRPr lang="ca-ES"/>
        </a:p>
      </dgm:t>
    </dgm:pt>
    <dgm:pt modelId="{20A31959-F961-BB41-BC6C-FDB9147897CD}" type="sibTrans" cxnId="{6CC82919-1DBF-A640-BA3A-F1229AD5EB87}">
      <dgm:prSet/>
      <dgm:spPr/>
      <dgm:t>
        <a:bodyPr/>
        <a:lstStyle/>
        <a:p>
          <a:endParaRPr lang="ca-ES"/>
        </a:p>
      </dgm:t>
    </dgm:pt>
    <dgm:pt modelId="{E034AE34-39E1-1B45-B990-3F103020590F}">
      <dgm:prSet custT="1"/>
      <dgm:spPr/>
      <dgm:t>
        <a:bodyPr/>
        <a:lstStyle/>
        <a:p>
          <a:pPr rtl="0"/>
          <a:r>
            <a:rPr lang="ca-ES" sz="2400" b="1" baseline="0" dirty="0" err="1" smtClean="0">
              <a:solidFill>
                <a:schemeClr val="accent4"/>
              </a:solidFill>
            </a:rPr>
            <a:t>Examples</a:t>
          </a:r>
          <a:endParaRPr lang="ca-ES" sz="2400" b="1" dirty="0">
            <a:solidFill>
              <a:schemeClr val="accent4"/>
            </a:solidFill>
          </a:endParaRPr>
        </a:p>
      </dgm:t>
    </dgm:pt>
    <dgm:pt modelId="{6F2FB72F-61ED-BC4C-830F-16F8ACE1FB90}" type="parTrans" cxnId="{469EBA4E-0A93-5741-A413-71B2EE4335BB}">
      <dgm:prSet/>
      <dgm:spPr/>
      <dgm:t>
        <a:bodyPr/>
        <a:lstStyle/>
        <a:p>
          <a:endParaRPr lang="ca-ES"/>
        </a:p>
      </dgm:t>
    </dgm:pt>
    <dgm:pt modelId="{F6B7D5EB-B766-B04A-9696-DAB6705686ED}" type="sibTrans" cxnId="{469EBA4E-0A93-5741-A413-71B2EE4335BB}">
      <dgm:prSet/>
      <dgm:spPr/>
      <dgm:t>
        <a:bodyPr/>
        <a:lstStyle/>
        <a:p>
          <a:endParaRPr lang="ca-ES"/>
        </a:p>
      </dgm:t>
    </dgm:pt>
    <dgm:pt modelId="{6A5259F2-BEB5-AB44-94A9-CCB18576E21F}">
      <dgm:prSet custT="1"/>
      <dgm:spPr/>
      <dgm:t>
        <a:bodyPr/>
        <a:lstStyle/>
        <a:p>
          <a:pPr rtl="0"/>
          <a:r>
            <a:rPr lang="ca-ES" sz="2400" b="1" dirty="0" err="1" smtClean="0">
              <a:solidFill>
                <a:schemeClr val="accent4"/>
              </a:solidFill>
            </a:rPr>
            <a:t>Webtools</a:t>
          </a:r>
          <a:endParaRPr lang="ca-ES" sz="2400" b="1" dirty="0">
            <a:solidFill>
              <a:schemeClr val="accent4"/>
            </a:solidFill>
          </a:endParaRPr>
        </a:p>
      </dgm:t>
    </dgm:pt>
    <dgm:pt modelId="{F1D984C2-228F-8440-B374-6C4AA26CCD1A}" type="parTrans" cxnId="{84DB35B9-8193-C644-B2E8-240702BE53CB}">
      <dgm:prSet/>
      <dgm:spPr/>
      <dgm:t>
        <a:bodyPr/>
        <a:lstStyle/>
        <a:p>
          <a:endParaRPr lang="ca-ES"/>
        </a:p>
      </dgm:t>
    </dgm:pt>
    <dgm:pt modelId="{67AAFD13-D85B-CB46-B968-1069830FD69C}" type="sibTrans" cxnId="{84DB35B9-8193-C644-B2E8-240702BE53CB}">
      <dgm:prSet/>
      <dgm:spPr/>
      <dgm:t>
        <a:bodyPr/>
        <a:lstStyle/>
        <a:p>
          <a:endParaRPr lang="ca-ES"/>
        </a:p>
      </dgm:t>
    </dgm:pt>
    <dgm:pt modelId="{B95DDD46-355A-D44E-8E81-D9630E70C46A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4"/>
              </a:solidFill>
            </a:rPr>
            <a:t>3) </a:t>
          </a:r>
          <a:r>
            <a:rPr lang="ca-ES" sz="2400" b="1" baseline="0" dirty="0" err="1" smtClean="0">
              <a:solidFill>
                <a:schemeClr val="accent4"/>
              </a:solidFill>
            </a:rPr>
            <a:t>Collaboration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among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students</a:t>
          </a:r>
          <a:endParaRPr lang="ca-ES" sz="2400" b="1" dirty="0">
            <a:solidFill>
              <a:schemeClr val="accent4"/>
            </a:solidFill>
          </a:endParaRPr>
        </a:p>
      </dgm:t>
    </dgm:pt>
    <dgm:pt modelId="{F77B5A0A-8A10-D74B-A97F-62632DE11CF7}" type="parTrans" cxnId="{AF540263-1EDE-1446-94BA-E5B6E73B7FF4}">
      <dgm:prSet/>
      <dgm:spPr/>
      <dgm:t>
        <a:bodyPr/>
        <a:lstStyle/>
        <a:p>
          <a:endParaRPr lang="ca-ES"/>
        </a:p>
      </dgm:t>
    </dgm:pt>
    <dgm:pt modelId="{BC0B8284-6CDB-6946-9B19-F1160E58DF00}" type="sibTrans" cxnId="{AF540263-1EDE-1446-94BA-E5B6E73B7FF4}">
      <dgm:prSet/>
      <dgm:spPr/>
      <dgm:t>
        <a:bodyPr/>
        <a:lstStyle/>
        <a:p>
          <a:endParaRPr lang="ca-ES"/>
        </a:p>
      </dgm:t>
    </dgm:pt>
    <dgm:pt modelId="{5A04AC37-E77C-C04F-8A19-5DC5150B16A0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4"/>
              </a:solidFill>
            </a:rPr>
            <a:t>In </a:t>
          </a:r>
          <a:r>
            <a:rPr lang="ca-ES" sz="2400" b="1" baseline="0" dirty="0" err="1" smtClean="0">
              <a:solidFill>
                <a:schemeClr val="accent4"/>
              </a:solidFill>
            </a:rPr>
            <a:t>the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same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school</a:t>
          </a:r>
          <a:endParaRPr lang="ca-ES" sz="2400" b="1" dirty="0">
            <a:solidFill>
              <a:schemeClr val="accent4"/>
            </a:solidFill>
          </a:endParaRPr>
        </a:p>
      </dgm:t>
    </dgm:pt>
    <dgm:pt modelId="{4E78EA75-25E7-304F-BDA2-3295AE28510E}" type="parTrans" cxnId="{77281871-69FC-A544-99A1-513CE71CB223}">
      <dgm:prSet/>
      <dgm:spPr/>
      <dgm:t>
        <a:bodyPr/>
        <a:lstStyle/>
        <a:p>
          <a:endParaRPr lang="ca-ES"/>
        </a:p>
      </dgm:t>
    </dgm:pt>
    <dgm:pt modelId="{ED159D9E-B5E4-4D42-A8D9-97EDB489B8FF}" type="sibTrans" cxnId="{77281871-69FC-A544-99A1-513CE71CB223}">
      <dgm:prSet/>
      <dgm:spPr/>
      <dgm:t>
        <a:bodyPr/>
        <a:lstStyle/>
        <a:p>
          <a:endParaRPr lang="ca-ES"/>
        </a:p>
      </dgm:t>
    </dgm:pt>
    <dgm:pt modelId="{75917A5A-5461-7C4A-9519-2036D9C4DC8A}">
      <dgm:prSet custT="1"/>
      <dgm:spPr/>
      <dgm:t>
        <a:bodyPr/>
        <a:lstStyle/>
        <a:p>
          <a:pPr rtl="0"/>
          <a:r>
            <a:rPr lang="ca-ES" sz="2400" b="1" baseline="0" dirty="0" err="1" smtClean="0">
              <a:solidFill>
                <a:schemeClr val="accent4"/>
              </a:solidFill>
            </a:rPr>
            <a:t>From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different</a:t>
          </a:r>
          <a:r>
            <a:rPr lang="ca-ES" sz="2400" b="1" baseline="0" dirty="0" smtClean="0">
              <a:solidFill>
                <a:schemeClr val="accent4"/>
              </a:solidFill>
            </a:rPr>
            <a:t> </a:t>
          </a:r>
          <a:r>
            <a:rPr lang="ca-ES" sz="2400" b="1" baseline="0" dirty="0" err="1" smtClean="0">
              <a:solidFill>
                <a:schemeClr val="accent4"/>
              </a:solidFill>
            </a:rPr>
            <a:t>schools</a:t>
          </a:r>
          <a:endParaRPr lang="ca-ES" sz="2400" b="1" dirty="0">
            <a:solidFill>
              <a:schemeClr val="accent4"/>
            </a:solidFill>
          </a:endParaRPr>
        </a:p>
      </dgm:t>
    </dgm:pt>
    <dgm:pt modelId="{F5DFC086-539C-A942-B4EC-96F9D7BF47D8}" type="parTrans" cxnId="{FCAB7224-1D40-AA45-BFD3-39C530F085CE}">
      <dgm:prSet/>
      <dgm:spPr/>
      <dgm:t>
        <a:bodyPr/>
        <a:lstStyle/>
        <a:p>
          <a:endParaRPr lang="ca-ES"/>
        </a:p>
      </dgm:t>
    </dgm:pt>
    <dgm:pt modelId="{6C428E62-462C-2D4B-85DD-B30757E63063}" type="sibTrans" cxnId="{FCAB7224-1D40-AA45-BFD3-39C530F085CE}">
      <dgm:prSet/>
      <dgm:spPr/>
      <dgm:t>
        <a:bodyPr/>
        <a:lstStyle/>
        <a:p>
          <a:endParaRPr lang="ca-ES"/>
        </a:p>
      </dgm:t>
    </dgm:pt>
    <dgm:pt modelId="{ACA21638-F63E-6540-ABB8-DCE056B3EE8E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4"/>
              </a:solidFill>
            </a:rPr>
            <a:t>Exemples</a:t>
          </a:r>
          <a:endParaRPr lang="ca-ES" sz="2400" b="1" dirty="0">
            <a:solidFill>
              <a:schemeClr val="accent4"/>
            </a:solidFill>
          </a:endParaRPr>
        </a:p>
      </dgm:t>
    </dgm:pt>
    <dgm:pt modelId="{6E3D73D9-5286-1745-897E-298F707296C5}" type="parTrans" cxnId="{20F47E92-5A12-084D-AAE8-0FB36B6743B9}">
      <dgm:prSet/>
      <dgm:spPr/>
      <dgm:t>
        <a:bodyPr/>
        <a:lstStyle/>
        <a:p>
          <a:endParaRPr lang="ca-ES"/>
        </a:p>
      </dgm:t>
    </dgm:pt>
    <dgm:pt modelId="{766F3651-B977-0942-BC38-66EBEC737F5F}" type="sibTrans" cxnId="{20F47E92-5A12-084D-AAE8-0FB36B6743B9}">
      <dgm:prSet/>
      <dgm:spPr/>
      <dgm:t>
        <a:bodyPr/>
        <a:lstStyle/>
        <a:p>
          <a:endParaRPr lang="ca-ES"/>
        </a:p>
      </dgm:t>
    </dgm:pt>
    <dgm:pt modelId="{76502220-B904-2E44-8544-1FB5849C51A2}">
      <dgm:prSet custT="1"/>
      <dgm:spPr/>
      <dgm:t>
        <a:bodyPr/>
        <a:lstStyle/>
        <a:p>
          <a:pPr rtl="0"/>
          <a:r>
            <a:rPr lang="ca-ES" sz="2400" b="1" dirty="0" err="1" smtClean="0">
              <a:solidFill>
                <a:schemeClr val="accent4"/>
              </a:solidFill>
            </a:rPr>
            <a:t>Webtools</a:t>
          </a:r>
          <a:endParaRPr lang="ca-ES" sz="2400" b="1" dirty="0">
            <a:solidFill>
              <a:schemeClr val="accent4"/>
            </a:solidFill>
          </a:endParaRPr>
        </a:p>
      </dgm:t>
    </dgm:pt>
    <dgm:pt modelId="{E7293ACE-26CC-2648-90C2-9F9A208FC56E}" type="parTrans" cxnId="{0C104F6C-AF67-8840-AE7A-18BE7B916714}">
      <dgm:prSet/>
      <dgm:spPr/>
      <dgm:t>
        <a:bodyPr/>
        <a:lstStyle/>
        <a:p>
          <a:endParaRPr lang="ca-ES"/>
        </a:p>
      </dgm:t>
    </dgm:pt>
    <dgm:pt modelId="{BC3A3E62-F3D4-764E-A914-63355DF9493B}" type="sibTrans" cxnId="{0C104F6C-AF67-8840-AE7A-18BE7B916714}">
      <dgm:prSet/>
      <dgm:spPr/>
      <dgm:t>
        <a:bodyPr/>
        <a:lstStyle/>
        <a:p>
          <a:endParaRPr lang="ca-ES"/>
        </a:p>
      </dgm:t>
    </dgm:pt>
    <dgm:pt modelId="{CC878A6E-926D-0846-916B-E413E28DBB1D}" type="pres">
      <dgm:prSet presAssocID="{4C68B8E4-8B58-AB49-B932-DD920A774D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F2CC087-1C8F-954D-AAE4-ABFEBA3D2BC5}" type="pres">
      <dgm:prSet presAssocID="{EAAB5039-4D21-6E42-A792-CD7076D0DA6C}" presName="parentLin" presStyleCnt="0"/>
      <dgm:spPr/>
    </dgm:pt>
    <dgm:pt modelId="{E60D9D39-7F4A-C248-A432-F812BB1B1318}" type="pres">
      <dgm:prSet presAssocID="{EAAB5039-4D21-6E42-A792-CD7076D0DA6C}" presName="parentLeftMargin" presStyleLbl="node1" presStyleIdx="0" presStyleCnt="3"/>
      <dgm:spPr/>
      <dgm:t>
        <a:bodyPr/>
        <a:lstStyle/>
        <a:p>
          <a:endParaRPr lang="ca-ES"/>
        </a:p>
      </dgm:t>
    </dgm:pt>
    <dgm:pt modelId="{6034F9B1-FB2D-734D-8076-68DDC096EF9B}" type="pres">
      <dgm:prSet presAssocID="{EAAB5039-4D21-6E42-A792-CD7076D0DA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01DFD8D-E813-2F49-B9B6-039D0B163D16}" type="pres">
      <dgm:prSet presAssocID="{EAAB5039-4D21-6E42-A792-CD7076D0DA6C}" presName="negativeSpace" presStyleCnt="0"/>
      <dgm:spPr/>
    </dgm:pt>
    <dgm:pt modelId="{DDC2935D-3EC3-964B-96E0-B9726BCD6307}" type="pres">
      <dgm:prSet presAssocID="{EAAB5039-4D21-6E42-A792-CD7076D0DA6C}" presName="childText" presStyleLbl="conFgAcc1" presStyleIdx="0" presStyleCnt="3">
        <dgm:presLayoutVars>
          <dgm:bulletEnabled val="1"/>
        </dgm:presLayoutVars>
      </dgm:prSet>
      <dgm:spPr/>
    </dgm:pt>
    <dgm:pt modelId="{9F0783D2-EE9A-1D4E-9C5F-8D0005E38D93}" type="pres">
      <dgm:prSet presAssocID="{C9BB46FD-AB63-3148-9B44-A209D543BC9C}" presName="spaceBetweenRectangles" presStyleCnt="0"/>
      <dgm:spPr/>
    </dgm:pt>
    <dgm:pt modelId="{2C96852F-80F7-1C49-B19A-791549BA0F85}" type="pres">
      <dgm:prSet presAssocID="{9BC1BB2F-F747-434A-89E6-4768DB756D0A}" presName="parentLin" presStyleCnt="0"/>
      <dgm:spPr/>
    </dgm:pt>
    <dgm:pt modelId="{FC8CA375-F76D-B849-901C-EA965AE6EA6A}" type="pres">
      <dgm:prSet presAssocID="{9BC1BB2F-F747-434A-89E6-4768DB756D0A}" presName="parentLeftMargin" presStyleLbl="node1" presStyleIdx="0" presStyleCnt="3"/>
      <dgm:spPr/>
      <dgm:t>
        <a:bodyPr/>
        <a:lstStyle/>
        <a:p>
          <a:endParaRPr lang="ca-ES"/>
        </a:p>
      </dgm:t>
    </dgm:pt>
    <dgm:pt modelId="{1B05B938-1766-9645-ABEE-7D5A43B4D0AE}" type="pres">
      <dgm:prSet presAssocID="{9BC1BB2F-F747-434A-89E6-4768DB756D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D1F14F-90B8-6743-A16E-BD911A4E1B8C}" type="pres">
      <dgm:prSet presAssocID="{9BC1BB2F-F747-434A-89E6-4768DB756D0A}" presName="negativeSpace" presStyleCnt="0"/>
      <dgm:spPr/>
    </dgm:pt>
    <dgm:pt modelId="{30F84DEB-BB76-2049-A16F-BE14FABEC7F9}" type="pres">
      <dgm:prSet presAssocID="{9BC1BB2F-F747-434A-89E6-4768DB756D0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2E50170-3467-2448-8819-DAAC5FC0072E}" type="pres">
      <dgm:prSet presAssocID="{20A31959-F961-BB41-BC6C-FDB9147897CD}" presName="spaceBetweenRectangles" presStyleCnt="0"/>
      <dgm:spPr/>
    </dgm:pt>
    <dgm:pt modelId="{6943CB31-FD44-6547-90D7-4044B072B675}" type="pres">
      <dgm:prSet presAssocID="{B95DDD46-355A-D44E-8E81-D9630E70C46A}" presName="parentLin" presStyleCnt="0"/>
      <dgm:spPr/>
    </dgm:pt>
    <dgm:pt modelId="{8395DDC0-772A-744E-A068-04BC2DFE57C0}" type="pres">
      <dgm:prSet presAssocID="{B95DDD46-355A-D44E-8E81-D9630E70C46A}" presName="parentLeftMargin" presStyleLbl="node1" presStyleIdx="1" presStyleCnt="3"/>
      <dgm:spPr/>
      <dgm:t>
        <a:bodyPr/>
        <a:lstStyle/>
        <a:p>
          <a:endParaRPr lang="ca-ES"/>
        </a:p>
      </dgm:t>
    </dgm:pt>
    <dgm:pt modelId="{8D29FF4F-234D-AD45-B32C-C1A5F3691D9D}" type="pres">
      <dgm:prSet presAssocID="{B95DDD46-355A-D44E-8E81-D9630E70C4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BFC2B90-4AB7-A046-BF6A-DC895A202C0B}" type="pres">
      <dgm:prSet presAssocID="{B95DDD46-355A-D44E-8E81-D9630E70C46A}" presName="negativeSpace" presStyleCnt="0"/>
      <dgm:spPr/>
    </dgm:pt>
    <dgm:pt modelId="{08AF36A9-7C87-1D43-B12E-9DF784E23376}" type="pres">
      <dgm:prSet presAssocID="{B95DDD46-355A-D44E-8E81-D9630E70C46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7281871-69FC-A544-99A1-513CE71CB223}" srcId="{B95DDD46-355A-D44E-8E81-D9630E70C46A}" destId="{5A04AC37-E77C-C04F-8A19-5DC5150B16A0}" srcOrd="0" destOrd="0" parTransId="{4E78EA75-25E7-304F-BDA2-3295AE28510E}" sibTransId="{ED159D9E-B5E4-4D42-A8D9-97EDB489B8FF}"/>
    <dgm:cxn modelId="{AF540263-1EDE-1446-94BA-E5B6E73B7FF4}" srcId="{4C68B8E4-8B58-AB49-B932-DD920A774D1B}" destId="{B95DDD46-355A-D44E-8E81-D9630E70C46A}" srcOrd="2" destOrd="0" parTransId="{F77B5A0A-8A10-D74B-A97F-62632DE11CF7}" sibTransId="{BC0B8284-6CDB-6946-9B19-F1160E58DF00}"/>
    <dgm:cxn modelId="{8C97CC81-A37F-CF44-94B4-27BBE96DB1AE}" type="presOf" srcId="{ACA21638-F63E-6540-ABB8-DCE056B3EE8E}" destId="{08AF36A9-7C87-1D43-B12E-9DF784E23376}" srcOrd="0" destOrd="2" presId="urn:microsoft.com/office/officeart/2005/8/layout/list1"/>
    <dgm:cxn modelId="{F515A016-0FAB-1E43-8B18-135546D3ECF4}" type="presOf" srcId="{75917A5A-5461-7C4A-9519-2036D9C4DC8A}" destId="{08AF36A9-7C87-1D43-B12E-9DF784E23376}" srcOrd="0" destOrd="1" presId="urn:microsoft.com/office/officeart/2005/8/layout/list1"/>
    <dgm:cxn modelId="{1161324B-331D-8440-8949-697BFCFFAB74}" type="presOf" srcId="{EAAB5039-4D21-6E42-A792-CD7076D0DA6C}" destId="{6034F9B1-FB2D-734D-8076-68DDC096EF9B}" srcOrd="1" destOrd="0" presId="urn:microsoft.com/office/officeart/2005/8/layout/list1"/>
    <dgm:cxn modelId="{0993FA19-6EC6-094A-979F-C3373E59B6E3}" type="presOf" srcId="{B95DDD46-355A-D44E-8E81-D9630E70C46A}" destId="{8D29FF4F-234D-AD45-B32C-C1A5F3691D9D}" srcOrd="1" destOrd="0" presId="urn:microsoft.com/office/officeart/2005/8/layout/list1"/>
    <dgm:cxn modelId="{CD5B167D-6024-7C40-8D10-0BB945277BC7}" type="presOf" srcId="{EAAB5039-4D21-6E42-A792-CD7076D0DA6C}" destId="{E60D9D39-7F4A-C248-A432-F812BB1B1318}" srcOrd="0" destOrd="0" presId="urn:microsoft.com/office/officeart/2005/8/layout/list1"/>
    <dgm:cxn modelId="{36AA2CF5-6A42-404A-BB08-529AC88B5E69}" type="presOf" srcId="{9BC1BB2F-F747-434A-89E6-4768DB756D0A}" destId="{1B05B938-1766-9645-ABEE-7D5A43B4D0AE}" srcOrd="1" destOrd="0" presId="urn:microsoft.com/office/officeart/2005/8/layout/list1"/>
    <dgm:cxn modelId="{7AC74032-87D4-0745-BBFD-4DE62F667E0C}" srcId="{4C68B8E4-8B58-AB49-B932-DD920A774D1B}" destId="{EAAB5039-4D21-6E42-A792-CD7076D0DA6C}" srcOrd="0" destOrd="0" parTransId="{39436630-C3D9-554B-A332-645AA148F8E4}" sibTransId="{C9BB46FD-AB63-3148-9B44-A209D543BC9C}"/>
    <dgm:cxn modelId="{9C1ABC0A-4EE6-A041-A684-FEFD2B162978}" type="presOf" srcId="{E034AE34-39E1-1B45-B990-3F103020590F}" destId="{30F84DEB-BB76-2049-A16F-BE14FABEC7F9}" srcOrd="0" destOrd="0" presId="urn:microsoft.com/office/officeart/2005/8/layout/list1"/>
    <dgm:cxn modelId="{040DD76C-61F2-734C-90F3-205547EFD25C}" type="presOf" srcId="{4C68B8E4-8B58-AB49-B932-DD920A774D1B}" destId="{CC878A6E-926D-0846-916B-E413E28DBB1D}" srcOrd="0" destOrd="0" presId="urn:microsoft.com/office/officeart/2005/8/layout/list1"/>
    <dgm:cxn modelId="{6C0AEA0E-7E02-C142-A9F3-062E4D02D169}" type="presOf" srcId="{76502220-B904-2E44-8544-1FB5849C51A2}" destId="{08AF36A9-7C87-1D43-B12E-9DF784E23376}" srcOrd="0" destOrd="3" presId="urn:microsoft.com/office/officeart/2005/8/layout/list1"/>
    <dgm:cxn modelId="{469EBA4E-0A93-5741-A413-71B2EE4335BB}" srcId="{9BC1BB2F-F747-434A-89E6-4768DB756D0A}" destId="{E034AE34-39E1-1B45-B990-3F103020590F}" srcOrd="0" destOrd="0" parTransId="{6F2FB72F-61ED-BC4C-830F-16F8ACE1FB90}" sibTransId="{F6B7D5EB-B766-B04A-9696-DAB6705686ED}"/>
    <dgm:cxn modelId="{FCAB7224-1D40-AA45-BFD3-39C530F085CE}" srcId="{B95DDD46-355A-D44E-8E81-D9630E70C46A}" destId="{75917A5A-5461-7C4A-9519-2036D9C4DC8A}" srcOrd="1" destOrd="0" parTransId="{F5DFC086-539C-A942-B4EC-96F9D7BF47D8}" sibTransId="{6C428E62-462C-2D4B-85DD-B30757E63063}"/>
    <dgm:cxn modelId="{82374370-8677-3045-BD8D-0309A01EA236}" type="presOf" srcId="{B95DDD46-355A-D44E-8E81-D9630E70C46A}" destId="{8395DDC0-772A-744E-A068-04BC2DFE57C0}" srcOrd="0" destOrd="0" presId="urn:microsoft.com/office/officeart/2005/8/layout/list1"/>
    <dgm:cxn modelId="{C78B6C82-3B79-5B40-B5C4-42CB5D120C06}" type="presOf" srcId="{9BC1BB2F-F747-434A-89E6-4768DB756D0A}" destId="{FC8CA375-F76D-B849-901C-EA965AE6EA6A}" srcOrd="0" destOrd="0" presId="urn:microsoft.com/office/officeart/2005/8/layout/list1"/>
    <dgm:cxn modelId="{764CC804-464C-8E40-9566-F61AF71C8DBA}" type="presOf" srcId="{5A04AC37-E77C-C04F-8A19-5DC5150B16A0}" destId="{08AF36A9-7C87-1D43-B12E-9DF784E23376}" srcOrd="0" destOrd="0" presId="urn:microsoft.com/office/officeart/2005/8/layout/list1"/>
    <dgm:cxn modelId="{84DB35B9-8193-C644-B2E8-240702BE53CB}" srcId="{9BC1BB2F-F747-434A-89E6-4768DB756D0A}" destId="{6A5259F2-BEB5-AB44-94A9-CCB18576E21F}" srcOrd="1" destOrd="0" parTransId="{F1D984C2-228F-8440-B374-6C4AA26CCD1A}" sibTransId="{67AAFD13-D85B-CB46-B968-1069830FD69C}"/>
    <dgm:cxn modelId="{20F47E92-5A12-084D-AAE8-0FB36B6743B9}" srcId="{75917A5A-5461-7C4A-9519-2036D9C4DC8A}" destId="{ACA21638-F63E-6540-ABB8-DCE056B3EE8E}" srcOrd="0" destOrd="0" parTransId="{6E3D73D9-5286-1745-897E-298F707296C5}" sibTransId="{766F3651-B977-0942-BC38-66EBEC737F5F}"/>
    <dgm:cxn modelId="{0C104F6C-AF67-8840-AE7A-18BE7B916714}" srcId="{75917A5A-5461-7C4A-9519-2036D9C4DC8A}" destId="{76502220-B904-2E44-8544-1FB5849C51A2}" srcOrd="1" destOrd="0" parTransId="{E7293ACE-26CC-2648-90C2-9F9A208FC56E}" sibTransId="{BC3A3E62-F3D4-764E-A914-63355DF9493B}"/>
    <dgm:cxn modelId="{6CC82919-1DBF-A640-BA3A-F1229AD5EB87}" srcId="{4C68B8E4-8B58-AB49-B932-DD920A774D1B}" destId="{9BC1BB2F-F747-434A-89E6-4768DB756D0A}" srcOrd="1" destOrd="0" parTransId="{8D96B360-0E14-D444-A2EE-95C840D639EE}" sibTransId="{20A31959-F961-BB41-BC6C-FDB9147897CD}"/>
    <dgm:cxn modelId="{A94B90F4-9550-1643-AE6D-44E98D06D247}" type="presOf" srcId="{6A5259F2-BEB5-AB44-94A9-CCB18576E21F}" destId="{30F84DEB-BB76-2049-A16F-BE14FABEC7F9}" srcOrd="0" destOrd="1" presId="urn:microsoft.com/office/officeart/2005/8/layout/list1"/>
    <dgm:cxn modelId="{468AC5F2-8920-054A-9111-496676CA9446}" type="presParOf" srcId="{CC878A6E-926D-0846-916B-E413E28DBB1D}" destId="{5F2CC087-1C8F-954D-AAE4-ABFEBA3D2BC5}" srcOrd="0" destOrd="0" presId="urn:microsoft.com/office/officeart/2005/8/layout/list1"/>
    <dgm:cxn modelId="{3CC2035C-8AC5-B74C-8EF8-C75DF9E738CB}" type="presParOf" srcId="{5F2CC087-1C8F-954D-AAE4-ABFEBA3D2BC5}" destId="{E60D9D39-7F4A-C248-A432-F812BB1B1318}" srcOrd="0" destOrd="0" presId="urn:microsoft.com/office/officeart/2005/8/layout/list1"/>
    <dgm:cxn modelId="{A432936D-6952-5843-AD70-6A5FA491DD74}" type="presParOf" srcId="{5F2CC087-1C8F-954D-AAE4-ABFEBA3D2BC5}" destId="{6034F9B1-FB2D-734D-8076-68DDC096EF9B}" srcOrd="1" destOrd="0" presId="urn:microsoft.com/office/officeart/2005/8/layout/list1"/>
    <dgm:cxn modelId="{592A7BA6-C32B-244F-9C99-E1238257C347}" type="presParOf" srcId="{CC878A6E-926D-0846-916B-E413E28DBB1D}" destId="{901DFD8D-E813-2F49-B9B6-039D0B163D16}" srcOrd="1" destOrd="0" presId="urn:microsoft.com/office/officeart/2005/8/layout/list1"/>
    <dgm:cxn modelId="{8FAD8269-5888-CF4A-AD9E-EA99C8EBD38A}" type="presParOf" srcId="{CC878A6E-926D-0846-916B-E413E28DBB1D}" destId="{DDC2935D-3EC3-964B-96E0-B9726BCD6307}" srcOrd="2" destOrd="0" presId="urn:microsoft.com/office/officeart/2005/8/layout/list1"/>
    <dgm:cxn modelId="{D2ED4FF6-F93E-B94C-94C8-56E5FB24A342}" type="presParOf" srcId="{CC878A6E-926D-0846-916B-E413E28DBB1D}" destId="{9F0783D2-EE9A-1D4E-9C5F-8D0005E38D93}" srcOrd="3" destOrd="0" presId="urn:microsoft.com/office/officeart/2005/8/layout/list1"/>
    <dgm:cxn modelId="{34BBABDA-7CB1-2846-933E-7394701BFC36}" type="presParOf" srcId="{CC878A6E-926D-0846-916B-E413E28DBB1D}" destId="{2C96852F-80F7-1C49-B19A-791549BA0F85}" srcOrd="4" destOrd="0" presId="urn:microsoft.com/office/officeart/2005/8/layout/list1"/>
    <dgm:cxn modelId="{4DA0C833-6D80-3A4A-9406-1E344BACC04D}" type="presParOf" srcId="{2C96852F-80F7-1C49-B19A-791549BA0F85}" destId="{FC8CA375-F76D-B849-901C-EA965AE6EA6A}" srcOrd="0" destOrd="0" presId="urn:microsoft.com/office/officeart/2005/8/layout/list1"/>
    <dgm:cxn modelId="{F6BCA710-1FE1-0044-90F0-506C93172140}" type="presParOf" srcId="{2C96852F-80F7-1C49-B19A-791549BA0F85}" destId="{1B05B938-1766-9645-ABEE-7D5A43B4D0AE}" srcOrd="1" destOrd="0" presId="urn:microsoft.com/office/officeart/2005/8/layout/list1"/>
    <dgm:cxn modelId="{626EBA25-7D06-3548-BDA5-83044EBF5AB4}" type="presParOf" srcId="{CC878A6E-926D-0846-916B-E413E28DBB1D}" destId="{97D1F14F-90B8-6743-A16E-BD911A4E1B8C}" srcOrd="5" destOrd="0" presId="urn:microsoft.com/office/officeart/2005/8/layout/list1"/>
    <dgm:cxn modelId="{65AB4C9B-1A4E-FC40-A9AC-091020A79007}" type="presParOf" srcId="{CC878A6E-926D-0846-916B-E413E28DBB1D}" destId="{30F84DEB-BB76-2049-A16F-BE14FABEC7F9}" srcOrd="6" destOrd="0" presId="urn:microsoft.com/office/officeart/2005/8/layout/list1"/>
    <dgm:cxn modelId="{72F354AE-CCE7-4C41-9EBE-9272FE9F4395}" type="presParOf" srcId="{CC878A6E-926D-0846-916B-E413E28DBB1D}" destId="{E2E50170-3467-2448-8819-DAAC5FC0072E}" srcOrd="7" destOrd="0" presId="urn:microsoft.com/office/officeart/2005/8/layout/list1"/>
    <dgm:cxn modelId="{4E30333D-1E4B-3A48-8D8A-AEF8D5F2B9FF}" type="presParOf" srcId="{CC878A6E-926D-0846-916B-E413E28DBB1D}" destId="{6943CB31-FD44-6547-90D7-4044B072B675}" srcOrd="8" destOrd="0" presId="urn:microsoft.com/office/officeart/2005/8/layout/list1"/>
    <dgm:cxn modelId="{7FA4FC23-B363-FD4B-8972-84F67D1620E1}" type="presParOf" srcId="{6943CB31-FD44-6547-90D7-4044B072B675}" destId="{8395DDC0-772A-744E-A068-04BC2DFE57C0}" srcOrd="0" destOrd="0" presId="urn:microsoft.com/office/officeart/2005/8/layout/list1"/>
    <dgm:cxn modelId="{2307C2D0-8EA2-444A-9D20-52C76987BE2E}" type="presParOf" srcId="{6943CB31-FD44-6547-90D7-4044B072B675}" destId="{8D29FF4F-234D-AD45-B32C-C1A5F3691D9D}" srcOrd="1" destOrd="0" presId="urn:microsoft.com/office/officeart/2005/8/layout/list1"/>
    <dgm:cxn modelId="{A607BDA0-545E-7541-A0C6-DB482CE30195}" type="presParOf" srcId="{CC878A6E-926D-0846-916B-E413E28DBB1D}" destId="{4BFC2B90-4AB7-A046-BF6A-DC895A202C0B}" srcOrd="9" destOrd="0" presId="urn:microsoft.com/office/officeart/2005/8/layout/list1"/>
    <dgm:cxn modelId="{6A4CF5ED-672C-2645-A4F7-FE3141DFFF12}" type="presParOf" srcId="{CC878A6E-926D-0846-916B-E413E28DBB1D}" destId="{08AF36A9-7C87-1D43-B12E-9DF784E233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EAE868-61EC-164E-8A09-727D18BB4E17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C8B389C-A93F-1C47-A183-B6415A987336}">
      <dgm:prSet/>
      <dgm:spPr/>
      <dgm:t>
        <a:bodyPr/>
        <a:lstStyle/>
        <a:p>
          <a:pPr rtl="0"/>
          <a:r>
            <a:rPr lang="ca-ES" baseline="0" dirty="0" smtClean="0"/>
            <a:t>Planning </a:t>
          </a:r>
          <a:r>
            <a:rPr lang="ca-ES" baseline="0" dirty="0" err="1" smtClean="0"/>
            <a:t>parallel</a:t>
          </a:r>
          <a:r>
            <a:rPr lang="ca-ES" baseline="0" dirty="0" smtClean="0"/>
            <a:t> </a:t>
          </a:r>
          <a:r>
            <a:rPr lang="ca-ES" baseline="0" dirty="0" err="1" smtClean="0"/>
            <a:t>activities</a:t>
          </a:r>
          <a:r>
            <a:rPr lang="ca-ES" baseline="0" dirty="0" smtClean="0"/>
            <a:t> is </a:t>
          </a:r>
          <a:r>
            <a:rPr lang="ca-ES" baseline="0" dirty="0" err="1" smtClean="0"/>
            <a:t>not</a:t>
          </a:r>
          <a:r>
            <a:rPr lang="ca-ES" baseline="0" dirty="0" smtClean="0"/>
            <a:t> </a:t>
          </a:r>
          <a:r>
            <a:rPr lang="ca-ES" baseline="0" dirty="0" err="1" smtClean="0"/>
            <a:t>enough</a:t>
          </a:r>
          <a:r>
            <a:rPr lang="ca-ES" baseline="0" dirty="0" smtClean="0"/>
            <a:t>!!!!</a:t>
          </a:r>
          <a:endParaRPr lang="ca-ES" dirty="0"/>
        </a:p>
      </dgm:t>
    </dgm:pt>
    <dgm:pt modelId="{7FC07753-5D95-9348-9C45-D743B129420A}" type="parTrans" cxnId="{A78B3648-C60B-E64B-AB86-7B84325848B2}">
      <dgm:prSet/>
      <dgm:spPr/>
      <dgm:t>
        <a:bodyPr/>
        <a:lstStyle/>
        <a:p>
          <a:endParaRPr lang="ca-ES"/>
        </a:p>
      </dgm:t>
    </dgm:pt>
    <dgm:pt modelId="{2F28C21C-E141-3A46-BC70-7D112F28E43F}" type="sibTrans" cxnId="{A78B3648-C60B-E64B-AB86-7B84325848B2}">
      <dgm:prSet/>
      <dgm:spPr/>
      <dgm:t>
        <a:bodyPr/>
        <a:lstStyle/>
        <a:p>
          <a:endParaRPr lang="ca-ES"/>
        </a:p>
      </dgm:t>
    </dgm:pt>
    <dgm:pt modelId="{C29DF1EB-C4BB-0948-AD4D-1E34A279476A}">
      <dgm:prSet/>
      <dgm:spPr/>
      <dgm:t>
        <a:bodyPr/>
        <a:lstStyle/>
        <a:p>
          <a:pPr rtl="0"/>
          <a:r>
            <a:rPr lang="ca-ES" baseline="0" dirty="0" err="1" smtClean="0"/>
            <a:t>Let’s</a:t>
          </a:r>
          <a:r>
            <a:rPr lang="ca-ES" baseline="0" dirty="0" smtClean="0"/>
            <a:t> </a:t>
          </a:r>
          <a:r>
            <a:rPr lang="ca-ES" baseline="0" dirty="0" err="1" smtClean="0"/>
            <a:t>see</a:t>
          </a:r>
          <a:r>
            <a:rPr lang="ca-ES" baseline="0" dirty="0" smtClean="0"/>
            <a:t> </a:t>
          </a:r>
          <a:r>
            <a:rPr lang="ca-ES" baseline="0" dirty="0" err="1" smtClean="0"/>
            <a:t>some</a:t>
          </a:r>
          <a:r>
            <a:rPr lang="ca-ES" baseline="0" dirty="0" smtClean="0"/>
            <a:t> </a:t>
          </a:r>
          <a:r>
            <a:rPr lang="ca-ES" baseline="0" dirty="0" err="1" smtClean="0"/>
            <a:t>examples</a:t>
          </a:r>
          <a:endParaRPr lang="ca-ES" dirty="0"/>
        </a:p>
      </dgm:t>
    </dgm:pt>
    <dgm:pt modelId="{15D8F996-A480-C945-A1CD-CF52888C0C3B}" type="parTrans" cxnId="{3C994946-259A-AB41-9814-DC7DBBCE2D0B}">
      <dgm:prSet/>
      <dgm:spPr/>
      <dgm:t>
        <a:bodyPr/>
        <a:lstStyle/>
        <a:p>
          <a:endParaRPr lang="ca-ES"/>
        </a:p>
      </dgm:t>
    </dgm:pt>
    <dgm:pt modelId="{85A61F05-648E-D449-8E0D-F84EEB72F7D6}" type="sibTrans" cxnId="{3C994946-259A-AB41-9814-DC7DBBCE2D0B}">
      <dgm:prSet/>
      <dgm:spPr/>
      <dgm:t>
        <a:bodyPr/>
        <a:lstStyle/>
        <a:p>
          <a:endParaRPr lang="ca-ES"/>
        </a:p>
      </dgm:t>
    </dgm:pt>
    <dgm:pt modelId="{95A89C3B-CBFD-1547-8DF1-3607B303CCEB}" type="pres">
      <dgm:prSet presAssocID="{9BEAE868-61EC-164E-8A09-727D18BB4E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7CE2650-387E-E44D-B14C-A8BA36AF8BC5}" type="pres">
      <dgm:prSet presAssocID="{4C8B389C-A93F-1C47-A183-B6415A98733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7F0991F-3353-1F4A-8C5B-9EEDC408037B}" type="pres">
      <dgm:prSet presAssocID="{C29DF1EB-C4BB-0948-AD4D-1E34A279476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C994946-259A-AB41-9814-DC7DBBCE2D0B}" srcId="{9BEAE868-61EC-164E-8A09-727D18BB4E17}" destId="{C29DF1EB-C4BB-0948-AD4D-1E34A279476A}" srcOrd="1" destOrd="0" parTransId="{15D8F996-A480-C945-A1CD-CF52888C0C3B}" sibTransId="{85A61F05-648E-D449-8E0D-F84EEB72F7D6}"/>
    <dgm:cxn modelId="{86F84DA8-9E88-8241-9668-A01DFC125D54}" type="presOf" srcId="{9BEAE868-61EC-164E-8A09-727D18BB4E17}" destId="{95A89C3B-CBFD-1547-8DF1-3607B303CCEB}" srcOrd="0" destOrd="0" presId="urn:microsoft.com/office/officeart/2005/8/layout/arrow5"/>
    <dgm:cxn modelId="{A7673D53-AC41-8B4F-B16F-ECF2A729B286}" type="presOf" srcId="{C29DF1EB-C4BB-0948-AD4D-1E34A279476A}" destId="{77F0991F-3353-1F4A-8C5B-9EEDC408037B}" srcOrd="0" destOrd="0" presId="urn:microsoft.com/office/officeart/2005/8/layout/arrow5"/>
    <dgm:cxn modelId="{BEF49E8C-8B61-7648-BB00-11E8AD088EEF}" type="presOf" srcId="{4C8B389C-A93F-1C47-A183-B6415A987336}" destId="{C7CE2650-387E-E44D-B14C-A8BA36AF8BC5}" srcOrd="0" destOrd="0" presId="urn:microsoft.com/office/officeart/2005/8/layout/arrow5"/>
    <dgm:cxn modelId="{A78B3648-C60B-E64B-AB86-7B84325848B2}" srcId="{9BEAE868-61EC-164E-8A09-727D18BB4E17}" destId="{4C8B389C-A93F-1C47-A183-B6415A987336}" srcOrd="0" destOrd="0" parTransId="{7FC07753-5D95-9348-9C45-D743B129420A}" sibTransId="{2F28C21C-E141-3A46-BC70-7D112F28E43F}"/>
    <dgm:cxn modelId="{EF8B8DEC-8169-5441-95FE-A5204B2A28EE}" type="presParOf" srcId="{95A89C3B-CBFD-1547-8DF1-3607B303CCEB}" destId="{C7CE2650-387E-E44D-B14C-A8BA36AF8BC5}" srcOrd="0" destOrd="0" presId="urn:microsoft.com/office/officeart/2005/8/layout/arrow5"/>
    <dgm:cxn modelId="{930763EE-93B2-DE48-BEE5-2F78D47B5F59}" type="presParOf" srcId="{95A89C3B-CBFD-1547-8DF1-3607B303CCEB}" destId="{77F0991F-3353-1F4A-8C5B-9EEDC408037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7042A7-3FB6-8C42-BD63-D53E9653C53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03170C-DEB2-0444-AA7C-8CDB9ED7E46F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Comenius Multilateral Partnership</a:t>
          </a:r>
          <a:endParaRPr lang="en-GB" b="1" dirty="0">
            <a:solidFill>
              <a:srgbClr val="0000FF"/>
            </a:solidFill>
          </a:endParaRPr>
        </a:p>
      </dgm:t>
    </dgm:pt>
    <dgm:pt modelId="{A1FD62D3-B7B7-0842-B949-1DD3F7B85D0A}" type="parTrans" cxnId="{357AE880-4C6A-5D4B-869D-3831B94F055A}">
      <dgm:prSet/>
      <dgm:spPr/>
      <dgm:t>
        <a:bodyPr/>
        <a:lstStyle/>
        <a:p>
          <a:endParaRPr lang="en-GB"/>
        </a:p>
      </dgm:t>
    </dgm:pt>
    <dgm:pt modelId="{2D847FC1-5C82-BB47-A758-BD87E3EF8B78}" type="sibTrans" cxnId="{357AE880-4C6A-5D4B-869D-3831B94F055A}">
      <dgm:prSet/>
      <dgm:spPr/>
      <dgm:t>
        <a:bodyPr/>
        <a:lstStyle/>
        <a:p>
          <a:endParaRPr lang="en-GB"/>
        </a:p>
      </dgm:t>
    </dgm:pt>
    <dgm:pt modelId="{1AA21377-DA5B-BD4A-B844-0AD19407BAFA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3 countries: Sweden, Lithuania &amp; Spain</a:t>
          </a:r>
          <a:endParaRPr lang="en-GB" b="1" dirty="0">
            <a:solidFill>
              <a:srgbClr val="0000FF"/>
            </a:solidFill>
          </a:endParaRPr>
        </a:p>
      </dgm:t>
    </dgm:pt>
    <dgm:pt modelId="{793EDC14-6039-1D4E-BE3B-485EABF07017}" type="parTrans" cxnId="{6C096D49-F807-154A-A793-6C3D4FDD4052}">
      <dgm:prSet/>
      <dgm:spPr/>
      <dgm:t>
        <a:bodyPr/>
        <a:lstStyle/>
        <a:p>
          <a:endParaRPr lang="en-GB"/>
        </a:p>
      </dgm:t>
    </dgm:pt>
    <dgm:pt modelId="{477ED0FE-17A0-8946-8CCB-862DDEF7A135}" type="sibTrans" cxnId="{6C096D49-F807-154A-A793-6C3D4FDD4052}">
      <dgm:prSet/>
      <dgm:spPr/>
      <dgm:t>
        <a:bodyPr/>
        <a:lstStyle/>
        <a:p>
          <a:endParaRPr lang="en-GB"/>
        </a:p>
      </dgm:t>
    </dgm:pt>
    <dgm:pt modelId="{5ACA82F1-34A2-1C41-AF94-4DAA7413241A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</a:rPr>
            <a:t>Topic: energy saving</a:t>
          </a:r>
          <a:endParaRPr lang="en-GB" b="1" dirty="0">
            <a:solidFill>
              <a:srgbClr val="0000FF"/>
            </a:solidFill>
          </a:endParaRPr>
        </a:p>
      </dgm:t>
    </dgm:pt>
    <dgm:pt modelId="{98327D83-F11A-0046-9988-C4F64FDA4AE4}" type="parTrans" cxnId="{7A372E29-1043-0C43-9F56-4AB831F82AB8}">
      <dgm:prSet/>
      <dgm:spPr/>
      <dgm:t>
        <a:bodyPr/>
        <a:lstStyle/>
        <a:p>
          <a:endParaRPr lang="en-GB"/>
        </a:p>
      </dgm:t>
    </dgm:pt>
    <dgm:pt modelId="{7580042F-6332-4345-AB98-B2B5CDD4407F}" type="sibTrans" cxnId="{7A372E29-1043-0C43-9F56-4AB831F82AB8}">
      <dgm:prSet/>
      <dgm:spPr/>
      <dgm:t>
        <a:bodyPr/>
        <a:lstStyle/>
        <a:p>
          <a:endParaRPr lang="en-GB"/>
        </a:p>
      </dgm:t>
    </dgm:pt>
    <dgm:pt modelId="{CE9D160F-786B-D141-922A-27062D645E06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  <a:hlinkClick xmlns:r="http://schemas.openxmlformats.org/officeDocument/2006/relationships" r:id="rId1"/>
            </a:rPr>
            <a:t>Project blog</a:t>
          </a:r>
          <a:endParaRPr lang="en-GB" b="1" dirty="0">
            <a:solidFill>
              <a:srgbClr val="0000FF"/>
            </a:solidFill>
          </a:endParaRPr>
        </a:p>
      </dgm:t>
    </dgm:pt>
    <dgm:pt modelId="{CCE641BD-8987-E44E-B2C2-5FD4F22BAC69}" type="parTrans" cxnId="{028A03AF-5B26-5546-84B4-4B9802D8FBAE}">
      <dgm:prSet/>
      <dgm:spPr/>
      <dgm:t>
        <a:bodyPr/>
        <a:lstStyle/>
        <a:p>
          <a:endParaRPr lang="en-GB"/>
        </a:p>
      </dgm:t>
    </dgm:pt>
    <dgm:pt modelId="{80FDB893-EE29-FD41-9356-73C6BE0E6148}" type="sibTrans" cxnId="{028A03AF-5B26-5546-84B4-4B9802D8FBAE}">
      <dgm:prSet/>
      <dgm:spPr/>
      <dgm:t>
        <a:bodyPr/>
        <a:lstStyle/>
        <a:p>
          <a:endParaRPr lang="en-GB"/>
        </a:p>
      </dgm:t>
    </dgm:pt>
    <dgm:pt modelId="{81483B85-14F9-1B4E-9DD5-CE5A5E4C82F4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FF"/>
              </a:solidFill>
              <a:hlinkClick xmlns:r="http://schemas.openxmlformats.org/officeDocument/2006/relationships" r:id="rId2"/>
            </a:rPr>
            <a:t>Twinspace</a:t>
          </a:r>
          <a:endParaRPr lang="en-GB" b="1" dirty="0">
            <a:solidFill>
              <a:srgbClr val="0000FF"/>
            </a:solidFill>
          </a:endParaRPr>
        </a:p>
      </dgm:t>
    </dgm:pt>
    <dgm:pt modelId="{2473C909-1A73-2D4D-B595-F950B83B8F4D}" type="parTrans" cxnId="{F51CA39B-877B-604C-998E-B6129393821A}">
      <dgm:prSet/>
      <dgm:spPr/>
      <dgm:t>
        <a:bodyPr/>
        <a:lstStyle/>
        <a:p>
          <a:endParaRPr lang="en-GB"/>
        </a:p>
      </dgm:t>
    </dgm:pt>
    <dgm:pt modelId="{9FA4D7FA-B76E-BD4A-8EBC-8192A88DA403}" type="sibTrans" cxnId="{F51CA39B-877B-604C-998E-B6129393821A}">
      <dgm:prSet/>
      <dgm:spPr/>
      <dgm:t>
        <a:bodyPr/>
        <a:lstStyle/>
        <a:p>
          <a:endParaRPr lang="en-GB"/>
        </a:p>
      </dgm:t>
    </dgm:pt>
    <dgm:pt modelId="{89C970B3-42A1-464C-9ED6-BFFD68C30EE7}" type="pres">
      <dgm:prSet presAssocID="{EB7042A7-3FB6-8C42-BD63-D53E9653C5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C365C13-863E-1E4B-8C30-780005FA61FD}" type="pres">
      <dgm:prSet presAssocID="{8B03170C-DEB2-0444-AA7C-8CDB9ED7E46F}" presName="thickLine" presStyleLbl="alignNode1" presStyleIdx="0" presStyleCnt="5"/>
      <dgm:spPr/>
    </dgm:pt>
    <dgm:pt modelId="{147F64C4-0CA1-F048-9456-E889B3D1E309}" type="pres">
      <dgm:prSet presAssocID="{8B03170C-DEB2-0444-AA7C-8CDB9ED7E46F}" presName="horz1" presStyleCnt="0"/>
      <dgm:spPr/>
    </dgm:pt>
    <dgm:pt modelId="{C8B2CD5E-273F-5341-A04E-8C1285D46A61}" type="pres">
      <dgm:prSet presAssocID="{8B03170C-DEB2-0444-AA7C-8CDB9ED7E46F}" presName="tx1" presStyleLbl="revTx" presStyleIdx="0" presStyleCnt="5"/>
      <dgm:spPr/>
      <dgm:t>
        <a:bodyPr/>
        <a:lstStyle/>
        <a:p>
          <a:endParaRPr lang="en-GB"/>
        </a:p>
      </dgm:t>
    </dgm:pt>
    <dgm:pt modelId="{4871EACD-EEED-8443-868B-8743B6D4570B}" type="pres">
      <dgm:prSet presAssocID="{8B03170C-DEB2-0444-AA7C-8CDB9ED7E46F}" presName="vert1" presStyleCnt="0"/>
      <dgm:spPr/>
    </dgm:pt>
    <dgm:pt modelId="{CEE43B83-FA1F-7F42-ABF9-47DEE88F8CF9}" type="pres">
      <dgm:prSet presAssocID="{1AA21377-DA5B-BD4A-B844-0AD19407BAFA}" presName="thickLine" presStyleLbl="alignNode1" presStyleIdx="1" presStyleCnt="5"/>
      <dgm:spPr/>
    </dgm:pt>
    <dgm:pt modelId="{CB639792-56DA-5541-AD2C-BFE323201485}" type="pres">
      <dgm:prSet presAssocID="{1AA21377-DA5B-BD4A-B844-0AD19407BAFA}" presName="horz1" presStyleCnt="0"/>
      <dgm:spPr/>
    </dgm:pt>
    <dgm:pt modelId="{2BE3DF26-4826-6F41-BBD4-919784D614E2}" type="pres">
      <dgm:prSet presAssocID="{1AA21377-DA5B-BD4A-B844-0AD19407BAFA}" presName="tx1" presStyleLbl="revTx" presStyleIdx="1" presStyleCnt="5"/>
      <dgm:spPr/>
      <dgm:t>
        <a:bodyPr/>
        <a:lstStyle/>
        <a:p>
          <a:endParaRPr lang="en-GB"/>
        </a:p>
      </dgm:t>
    </dgm:pt>
    <dgm:pt modelId="{9094ECC8-C1BF-9E4B-8B74-D46482EAAC34}" type="pres">
      <dgm:prSet presAssocID="{1AA21377-DA5B-BD4A-B844-0AD19407BAFA}" presName="vert1" presStyleCnt="0"/>
      <dgm:spPr/>
    </dgm:pt>
    <dgm:pt modelId="{7C9A7AB1-D3D6-9D46-B66A-BCF6333C84C9}" type="pres">
      <dgm:prSet presAssocID="{5ACA82F1-34A2-1C41-AF94-4DAA7413241A}" presName="thickLine" presStyleLbl="alignNode1" presStyleIdx="2" presStyleCnt="5"/>
      <dgm:spPr/>
    </dgm:pt>
    <dgm:pt modelId="{7777F85F-29E9-2144-9D7A-1DFD4EC5017D}" type="pres">
      <dgm:prSet presAssocID="{5ACA82F1-34A2-1C41-AF94-4DAA7413241A}" presName="horz1" presStyleCnt="0"/>
      <dgm:spPr/>
    </dgm:pt>
    <dgm:pt modelId="{5FA7E3A3-3812-AF4F-AF4A-7244AC3781A3}" type="pres">
      <dgm:prSet presAssocID="{5ACA82F1-34A2-1C41-AF94-4DAA7413241A}" presName="tx1" presStyleLbl="revTx" presStyleIdx="2" presStyleCnt="5"/>
      <dgm:spPr/>
      <dgm:t>
        <a:bodyPr/>
        <a:lstStyle/>
        <a:p>
          <a:endParaRPr lang="en-GB"/>
        </a:p>
      </dgm:t>
    </dgm:pt>
    <dgm:pt modelId="{728430F9-D165-254A-A100-6B8F7D8E2F2A}" type="pres">
      <dgm:prSet presAssocID="{5ACA82F1-34A2-1C41-AF94-4DAA7413241A}" presName="vert1" presStyleCnt="0"/>
      <dgm:spPr/>
    </dgm:pt>
    <dgm:pt modelId="{26033B45-F2EB-AF4A-98E6-1E4E2C3D882B}" type="pres">
      <dgm:prSet presAssocID="{CE9D160F-786B-D141-922A-27062D645E06}" presName="thickLine" presStyleLbl="alignNode1" presStyleIdx="3" presStyleCnt="5"/>
      <dgm:spPr/>
    </dgm:pt>
    <dgm:pt modelId="{D443D217-390F-CB49-9F95-7A85196E15D8}" type="pres">
      <dgm:prSet presAssocID="{CE9D160F-786B-D141-922A-27062D645E06}" presName="horz1" presStyleCnt="0"/>
      <dgm:spPr/>
    </dgm:pt>
    <dgm:pt modelId="{AC32F8BC-C930-5F41-8000-4FD7A92C7EDF}" type="pres">
      <dgm:prSet presAssocID="{CE9D160F-786B-D141-922A-27062D645E06}" presName="tx1" presStyleLbl="revTx" presStyleIdx="3" presStyleCnt="5"/>
      <dgm:spPr/>
      <dgm:t>
        <a:bodyPr/>
        <a:lstStyle/>
        <a:p>
          <a:endParaRPr lang="en-GB"/>
        </a:p>
      </dgm:t>
    </dgm:pt>
    <dgm:pt modelId="{555A2D71-8D7C-C048-B024-BAC49AD3D1B8}" type="pres">
      <dgm:prSet presAssocID="{CE9D160F-786B-D141-922A-27062D645E06}" presName="vert1" presStyleCnt="0"/>
      <dgm:spPr/>
    </dgm:pt>
    <dgm:pt modelId="{90D67A93-A33F-0B41-80B2-E94A2D167A74}" type="pres">
      <dgm:prSet presAssocID="{81483B85-14F9-1B4E-9DD5-CE5A5E4C82F4}" presName="thickLine" presStyleLbl="alignNode1" presStyleIdx="4" presStyleCnt="5"/>
      <dgm:spPr/>
    </dgm:pt>
    <dgm:pt modelId="{812CC122-D0D2-A040-98F7-07E5CFE3F390}" type="pres">
      <dgm:prSet presAssocID="{81483B85-14F9-1B4E-9DD5-CE5A5E4C82F4}" presName="horz1" presStyleCnt="0"/>
      <dgm:spPr/>
    </dgm:pt>
    <dgm:pt modelId="{4D9ECC03-6D8D-5144-B405-0CF1E5717DA6}" type="pres">
      <dgm:prSet presAssocID="{81483B85-14F9-1B4E-9DD5-CE5A5E4C82F4}" presName="tx1" presStyleLbl="revTx" presStyleIdx="4" presStyleCnt="5"/>
      <dgm:spPr/>
      <dgm:t>
        <a:bodyPr/>
        <a:lstStyle/>
        <a:p>
          <a:endParaRPr lang="en-GB"/>
        </a:p>
      </dgm:t>
    </dgm:pt>
    <dgm:pt modelId="{10B96C76-7CC8-214E-9103-438F7D3505AC}" type="pres">
      <dgm:prSet presAssocID="{81483B85-14F9-1B4E-9DD5-CE5A5E4C82F4}" presName="vert1" presStyleCnt="0"/>
      <dgm:spPr/>
    </dgm:pt>
  </dgm:ptLst>
  <dgm:cxnLst>
    <dgm:cxn modelId="{F51CA39B-877B-604C-998E-B6129393821A}" srcId="{EB7042A7-3FB6-8C42-BD63-D53E9653C530}" destId="{81483B85-14F9-1B4E-9DD5-CE5A5E4C82F4}" srcOrd="4" destOrd="0" parTransId="{2473C909-1A73-2D4D-B595-F950B83B8F4D}" sibTransId="{9FA4D7FA-B76E-BD4A-8EBC-8192A88DA403}"/>
    <dgm:cxn modelId="{EB54DC8B-9E60-D44F-9FDD-3AE5D007A90D}" type="presOf" srcId="{5ACA82F1-34A2-1C41-AF94-4DAA7413241A}" destId="{5FA7E3A3-3812-AF4F-AF4A-7244AC3781A3}" srcOrd="0" destOrd="0" presId="urn:microsoft.com/office/officeart/2008/layout/LinedList"/>
    <dgm:cxn modelId="{CAD7ED7A-F87B-6640-8822-3595C18087F8}" type="presOf" srcId="{CE9D160F-786B-D141-922A-27062D645E06}" destId="{AC32F8BC-C930-5F41-8000-4FD7A92C7EDF}" srcOrd="0" destOrd="0" presId="urn:microsoft.com/office/officeart/2008/layout/LinedList"/>
    <dgm:cxn modelId="{66087B33-B035-C84C-8B11-CFBA314C68DA}" type="presOf" srcId="{81483B85-14F9-1B4E-9DD5-CE5A5E4C82F4}" destId="{4D9ECC03-6D8D-5144-B405-0CF1E5717DA6}" srcOrd="0" destOrd="0" presId="urn:microsoft.com/office/officeart/2008/layout/LinedList"/>
    <dgm:cxn modelId="{7A372E29-1043-0C43-9F56-4AB831F82AB8}" srcId="{EB7042A7-3FB6-8C42-BD63-D53E9653C530}" destId="{5ACA82F1-34A2-1C41-AF94-4DAA7413241A}" srcOrd="2" destOrd="0" parTransId="{98327D83-F11A-0046-9988-C4F64FDA4AE4}" sibTransId="{7580042F-6332-4345-AB98-B2B5CDD4407F}"/>
    <dgm:cxn modelId="{6C096D49-F807-154A-A793-6C3D4FDD4052}" srcId="{EB7042A7-3FB6-8C42-BD63-D53E9653C530}" destId="{1AA21377-DA5B-BD4A-B844-0AD19407BAFA}" srcOrd="1" destOrd="0" parTransId="{793EDC14-6039-1D4E-BE3B-485EABF07017}" sibTransId="{477ED0FE-17A0-8946-8CCB-862DDEF7A135}"/>
    <dgm:cxn modelId="{028A03AF-5B26-5546-84B4-4B9802D8FBAE}" srcId="{EB7042A7-3FB6-8C42-BD63-D53E9653C530}" destId="{CE9D160F-786B-D141-922A-27062D645E06}" srcOrd="3" destOrd="0" parTransId="{CCE641BD-8987-E44E-B2C2-5FD4F22BAC69}" sibTransId="{80FDB893-EE29-FD41-9356-73C6BE0E6148}"/>
    <dgm:cxn modelId="{357AE880-4C6A-5D4B-869D-3831B94F055A}" srcId="{EB7042A7-3FB6-8C42-BD63-D53E9653C530}" destId="{8B03170C-DEB2-0444-AA7C-8CDB9ED7E46F}" srcOrd="0" destOrd="0" parTransId="{A1FD62D3-B7B7-0842-B949-1DD3F7B85D0A}" sibTransId="{2D847FC1-5C82-BB47-A758-BD87E3EF8B78}"/>
    <dgm:cxn modelId="{968A8B65-E9AD-734C-9618-7BF1D93D3D8C}" type="presOf" srcId="{8B03170C-DEB2-0444-AA7C-8CDB9ED7E46F}" destId="{C8B2CD5E-273F-5341-A04E-8C1285D46A61}" srcOrd="0" destOrd="0" presId="urn:microsoft.com/office/officeart/2008/layout/LinedList"/>
    <dgm:cxn modelId="{CEE7D926-F879-5141-A1BF-3147909E9ECB}" type="presOf" srcId="{1AA21377-DA5B-BD4A-B844-0AD19407BAFA}" destId="{2BE3DF26-4826-6F41-BBD4-919784D614E2}" srcOrd="0" destOrd="0" presId="urn:microsoft.com/office/officeart/2008/layout/LinedList"/>
    <dgm:cxn modelId="{269398EA-8734-A749-BAA5-22D408CD2140}" type="presOf" srcId="{EB7042A7-3FB6-8C42-BD63-D53E9653C530}" destId="{89C970B3-42A1-464C-9ED6-BFFD68C30EE7}" srcOrd="0" destOrd="0" presId="urn:microsoft.com/office/officeart/2008/layout/LinedList"/>
    <dgm:cxn modelId="{ACF70065-FD94-8540-96CA-0EBFD7E7CE67}" type="presParOf" srcId="{89C970B3-42A1-464C-9ED6-BFFD68C30EE7}" destId="{0C365C13-863E-1E4B-8C30-780005FA61FD}" srcOrd="0" destOrd="0" presId="urn:microsoft.com/office/officeart/2008/layout/LinedList"/>
    <dgm:cxn modelId="{5A4D44AA-705F-444A-9696-62D66548FAFD}" type="presParOf" srcId="{89C970B3-42A1-464C-9ED6-BFFD68C30EE7}" destId="{147F64C4-0CA1-F048-9456-E889B3D1E309}" srcOrd="1" destOrd="0" presId="urn:microsoft.com/office/officeart/2008/layout/LinedList"/>
    <dgm:cxn modelId="{BCD05763-A413-C146-83EC-52FB994D9F93}" type="presParOf" srcId="{147F64C4-0CA1-F048-9456-E889B3D1E309}" destId="{C8B2CD5E-273F-5341-A04E-8C1285D46A61}" srcOrd="0" destOrd="0" presId="urn:microsoft.com/office/officeart/2008/layout/LinedList"/>
    <dgm:cxn modelId="{33CFDCE7-C583-2849-A0B2-46ED5788557A}" type="presParOf" srcId="{147F64C4-0CA1-F048-9456-E889B3D1E309}" destId="{4871EACD-EEED-8443-868B-8743B6D4570B}" srcOrd="1" destOrd="0" presId="urn:microsoft.com/office/officeart/2008/layout/LinedList"/>
    <dgm:cxn modelId="{26F58FC8-823C-6C44-B036-B0A07A78067D}" type="presParOf" srcId="{89C970B3-42A1-464C-9ED6-BFFD68C30EE7}" destId="{CEE43B83-FA1F-7F42-ABF9-47DEE88F8CF9}" srcOrd="2" destOrd="0" presId="urn:microsoft.com/office/officeart/2008/layout/LinedList"/>
    <dgm:cxn modelId="{2D7D9D15-FCB5-EC49-8EBA-5EC4CA350601}" type="presParOf" srcId="{89C970B3-42A1-464C-9ED6-BFFD68C30EE7}" destId="{CB639792-56DA-5541-AD2C-BFE323201485}" srcOrd="3" destOrd="0" presId="urn:microsoft.com/office/officeart/2008/layout/LinedList"/>
    <dgm:cxn modelId="{310E48CB-A586-D24E-870E-F181DCE00CCE}" type="presParOf" srcId="{CB639792-56DA-5541-AD2C-BFE323201485}" destId="{2BE3DF26-4826-6F41-BBD4-919784D614E2}" srcOrd="0" destOrd="0" presId="urn:microsoft.com/office/officeart/2008/layout/LinedList"/>
    <dgm:cxn modelId="{592B35E9-D8E4-AD45-8F51-08B7E8A319F6}" type="presParOf" srcId="{CB639792-56DA-5541-AD2C-BFE323201485}" destId="{9094ECC8-C1BF-9E4B-8B74-D46482EAAC34}" srcOrd="1" destOrd="0" presId="urn:microsoft.com/office/officeart/2008/layout/LinedList"/>
    <dgm:cxn modelId="{0609CB4C-8F37-5848-8C61-71BAEDDC7AD0}" type="presParOf" srcId="{89C970B3-42A1-464C-9ED6-BFFD68C30EE7}" destId="{7C9A7AB1-D3D6-9D46-B66A-BCF6333C84C9}" srcOrd="4" destOrd="0" presId="urn:microsoft.com/office/officeart/2008/layout/LinedList"/>
    <dgm:cxn modelId="{F6393BE8-19B9-4448-A03F-F31ACA066590}" type="presParOf" srcId="{89C970B3-42A1-464C-9ED6-BFFD68C30EE7}" destId="{7777F85F-29E9-2144-9D7A-1DFD4EC5017D}" srcOrd="5" destOrd="0" presId="urn:microsoft.com/office/officeart/2008/layout/LinedList"/>
    <dgm:cxn modelId="{D387DD06-3A6D-B645-9E78-4BA2BBB9F52B}" type="presParOf" srcId="{7777F85F-29E9-2144-9D7A-1DFD4EC5017D}" destId="{5FA7E3A3-3812-AF4F-AF4A-7244AC3781A3}" srcOrd="0" destOrd="0" presId="urn:microsoft.com/office/officeart/2008/layout/LinedList"/>
    <dgm:cxn modelId="{EAB99FB7-F14E-B549-A5F8-3E33DD5FC5A9}" type="presParOf" srcId="{7777F85F-29E9-2144-9D7A-1DFD4EC5017D}" destId="{728430F9-D165-254A-A100-6B8F7D8E2F2A}" srcOrd="1" destOrd="0" presId="urn:microsoft.com/office/officeart/2008/layout/LinedList"/>
    <dgm:cxn modelId="{133B5616-AE99-4E4A-B1E9-63B900B4E33B}" type="presParOf" srcId="{89C970B3-42A1-464C-9ED6-BFFD68C30EE7}" destId="{26033B45-F2EB-AF4A-98E6-1E4E2C3D882B}" srcOrd="6" destOrd="0" presId="urn:microsoft.com/office/officeart/2008/layout/LinedList"/>
    <dgm:cxn modelId="{A88CD38A-4C2A-7C46-B095-74F42563F500}" type="presParOf" srcId="{89C970B3-42A1-464C-9ED6-BFFD68C30EE7}" destId="{D443D217-390F-CB49-9F95-7A85196E15D8}" srcOrd="7" destOrd="0" presId="urn:microsoft.com/office/officeart/2008/layout/LinedList"/>
    <dgm:cxn modelId="{F1DAC7FA-2DFD-A747-906D-3CA890EBF268}" type="presParOf" srcId="{D443D217-390F-CB49-9F95-7A85196E15D8}" destId="{AC32F8BC-C930-5F41-8000-4FD7A92C7EDF}" srcOrd="0" destOrd="0" presId="urn:microsoft.com/office/officeart/2008/layout/LinedList"/>
    <dgm:cxn modelId="{86D82B43-BC35-C946-B0AB-1F5F77135173}" type="presParOf" srcId="{D443D217-390F-CB49-9F95-7A85196E15D8}" destId="{555A2D71-8D7C-C048-B024-BAC49AD3D1B8}" srcOrd="1" destOrd="0" presId="urn:microsoft.com/office/officeart/2008/layout/LinedList"/>
    <dgm:cxn modelId="{29853D45-5674-4B45-BB1B-CF192449B978}" type="presParOf" srcId="{89C970B3-42A1-464C-9ED6-BFFD68C30EE7}" destId="{90D67A93-A33F-0B41-80B2-E94A2D167A74}" srcOrd="8" destOrd="0" presId="urn:microsoft.com/office/officeart/2008/layout/LinedList"/>
    <dgm:cxn modelId="{A666BFC4-8711-E548-A292-0C136C450823}" type="presParOf" srcId="{89C970B3-42A1-464C-9ED6-BFFD68C30EE7}" destId="{812CC122-D0D2-A040-98F7-07E5CFE3F390}" srcOrd="9" destOrd="0" presId="urn:microsoft.com/office/officeart/2008/layout/LinedList"/>
    <dgm:cxn modelId="{4AE5AADE-17CD-8544-B521-496961E5C3D4}" type="presParOf" srcId="{812CC122-D0D2-A040-98F7-07E5CFE3F390}" destId="{4D9ECC03-6D8D-5144-B405-0CF1E5717DA6}" srcOrd="0" destOrd="0" presId="urn:microsoft.com/office/officeart/2008/layout/LinedList"/>
    <dgm:cxn modelId="{681D45D1-CB27-9A41-BF77-AD346C4DDD25}" type="presParOf" srcId="{812CC122-D0D2-A040-98F7-07E5CFE3F390}" destId="{10B96C76-7CC8-214E-9103-438F7D3505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1C857D-6373-4C4D-A909-F114132D1549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9C067E-E7D9-854A-8D7B-C02286CA47FF}">
      <dgm:prSet custT="1"/>
      <dgm:spPr/>
      <dgm:t>
        <a:bodyPr/>
        <a:lstStyle/>
        <a:p>
          <a:pPr rtl="0"/>
          <a:r>
            <a:rPr lang="en-GB" sz="4000" b="1" dirty="0" smtClean="0">
              <a:solidFill>
                <a:srgbClr val="0000FF"/>
              </a:solidFill>
            </a:rPr>
            <a:t>Transnational groups</a:t>
          </a:r>
          <a:endParaRPr lang="en-GB" sz="4000" b="1" dirty="0">
            <a:solidFill>
              <a:srgbClr val="0000FF"/>
            </a:solidFill>
          </a:endParaRPr>
        </a:p>
      </dgm:t>
    </dgm:pt>
    <dgm:pt modelId="{2CB6ABDD-7870-2B43-98F2-E0EBB842ECAE}" type="parTrans" cxnId="{2E874DCB-E67B-894A-8A1A-F73F8F77EDBB}">
      <dgm:prSet/>
      <dgm:spPr/>
      <dgm:t>
        <a:bodyPr/>
        <a:lstStyle/>
        <a:p>
          <a:endParaRPr lang="en-GB"/>
        </a:p>
      </dgm:t>
    </dgm:pt>
    <dgm:pt modelId="{B0586CA3-B8D2-E44B-9F46-41BE4B83B948}" type="sibTrans" cxnId="{2E874DCB-E67B-894A-8A1A-F73F8F77EDBB}">
      <dgm:prSet/>
      <dgm:spPr/>
      <dgm:t>
        <a:bodyPr/>
        <a:lstStyle/>
        <a:p>
          <a:endParaRPr lang="en-GB"/>
        </a:p>
      </dgm:t>
    </dgm:pt>
    <dgm:pt modelId="{45A5B9CC-C71C-2344-BB3C-57EB07F8E17B}" type="pres">
      <dgm:prSet presAssocID="{B11C857D-6373-4C4D-A909-F114132D15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B4B20E-16EF-A846-88B5-0D27CA29D51E}" type="pres">
      <dgm:prSet presAssocID="{C09C067E-E7D9-854A-8D7B-C02286CA47FF}" presName="node" presStyleLbl="node1" presStyleIdx="0" presStyleCnt="1" custScaleY="338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E3AF7F-2306-2845-BEA5-DE959D63C406}" type="presOf" srcId="{B11C857D-6373-4C4D-A909-F114132D1549}" destId="{45A5B9CC-C71C-2344-BB3C-57EB07F8E17B}" srcOrd="0" destOrd="0" presId="urn:microsoft.com/office/officeart/2005/8/layout/default"/>
    <dgm:cxn modelId="{2E874DCB-E67B-894A-8A1A-F73F8F77EDBB}" srcId="{B11C857D-6373-4C4D-A909-F114132D1549}" destId="{C09C067E-E7D9-854A-8D7B-C02286CA47FF}" srcOrd="0" destOrd="0" parTransId="{2CB6ABDD-7870-2B43-98F2-E0EBB842ECAE}" sibTransId="{B0586CA3-B8D2-E44B-9F46-41BE4B83B948}"/>
    <dgm:cxn modelId="{70C45B43-19AF-3B4B-BD0C-4056B1B0442D}" type="presOf" srcId="{C09C067E-E7D9-854A-8D7B-C02286CA47FF}" destId="{C6B4B20E-16EF-A846-88B5-0D27CA29D51E}" srcOrd="0" destOrd="0" presId="urn:microsoft.com/office/officeart/2005/8/layout/default"/>
    <dgm:cxn modelId="{C1399E1A-2BD9-DC4B-900C-63B8CEE91F63}" type="presParOf" srcId="{45A5B9CC-C71C-2344-BB3C-57EB07F8E17B}" destId="{C6B4B20E-16EF-A846-88B5-0D27CA29D51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701C73-AA10-DD49-8D44-8D0B5527E1B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35075CF-EFCD-A045-93A6-D696A9E06DC6}">
      <dgm:prSet/>
      <dgm:spPr/>
      <dgm:t>
        <a:bodyPr/>
        <a:lstStyle/>
        <a:p>
          <a:pPr rtl="0"/>
          <a:r>
            <a:rPr lang="es-ES" b="1" smtClean="0">
              <a:hlinkClick xmlns:r="http://schemas.openxmlformats.org/officeDocument/2006/relationships" r:id="rId1"/>
            </a:rPr>
            <a:t>LITHUANIAN GLOG ON NUCLEAR POWER IN SPAIN</a:t>
          </a:r>
          <a:endParaRPr lang="es-ES"/>
        </a:p>
      </dgm:t>
    </dgm:pt>
    <dgm:pt modelId="{091CAB0C-AD59-9044-8690-780ADDC44A34}" type="parTrans" cxnId="{5414F3E7-DD90-2F45-BB5D-CD83118D6905}">
      <dgm:prSet/>
      <dgm:spPr/>
      <dgm:t>
        <a:bodyPr/>
        <a:lstStyle/>
        <a:p>
          <a:endParaRPr lang="en-GB"/>
        </a:p>
      </dgm:t>
    </dgm:pt>
    <dgm:pt modelId="{8FE7B389-5759-7146-A91F-9043743FF17C}" type="sibTrans" cxnId="{5414F3E7-DD90-2F45-BB5D-CD83118D6905}">
      <dgm:prSet/>
      <dgm:spPr/>
      <dgm:t>
        <a:bodyPr/>
        <a:lstStyle/>
        <a:p>
          <a:endParaRPr lang="en-GB"/>
        </a:p>
      </dgm:t>
    </dgm:pt>
    <dgm:pt modelId="{74A0C2D5-9A4D-7347-891E-FA4CF2BF51F2}">
      <dgm:prSet/>
      <dgm:spPr/>
      <dgm:t>
        <a:bodyPr/>
        <a:lstStyle/>
        <a:p>
          <a:pPr rtl="0"/>
          <a:r>
            <a:rPr lang="es-ES" b="1" smtClean="0">
              <a:hlinkClick xmlns:r="http://schemas.openxmlformats.org/officeDocument/2006/relationships" r:id="rId2"/>
            </a:rPr>
            <a:t>SWEDISH GLOG ON NUCLEAR POWER IN LITHUANIA</a:t>
          </a:r>
          <a:endParaRPr lang="es-ES"/>
        </a:p>
      </dgm:t>
    </dgm:pt>
    <dgm:pt modelId="{46F15DDB-A2DB-9E46-91C6-075E94501503}" type="parTrans" cxnId="{B1FB6460-95E4-664A-AC71-8186A0A657A7}">
      <dgm:prSet/>
      <dgm:spPr/>
      <dgm:t>
        <a:bodyPr/>
        <a:lstStyle/>
        <a:p>
          <a:endParaRPr lang="en-GB"/>
        </a:p>
      </dgm:t>
    </dgm:pt>
    <dgm:pt modelId="{257ACD03-686C-1742-BB58-926A5BDAD1A0}" type="sibTrans" cxnId="{B1FB6460-95E4-664A-AC71-8186A0A657A7}">
      <dgm:prSet/>
      <dgm:spPr/>
      <dgm:t>
        <a:bodyPr/>
        <a:lstStyle/>
        <a:p>
          <a:endParaRPr lang="en-GB"/>
        </a:p>
      </dgm:t>
    </dgm:pt>
    <dgm:pt modelId="{C5B47507-BAB8-8145-AB15-6CD31B3B3BE4}">
      <dgm:prSet/>
      <dgm:spPr/>
      <dgm:t>
        <a:bodyPr/>
        <a:lstStyle/>
        <a:p>
          <a:pPr rtl="0"/>
          <a:r>
            <a:rPr lang="es-ES" b="1" dirty="0" smtClean="0">
              <a:hlinkClick xmlns:r="http://schemas.openxmlformats.org/officeDocument/2006/relationships" r:id="rId3"/>
            </a:rPr>
            <a:t>SPANISH GLOG ON NUCLEAR POWER IN SWEDEN</a:t>
          </a:r>
          <a:endParaRPr lang="es-ES" dirty="0"/>
        </a:p>
      </dgm:t>
    </dgm:pt>
    <dgm:pt modelId="{541176C5-3AEB-D043-99F4-D4C420141CFD}" type="parTrans" cxnId="{D2E4C11C-E86B-D141-BCC8-183E493BFA11}">
      <dgm:prSet/>
      <dgm:spPr/>
      <dgm:t>
        <a:bodyPr/>
        <a:lstStyle/>
        <a:p>
          <a:endParaRPr lang="en-GB"/>
        </a:p>
      </dgm:t>
    </dgm:pt>
    <dgm:pt modelId="{F16F90A7-6F40-E446-9E52-352495BC556F}" type="sibTrans" cxnId="{D2E4C11C-E86B-D141-BCC8-183E493BFA11}">
      <dgm:prSet/>
      <dgm:spPr/>
      <dgm:t>
        <a:bodyPr/>
        <a:lstStyle/>
        <a:p>
          <a:endParaRPr lang="en-GB"/>
        </a:p>
      </dgm:t>
    </dgm:pt>
    <dgm:pt modelId="{0C257071-A7F6-4A4D-8C6D-76EF9E71A6D1}" type="pres">
      <dgm:prSet presAssocID="{C5701C73-AA10-DD49-8D44-8D0B5527E1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B53173F-1876-C743-B4D4-47B7AE78ED7E}" type="pres">
      <dgm:prSet presAssocID="{035075CF-EFCD-A045-93A6-D696A9E06DC6}" presName="thickLine" presStyleLbl="alignNode1" presStyleIdx="0" presStyleCnt="3"/>
      <dgm:spPr/>
    </dgm:pt>
    <dgm:pt modelId="{AD5AA44E-4A90-5D4B-93A4-542F29DA5619}" type="pres">
      <dgm:prSet presAssocID="{035075CF-EFCD-A045-93A6-D696A9E06DC6}" presName="horz1" presStyleCnt="0"/>
      <dgm:spPr/>
    </dgm:pt>
    <dgm:pt modelId="{D9DBD8B6-38C2-574F-AE42-C563EDFAC1E4}" type="pres">
      <dgm:prSet presAssocID="{035075CF-EFCD-A045-93A6-D696A9E06DC6}" presName="tx1" presStyleLbl="revTx" presStyleIdx="0" presStyleCnt="3"/>
      <dgm:spPr/>
      <dgm:t>
        <a:bodyPr/>
        <a:lstStyle/>
        <a:p>
          <a:endParaRPr lang="en-GB"/>
        </a:p>
      </dgm:t>
    </dgm:pt>
    <dgm:pt modelId="{8FE72D29-0DE2-7345-9240-9C9BFB61D6CB}" type="pres">
      <dgm:prSet presAssocID="{035075CF-EFCD-A045-93A6-D696A9E06DC6}" presName="vert1" presStyleCnt="0"/>
      <dgm:spPr/>
    </dgm:pt>
    <dgm:pt modelId="{FE8D7C07-A689-9140-A03C-E332457D47FB}" type="pres">
      <dgm:prSet presAssocID="{74A0C2D5-9A4D-7347-891E-FA4CF2BF51F2}" presName="thickLine" presStyleLbl="alignNode1" presStyleIdx="1" presStyleCnt="3"/>
      <dgm:spPr/>
    </dgm:pt>
    <dgm:pt modelId="{AE238617-5E98-5245-9C6C-FD84317D6160}" type="pres">
      <dgm:prSet presAssocID="{74A0C2D5-9A4D-7347-891E-FA4CF2BF51F2}" presName="horz1" presStyleCnt="0"/>
      <dgm:spPr/>
    </dgm:pt>
    <dgm:pt modelId="{C0DBB649-8E58-164A-9A5B-0D45990F1FC5}" type="pres">
      <dgm:prSet presAssocID="{74A0C2D5-9A4D-7347-891E-FA4CF2BF51F2}" presName="tx1" presStyleLbl="revTx" presStyleIdx="1" presStyleCnt="3"/>
      <dgm:spPr/>
      <dgm:t>
        <a:bodyPr/>
        <a:lstStyle/>
        <a:p>
          <a:endParaRPr lang="en-GB"/>
        </a:p>
      </dgm:t>
    </dgm:pt>
    <dgm:pt modelId="{DCB8BA04-52C3-8549-95E7-E9EDF4E2E616}" type="pres">
      <dgm:prSet presAssocID="{74A0C2D5-9A4D-7347-891E-FA4CF2BF51F2}" presName="vert1" presStyleCnt="0"/>
      <dgm:spPr/>
    </dgm:pt>
    <dgm:pt modelId="{9AFDB153-6668-FA4A-A814-606E62229F79}" type="pres">
      <dgm:prSet presAssocID="{C5B47507-BAB8-8145-AB15-6CD31B3B3BE4}" presName="thickLine" presStyleLbl="alignNode1" presStyleIdx="2" presStyleCnt="3"/>
      <dgm:spPr/>
    </dgm:pt>
    <dgm:pt modelId="{9D01B174-523C-5240-8E82-6510EFB8EBCA}" type="pres">
      <dgm:prSet presAssocID="{C5B47507-BAB8-8145-AB15-6CD31B3B3BE4}" presName="horz1" presStyleCnt="0"/>
      <dgm:spPr/>
    </dgm:pt>
    <dgm:pt modelId="{9FAF9AE6-C64A-BD4D-8B03-CF2BFEAFF060}" type="pres">
      <dgm:prSet presAssocID="{C5B47507-BAB8-8145-AB15-6CD31B3B3BE4}" presName="tx1" presStyleLbl="revTx" presStyleIdx="2" presStyleCnt="3"/>
      <dgm:spPr/>
      <dgm:t>
        <a:bodyPr/>
        <a:lstStyle/>
        <a:p>
          <a:endParaRPr lang="en-GB"/>
        </a:p>
      </dgm:t>
    </dgm:pt>
    <dgm:pt modelId="{5FF4A564-83CE-E749-9430-95F660DD4287}" type="pres">
      <dgm:prSet presAssocID="{C5B47507-BAB8-8145-AB15-6CD31B3B3BE4}" presName="vert1" presStyleCnt="0"/>
      <dgm:spPr/>
    </dgm:pt>
  </dgm:ptLst>
  <dgm:cxnLst>
    <dgm:cxn modelId="{D2E4C11C-E86B-D141-BCC8-183E493BFA11}" srcId="{C5701C73-AA10-DD49-8D44-8D0B5527E1BA}" destId="{C5B47507-BAB8-8145-AB15-6CD31B3B3BE4}" srcOrd="2" destOrd="0" parTransId="{541176C5-3AEB-D043-99F4-D4C420141CFD}" sibTransId="{F16F90A7-6F40-E446-9E52-352495BC556F}"/>
    <dgm:cxn modelId="{3FBEC8D4-E354-6042-AB04-B318E43EECED}" type="presOf" srcId="{C5701C73-AA10-DD49-8D44-8D0B5527E1BA}" destId="{0C257071-A7F6-4A4D-8C6D-76EF9E71A6D1}" srcOrd="0" destOrd="0" presId="urn:microsoft.com/office/officeart/2008/layout/LinedList"/>
    <dgm:cxn modelId="{5414F3E7-DD90-2F45-BB5D-CD83118D6905}" srcId="{C5701C73-AA10-DD49-8D44-8D0B5527E1BA}" destId="{035075CF-EFCD-A045-93A6-D696A9E06DC6}" srcOrd="0" destOrd="0" parTransId="{091CAB0C-AD59-9044-8690-780ADDC44A34}" sibTransId="{8FE7B389-5759-7146-A91F-9043743FF17C}"/>
    <dgm:cxn modelId="{B1FB6460-95E4-664A-AC71-8186A0A657A7}" srcId="{C5701C73-AA10-DD49-8D44-8D0B5527E1BA}" destId="{74A0C2D5-9A4D-7347-891E-FA4CF2BF51F2}" srcOrd="1" destOrd="0" parTransId="{46F15DDB-A2DB-9E46-91C6-075E94501503}" sibTransId="{257ACD03-686C-1742-BB58-926A5BDAD1A0}"/>
    <dgm:cxn modelId="{A2397BB2-5658-FB49-8F73-F5669C67A17F}" type="presOf" srcId="{C5B47507-BAB8-8145-AB15-6CD31B3B3BE4}" destId="{9FAF9AE6-C64A-BD4D-8B03-CF2BFEAFF060}" srcOrd="0" destOrd="0" presId="urn:microsoft.com/office/officeart/2008/layout/LinedList"/>
    <dgm:cxn modelId="{5274CFC9-857B-3242-AFA1-350D5D5AA4C9}" type="presOf" srcId="{035075CF-EFCD-A045-93A6-D696A9E06DC6}" destId="{D9DBD8B6-38C2-574F-AE42-C563EDFAC1E4}" srcOrd="0" destOrd="0" presId="urn:microsoft.com/office/officeart/2008/layout/LinedList"/>
    <dgm:cxn modelId="{5E35F1AE-8F62-4A42-8967-007713D9DA13}" type="presOf" srcId="{74A0C2D5-9A4D-7347-891E-FA4CF2BF51F2}" destId="{C0DBB649-8E58-164A-9A5B-0D45990F1FC5}" srcOrd="0" destOrd="0" presId="urn:microsoft.com/office/officeart/2008/layout/LinedList"/>
    <dgm:cxn modelId="{C9B5D08C-A64A-D645-BD62-9CC4B3D57909}" type="presParOf" srcId="{0C257071-A7F6-4A4D-8C6D-76EF9E71A6D1}" destId="{3B53173F-1876-C743-B4D4-47B7AE78ED7E}" srcOrd="0" destOrd="0" presId="urn:microsoft.com/office/officeart/2008/layout/LinedList"/>
    <dgm:cxn modelId="{68A03F3A-C00A-864E-9A9A-AFC14462695D}" type="presParOf" srcId="{0C257071-A7F6-4A4D-8C6D-76EF9E71A6D1}" destId="{AD5AA44E-4A90-5D4B-93A4-542F29DA5619}" srcOrd="1" destOrd="0" presId="urn:microsoft.com/office/officeart/2008/layout/LinedList"/>
    <dgm:cxn modelId="{268B8E95-CA89-BA42-8965-AEC088C87C5B}" type="presParOf" srcId="{AD5AA44E-4A90-5D4B-93A4-542F29DA5619}" destId="{D9DBD8B6-38C2-574F-AE42-C563EDFAC1E4}" srcOrd="0" destOrd="0" presId="urn:microsoft.com/office/officeart/2008/layout/LinedList"/>
    <dgm:cxn modelId="{78E19173-1377-8A47-ABE4-07F086A98C95}" type="presParOf" srcId="{AD5AA44E-4A90-5D4B-93A4-542F29DA5619}" destId="{8FE72D29-0DE2-7345-9240-9C9BFB61D6CB}" srcOrd="1" destOrd="0" presId="urn:microsoft.com/office/officeart/2008/layout/LinedList"/>
    <dgm:cxn modelId="{20FC7C0C-6582-4B4E-9462-E15C82C9E291}" type="presParOf" srcId="{0C257071-A7F6-4A4D-8C6D-76EF9E71A6D1}" destId="{FE8D7C07-A689-9140-A03C-E332457D47FB}" srcOrd="2" destOrd="0" presId="urn:microsoft.com/office/officeart/2008/layout/LinedList"/>
    <dgm:cxn modelId="{C64864E7-3B25-A84A-AF83-52A8908DB8B6}" type="presParOf" srcId="{0C257071-A7F6-4A4D-8C6D-76EF9E71A6D1}" destId="{AE238617-5E98-5245-9C6C-FD84317D6160}" srcOrd="3" destOrd="0" presId="urn:microsoft.com/office/officeart/2008/layout/LinedList"/>
    <dgm:cxn modelId="{DB0C1D47-337E-624B-8B13-815C8CA53D08}" type="presParOf" srcId="{AE238617-5E98-5245-9C6C-FD84317D6160}" destId="{C0DBB649-8E58-164A-9A5B-0D45990F1FC5}" srcOrd="0" destOrd="0" presId="urn:microsoft.com/office/officeart/2008/layout/LinedList"/>
    <dgm:cxn modelId="{002D07D3-8355-6045-829B-6E81F009D2A4}" type="presParOf" srcId="{AE238617-5E98-5245-9C6C-FD84317D6160}" destId="{DCB8BA04-52C3-8549-95E7-E9EDF4E2E616}" srcOrd="1" destOrd="0" presId="urn:microsoft.com/office/officeart/2008/layout/LinedList"/>
    <dgm:cxn modelId="{AE288BB8-B994-FF4E-B504-A774ABD4710A}" type="presParOf" srcId="{0C257071-A7F6-4A4D-8C6D-76EF9E71A6D1}" destId="{9AFDB153-6668-FA4A-A814-606E62229F79}" srcOrd="4" destOrd="0" presId="urn:microsoft.com/office/officeart/2008/layout/LinedList"/>
    <dgm:cxn modelId="{3AB6F87B-DA1B-F246-830F-2BBB449D9E50}" type="presParOf" srcId="{0C257071-A7F6-4A4D-8C6D-76EF9E71A6D1}" destId="{9D01B174-523C-5240-8E82-6510EFB8EBCA}" srcOrd="5" destOrd="0" presId="urn:microsoft.com/office/officeart/2008/layout/LinedList"/>
    <dgm:cxn modelId="{35D83908-3E76-9D45-8975-AB44F0CD590C}" type="presParOf" srcId="{9D01B174-523C-5240-8E82-6510EFB8EBCA}" destId="{9FAF9AE6-C64A-BD4D-8B03-CF2BFEAFF060}" srcOrd="0" destOrd="0" presId="urn:microsoft.com/office/officeart/2008/layout/LinedList"/>
    <dgm:cxn modelId="{74A3E2F7-95FB-8645-B1D0-500A651DE867}" type="presParOf" srcId="{9D01B174-523C-5240-8E82-6510EFB8EBCA}" destId="{5FF4A564-83CE-E749-9430-95F660DD42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670A67-CBB7-9D4C-A3E9-148133C99F4E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8DF0EC99-1120-3B42-B084-993E8ACAC52F}">
      <dgm:prSet/>
      <dgm:spPr/>
      <dgm:t>
        <a:bodyPr/>
        <a:lstStyle/>
        <a:p>
          <a:pPr rtl="0"/>
          <a:r>
            <a:rPr lang="ca-ES" baseline="0" dirty="0" smtClean="0"/>
            <a:t>Melody /chorus (</a:t>
          </a:r>
          <a:r>
            <a:rPr lang="ca-ES" baseline="0" dirty="0" err="1" smtClean="0"/>
            <a:t>Czech</a:t>
          </a:r>
          <a:r>
            <a:rPr lang="ca-ES" baseline="0" dirty="0" smtClean="0"/>
            <a:t> </a:t>
          </a:r>
          <a:r>
            <a:rPr lang="ca-ES" baseline="0" dirty="0" err="1" smtClean="0"/>
            <a:t>students</a:t>
          </a:r>
          <a:r>
            <a:rPr lang="ca-ES" baseline="0" dirty="0" smtClean="0"/>
            <a:t>)</a:t>
          </a:r>
          <a:endParaRPr lang="ca-ES" dirty="0"/>
        </a:p>
      </dgm:t>
    </dgm:pt>
    <dgm:pt modelId="{CA1D0D20-1530-834B-8CC1-02198E4FC597}" type="parTrans" cxnId="{59742A69-6981-814D-B054-233A02FAB0D0}">
      <dgm:prSet/>
      <dgm:spPr/>
      <dgm:t>
        <a:bodyPr/>
        <a:lstStyle/>
        <a:p>
          <a:endParaRPr lang="ca-ES"/>
        </a:p>
      </dgm:t>
    </dgm:pt>
    <dgm:pt modelId="{C8B7E224-3E5D-7A48-96A8-D811B0F45468}" type="sibTrans" cxnId="{59742A69-6981-814D-B054-233A02FAB0D0}">
      <dgm:prSet/>
      <dgm:spPr/>
      <dgm:t>
        <a:bodyPr/>
        <a:lstStyle/>
        <a:p>
          <a:endParaRPr lang="ca-ES"/>
        </a:p>
      </dgm:t>
    </dgm:pt>
    <dgm:pt modelId="{405847E1-5D80-D043-88D1-15AF7974BAEC}">
      <dgm:prSet/>
      <dgm:spPr/>
      <dgm:t>
        <a:bodyPr/>
        <a:lstStyle/>
        <a:p>
          <a:pPr rtl="0"/>
          <a:r>
            <a:rPr lang="ca-ES" dirty="0" err="1" smtClean="0"/>
            <a:t>One</a:t>
          </a:r>
          <a:r>
            <a:rPr lang="ca-ES" dirty="0" smtClean="0"/>
            <a:t> </a:t>
          </a:r>
          <a:r>
            <a:rPr lang="ca-ES" dirty="0" err="1" smtClean="0"/>
            <a:t>stanza</a:t>
          </a:r>
          <a:r>
            <a:rPr lang="ca-ES" dirty="0" smtClean="0"/>
            <a:t> per country</a:t>
          </a:r>
          <a:endParaRPr lang="ca-ES" dirty="0"/>
        </a:p>
      </dgm:t>
    </dgm:pt>
    <dgm:pt modelId="{5E0DEA9F-4A09-E847-970A-02136494FF0B}" type="parTrans" cxnId="{3E313E60-5FBD-8542-A4E4-3E440891894A}">
      <dgm:prSet/>
      <dgm:spPr/>
      <dgm:t>
        <a:bodyPr/>
        <a:lstStyle/>
        <a:p>
          <a:endParaRPr lang="ca-ES"/>
        </a:p>
      </dgm:t>
    </dgm:pt>
    <dgm:pt modelId="{7C4896F8-A995-B642-A92A-EB1110733A6E}" type="sibTrans" cxnId="{3E313E60-5FBD-8542-A4E4-3E440891894A}">
      <dgm:prSet/>
      <dgm:spPr/>
      <dgm:t>
        <a:bodyPr/>
        <a:lstStyle/>
        <a:p>
          <a:endParaRPr lang="ca-ES"/>
        </a:p>
      </dgm:t>
    </dgm:pt>
    <dgm:pt modelId="{98491384-1D44-694E-A5D2-902DD508C0FC}">
      <dgm:prSet/>
      <dgm:spPr/>
      <dgm:t>
        <a:bodyPr/>
        <a:lstStyle/>
        <a:p>
          <a:pPr rtl="0"/>
          <a:r>
            <a:rPr lang="ca-ES" baseline="0" dirty="0" err="1" smtClean="0"/>
            <a:t>The</a:t>
          </a:r>
          <a:r>
            <a:rPr lang="ca-ES" baseline="0" dirty="0" smtClean="0"/>
            <a:t> </a:t>
          </a:r>
          <a:r>
            <a:rPr lang="ca-ES" baseline="0" dirty="0" err="1" smtClean="0"/>
            <a:t>Czech</a:t>
          </a:r>
          <a:r>
            <a:rPr lang="ca-ES" baseline="0" dirty="0" smtClean="0"/>
            <a:t> </a:t>
          </a:r>
          <a:r>
            <a:rPr lang="ca-ES" baseline="0" dirty="0" err="1" smtClean="0"/>
            <a:t>choir</a:t>
          </a:r>
          <a:r>
            <a:rPr lang="ca-ES" baseline="0" dirty="0" smtClean="0"/>
            <a:t> records </a:t>
          </a:r>
          <a:r>
            <a:rPr lang="ca-ES" baseline="0" dirty="0" err="1" smtClean="0"/>
            <a:t>the</a:t>
          </a:r>
          <a:r>
            <a:rPr lang="ca-ES" baseline="0" dirty="0" smtClean="0"/>
            <a:t> </a:t>
          </a:r>
          <a:r>
            <a:rPr lang="ca-ES" baseline="0" dirty="0" err="1" smtClean="0"/>
            <a:t>song</a:t>
          </a:r>
          <a:endParaRPr lang="ca-ES" dirty="0"/>
        </a:p>
      </dgm:t>
    </dgm:pt>
    <dgm:pt modelId="{BADA9F56-03FF-544F-AAD7-11A4C640C682}" type="parTrans" cxnId="{71D0286B-BAC5-4347-BA75-BF6641FE1732}">
      <dgm:prSet/>
      <dgm:spPr/>
      <dgm:t>
        <a:bodyPr/>
        <a:lstStyle/>
        <a:p>
          <a:endParaRPr lang="ca-ES"/>
        </a:p>
      </dgm:t>
    </dgm:pt>
    <dgm:pt modelId="{5A0E3711-C9C7-534D-AF2D-0E48D576C3ED}" type="sibTrans" cxnId="{71D0286B-BAC5-4347-BA75-BF6641FE1732}">
      <dgm:prSet/>
      <dgm:spPr/>
      <dgm:t>
        <a:bodyPr/>
        <a:lstStyle/>
        <a:p>
          <a:endParaRPr lang="ca-ES"/>
        </a:p>
      </dgm:t>
    </dgm:pt>
    <dgm:pt modelId="{0A0D6051-A8A1-3943-8405-2346C5C6895D}">
      <dgm:prSet/>
      <dgm:spPr/>
      <dgm:t>
        <a:bodyPr/>
        <a:lstStyle/>
        <a:p>
          <a:pPr rtl="0"/>
          <a:r>
            <a:rPr lang="ca-ES" baseline="0" dirty="0" err="1" smtClean="0"/>
            <a:t>Vote</a:t>
          </a:r>
          <a:r>
            <a:rPr lang="ca-ES" baseline="0" dirty="0" smtClean="0"/>
            <a:t> for </a:t>
          </a:r>
          <a:r>
            <a:rPr lang="ca-ES" baseline="0" dirty="0" err="1" smtClean="0"/>
            <a:t>the</a:t>
          </a:r>
          <a:r>
            <a:rPr lang="ca-ES" baseline="0" dirty="0" smtClean="0"/>
            <a:t> </a:t>
          </a:r>
          <a:r>
            <a:rPr lang="ca-ES" baseline="0" dirty="0" err="1" smtClean="0"/>
            <a:t>title</a:t>
          </a:r>
          <a:endParaRPr lang="ca-ES" dirty="0"/>
        </a:p>
      </dgm:t>
    </dgm:pt>
    <dgm:pt modelId="{6E31C19B-79CD-0E4B-83C8-4AA3867EBBDA}" type="parTrans" cxnId="{689BD689-C783-8D43-9912-ED2D748D2844}">
      <dgm:prSet/>
      <dgm:spPr/>
      <dgm:t>
        <a:bodyPr/>
        <a:lstStyle/>
        <a:p>
          <a:endParaRPr lang="ca-ES"/>
        </a:p>
      </dgm:t>
    </dgm:pt>
    <dgm:pt modelId="{9F9F8B98-657D-584F-B600-C2D66351EC1F}" type="sibTrans" cxnId="{689BD689-C783-8D43-9912-ED2D748D2844}">
      <dgm:prSet/>
      <dgm:spPr/>
      <dgm:t>
        <a:bodyPr/>
        <a:lstStyle/>
        <a:p>
          <a:endParaRPr lang="ca-ES"/>
        </a:p>
      </dgm:t>
    </dgm:pt>
    <dgm:pt modelId="{EE690DE5-58E0-A940-9053-E49BB226679B}">
      <dgm:prSet/>
      <dgm:spPr/>
      <dgm:t>
        <a:bodyPr/>
        <a:lstStyle/>
        <a:p>
          <a:pPr rtl="0"/>
          <a:r>
            <a:rPr lang="ca-ES" baseline="0" dirty="0" err="1" smtClean="0"/>
            <a:t>Other</a:t>
          </a:r>
          <a:r>
            <a:rPr lang="ca-ES" baseline="0" dirty="0" smtClean="0"/>
            <a:t> countries record </a:t>
          </a:r>
          <a:r>
            <a:rPr lang="ca-ES" baseline="0" dirty="0" err="1" smtClean="0"/>
            <a:t>own</a:t>
          </a:r>
          <a:r>
            <a:rPr lang="ca-ES" baseline="0" dirty="0" smtClean="0"/>
            <a:t> </a:t>
          </a:r>
          <a:r>
            <a:rPr lang="ca-ES" baseline="0" dirty="0" err="1" smtClean="0"/>
            <a:t>version</a:t>
          </a:r>
          <a:endParaRPr lang="ca-ES" dirty="0"/>
        </a:p>
      </dgm:t>
    </dgm:pt>
    <dgm:pt modelId="{E9EC0C20-0205-7644-BDF4-1068A285624C}" type="parTrans" cxnId="{A90612BF-8AE3-B24D-A0E1-890494C8DDC0}">
      <dgm:prSet/>
      <dgm:spPr/>
      <dgm:t>
        <a:bodyPr/>
        <a:lstStyle/>
        <a:p>
          <a:endParaRPr lang="ca-ES"/>
        </a:p>
      </dgm:t>
    </dgm:pt>
    <dgm:pt modelId="{94169AE5-7CAD-6C4E-9121-307CB276EC5E}" type="sibTrans" cxnId="{A90612BF-8AE3-B24D-A0E1-890494C8DDC0}">
      <dgm:prSet/>
      <dgm:spPr/>
      <dgm:t>
        <a:bodyPr/>
        <a:lstStyle/>
        <a:p>
          <a:endParaRPr lang="ca-ES"/>
        </a:p>
      </dgm:t>
    </dgm:pt>
    <dgm:pt modelId="{BC3E7DFA-5AF3-224A-9534-7F5F043F6BFA}" type="pres">
      <dgm:prSet presAssocID="{22670A67-CBB7-9D4C-A3E9-148133C99F4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FB9C466-D47A-704E-A554-11D6EB0E5532}" type="pres">
      <dgm:prSet presAssocID="{22670A67-CBB7-9D4C-A3E9-148133C99F4E}" presName="dummyMaxCanvas" presStyleCnt="0">
        <dgm:presLayoutVars/>
      </dgm:prSet>
      <dgm:spPr/>
    </dgm:pt>
    <dgm:pt modelId="{5D55229B-4ED4-0F47-9186-3127E9B394AD}" type="pres">
      <dgm:prSet presAssocID="{22670A67-CBB7-9D4C-A3E9-148133C99F4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0BADAA-1ACE-1146-996B-5BE07CEE4AB6}" type="pres">
      <dgm:prSet presAssocID="{22670A67-CBB7-9D4C-A3E9-148133C99F4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AECB1AE-2E81-B94E-9F33-4888F51160FA}" type="pres">
      <dgm:prSet presAssocID="{22670A67-CBB7-9D4C-A3E9-148133C99F4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266AE9A-F3CA-4943-A248-824614C794B9}" type="pres">
      <dgm:prSet presAssocID="{22670A67-CBB7-9D4C-A3E9-148133C99F4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8F0CF63-5A62-F447-8259-92DC1F72E2FB}" type="pres">
      <dgm:prSet presAssocID="{22670A67-CBB7-9D4C-A3E9-148133C99F4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6CC927-56F0-2047-9636-CCD481B84C29}" type="pres">
      <dgm:prSet presAssocID="{22670A67-CBB7-9D4C-A3E9-148133C99F4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0B20D36-353F-444A-861F-F17FDDD21A4C}" type="pres">
      <dgm:prSet presAssocID="{22670A67-CBB7-9D4C-A3E9-148133C99F4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9E821EC-E44F-A543-80DB-C172383DCAB7}" type="pres">
      <dgm:prSet presAssocID="{22670A67-CBB7-9D4C-A3E9-148133C99F4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D7F3B09-333D-C946-9B0B-EFC38935A5E3}" type="pres">
      <dgm:prSet presAssocID="{22670A67-CBB7-9D4C-A3E9-148133C99F4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D0F776B-BB51-A94A-ACB4-91A4C9C7E29E}" type="pres">
      <dgm:prSet presAssocID="{22670A67-CBB7-9D4C-A3E9-148133C99F4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2E4E8F9-EC1B-8647-9F45-3E883B626398}" type="pres">
      <dgm:prSet presAssocID="{22670A67-CBB7-9D4C-A3E9-148133C99F4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8021FC4-FC3F-114C-9A11-145B5F7B1C36}" type="pres">
      <dgm:prSet presAssocID="{22670A67-CBB7-9D4C-A3E9-148133C99F4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F3A9C4D-97CB-1340-B378-C6FB9E426BA6}" type="pres">
      <dgm:prSet presAssocID="{22670A67-CBB7-9D4C-A3E9-148133C99F4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329CF75-002D-AC40-BDC5-AA1CC63B8E2D}" type="pres">
      <dgm:prSet presAssocID="{22670A67-CBB7-9D4C-A3E9-148133C99F4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B6A627F-2419-2A45-B02D-9F10E67003FA}" type="presOf" srcId="{8DF0EC99-1120-3B42-B084-993E8ACAC52F}" destId="{DD0F776B-BB51-A94A-ACB4-91A4C9C7E29E}" srcOrd="1" destOrd="0" presId="urn:microsoft.com/office/officeart/2005/8/layout/vProcess5"/>
    <dgm:cxn modelId="{80158E59-C716-264D-8F7C-6BB9A53BA6BC}" type="presOf" srcId="{98491384-1D44-694E-A5D2-902DD508C0FC}" destId="{08021FC4-FC3F-114C-9A11-145B5F7B1C36}" srcOrd="1" destOrd="0" presId="urn:microsoft.com/office/officeart/2005/8/layout/vProcess5"/>
    <dgm:cxn modelId="{FDFB8C75-4A88-934F-BE41-AF4EC06ABCCF}" type="presOf" srcId="{C8B7E224-3E5D-7A48-96A8-D811B0F45468}" destId="{346CC927-56F0-2047-9636-CCD481B84C29}" srcOrd="0" destOrd="0" presId="urn:microsoft.com/office/officeart/2005/8/layout/vProcess5"/>
    <dgm:cxn modelId="{A90612BF-8AE3-B24D-A0E1-890494C8DDC0}" srcId="{22670A67-CBB7-9D4C-A3E9-148133C99F4E}" destId="{EE690DE5-58E0-A940-9053-E49BB226679B}" srcOrd="4" destOrd="0" parTransId="{E9EC0C20-0205-7644-BDF4-1068A285624C}" sibTransId="{94169AE5-7CAD-6C4E-9121-307CB276EC5E}"/>
    <dgm:cxn modelId="{71D8FDB2-E67A-8041-91D5-660DE41DD2FD}" type="presOf" srcId="{98491384-1D44-694E-A5D2-902DD508C0FC}" destId="{EAECB1AE-2E81-B94E-9F33-4888F51160FA}" srcOrd="0" destOrd="0" presId="urn:microsoft.com/office/officeart/2005/8/layout/vProcess5"/>
    <dgm:cxn modelId="{C094416F-866A-EC41-8136-63425F8BFE4B}" type="presOf" srcId="{EE690DE5-58E0-A940-9053-E49BB226679B}" destId="{58F0CF63-5A62-F447-8259-92DC1F72E2FB}" srcOrd="0" destOrd="0" presId="urn:microsoft.com/office/officeart/2005/8/layout/vProcess5"/>
    <dgm:cxn modelId="{A722DB55-B612-CF4F-A94E-F03BA287AACA}" type="presOf" srcId="{405847E1-5D80-D043-88D1-15AF7974BAEC}" destId="{890BADAA-1ACE-1146-996B-5BE07CEE4AB6}" srcOrd="0" destOrd="0" presId="urn:microsoft.com/office/officeart/2005/8/layout/vProcess5"/>
    <dgm:cxn modelId="{8A2FB0F1-BC61-7E43-B2D9-A244432A27C2}" type="presOf" srcId="{0A0D6051-A8A1-3943-8405-2346C5C6895D}" destId="{8266AE9A-F3CA-4943-A248-824614C794B9}" srcOrd="0" destOrd="0" presId="urn:microsoft.com/office/officeart/2005/8/layout/vProcess5"/>
    <dgm:cxn modelId="{3E313E60-5FBD-8542-A4E4-3E440891894A}" srcId="{22670A67-CBB7-9D4C-A3E9-148133C99F4E}" destId="{405847E1-5D80-D043-88D1-15AF7974BAEC}" srcOrd="1" destOrd="0" parTransId="{5E0DEA9F-4A09-E847-970A-02136494FF0B}" sibTransId="{7C4896F8-A995-B642-A92A-EB1110733A6E}"/>
    <dgm:cxn modelId="{691BBB3B-F7AB-F549-B713-0BDDF9894827}" type="presOf" srcId="{0A0D6051-A8A1-3943-8405-2346C5C6895D}" destId="{2F3A9C4D-97CB-1340-B378-C6FB9E426BA6}" srcOrd="1" destOrd="0" presId="urn:microsoft.com/office/officeart/2005/8/layout/vProcess5"/>
    <dgm:cxn modelId="{AC72B3E9-C513-E44D-A3A5-2E1E2992F917}" type="presOf" srcId="{7C4896F8-A995-B642-A92A-EB1110733A6E}" destId="{20B20D36-353F-444A-861F-F17FDDD21A4C}" srcOrd="0" destOrd="0" presId="urn:microsoft.com/office/officeart/2005/8/layout/vProcess5"/>
    <dgm:cxn modelId="{8B1E015C-6394-8A40-ADF7-9E6DDBFF9E2F}" type="presOf" srcId="{9F9F8B98-657D-584F-B600-C2D66351EC1F}" destId="{6D7F3B09-333D-C946-9B0B-EFC38935A5E3}" srcOrd="0" destOrd="0" presId="urn:microsoft.com/office/officeart/2005/8/layout/vProcess5"/>
    <dgm:cxn modelId="{0252C8C6-05EA-014D-9FD0-C72433C4F10F}" type="presOf" srcId="{8DF0EC99-1120-3B42-B084-993E8ACAC52F}" destId="{5D55229B-4ED4-0F47-9186-3127E9B394AD}" srcOrd="0" destOrd="0" presId="urn:microsoft.com/office/officeart/2005/8/layout/vProcess5"/>
    <dgm:cxn modelId="{1A6E180B-5CAC-F142-B68F-0A9835E7CF9C}" type="presOf" srcId="{5A0E3711-C9C7-534D-AF2D-0E48D576C3ED}" destId="{99E821EC-E44F-A543-80DB-C172383DCAB7}" srcOrd="0" destOrd="0" presId="urn:microsoft.com/office/officeart/2005/8/layout/vProcess5"/>
    <dgm:cxn modelId="{689BD689-C783-8D43-9912-ED2D748D2844}" srcId="{22670A67-CBB7-9D4C-A3E9-148133C99F4E}" destId="{0A0D6051-A8A1-3943-8405-2346C5C6895D}" srcOrd="3" destOrd="0" parTransId="{6E31C19B-79CD-0E4B-83C8-4AA3867EBBDA}" sibTransId="{9F9F8B98-657D-584F-B600-C2D66351EC1F}"/>
    <dgm:cxn modelId="{86003F50-64BB-5C43-B5C6-716D3BBFB85F}" type="presOf" srcId="{EE690DE5-58E0-A940-9053-E49BB226679B}" destId="{4329CF75-002D-AC40-BDC5-AA1CC63B8E2D}" srcOrd="1" destOrd="0" presId="urn:microsoft.com/office/officeart/2005/8/layout/vProcess5"/>
    <dgm:cxn modelId="{CA6C1F7F-7A24-5147-AAE4-AD3A1E8E000C}" type="presOf" srcId="{22670A67-CBB7-9D4C-A3E9-148133C99F4E}" destId="{BC3E7DFA-5AF3-224A-9534-7F5F043F6BFA}" srcOrd="0" destOrd="0" presId="urn:microsoft.com/office/officeart/2005/8/layout/vProcess5"/>
    <dgm:cxn modelId="{71D0286B-BAC5-4347-BA75-BF6641FE1732}" srcId="{22670A67-CBB7-9D4C-A3E9-148133C99F4E}" destId="{98491384-1D44-694E-A5D2-902DD508C0FC}" srcOrd="2" destOrd="0" parTransId="{BADA9F56-03FF-544F-AAD7-11A4C640C682}" sibTransId="{5A0E3711-C9C7-534D-AF2D-0E48D576C3ED}"/>
    <dgm:cxn modelId="{470B6D71-FC7D-C743-9E3E-C0B446705944}" type="presOf" srcId="{405847E1-5D80-D043-88D1-15AF7974BAEC}" destId="{E2E4E8F9-EC1B-8647-9F45-3E883B626398}" srcOrd="1" destOrd="0" presId="urn:microsoft.com/office/officeart/2005/8/layout/vProcess5"/>
    <dgm:cxn modelId="{59742A69-6981-814D-B054-233A02FAB0D0}" srcId="{22670A67-CBB7-9D4C-A3E9-148133C99F4E}" destId="{8DF0EC99-1120-3B42-B084-993E8ACAC52F}" srcOrd="0" destOrd="0" parTransId="{CA1D0D20-1530-834B-8CC1-02198E4FC597}" sibTransId="{C8B7E224-3E5D-7A48-96A8-D811B0F45468}"/>
    <dgm:cxn modelId="{912FB446-8E23-E741-BE2B-5BE41A64F4B7}" type="presParOf" srcId="{BC3E7DFA-5AF3-224A-9534-7F5F043F6BFA}" destId="{FFB9C466-D47A-704E-A554-11D6EB0E5532}" srcOrd="0" destOrd="0" presId="urn:microsoft.com/office/officeart/2005/8/layout/vProcess5"/>
    <dgm:cxn modelId="{77FAC333-51EA-4B44-96F4-B477E0DBECDB}" type="presParOf" srcId="{BC3E7DFA-5AF3-224A-9534-7F5F043F6BFA}" destId="{5D55229B-4ED4-0F47-9186-3127E9B394AD}" srcOrd="1" destOrd="0" presId="urn:microsoft.com/office/officeart/2005/8/layout/vProcess5"/>
    <dgm:cxn modelId="{1EDC270E-0D2A-224D-9185-3DEFF9458BFF}" type="presParOf" srcId="{BC3E7DFA-5AF3-224A-9534-7F5F043F6BFA}" destId="{890BADAA-1ACE-1146-996B-5BE07CEE4AB6}" srcOrd="2" destOrd="0" presId="urn:microsoft.com/office/officeart/2005/8/layout/vProcess5"/>
    <dgm:cxn modelId="{6EB91C77-180F-454F-810F-C358C4B3F859}" type="presParOf" srcId="{BC3E7DFA-5AF3-224A-9534-7F5F043F6BFA}" destId="{EAECB1AE-2E81-B94E-9F33-4888F51160FA}" srcOrd="3" destOrd="0" presId="urn:microsoft.com/office/officeart/2005/8/layout/vProcess5"/>
    <dgm:cxn modelId="{0514574D-EE8C-4E4B-B648-5D3E8D55A14E}" type="presParOf" srcId="{BC3E7DFA-5AF3-224A-9534-7F5F043F6BFA}" destId="{8266AE9A-F3CA-4943-A248-824614C794B9}" srcOrd="4" destOrd="0" presId="urn:microsoft.com/office/officeart/2005/8/layout/vProcess5"/>
    <dgm:cxn modelId="{33E3A671-4D67-C24D-AD78-BC07B509A205}" type="presParOf" srcId="{BC3E7DFA-5AF3-224A-9534-7F5F043F6BFA}" destId="{58F0CF63-5A62-F447-8259-92DC1F72E2FB}" srcOrd="5" destOrd="0" presId="urn:microsoft.com/office/officeart/2005/8/layout/vProcess5"/>
    <dgm:cxn modelId="{B968A529-DEE6-D14C-BA6C-FE9FBCFFA689}" type="presParOf" srcId="{BC3E7DFA-5AF3-224A-9534-7F5F043F6BFA}" destId="{346CC927-56F0-2047-9636-CCD481B84C29}" srcOrd="6" destOrd="0" presId="urn:microsoft.com/office/officeart/2005/8/layout/vProcess5"/>
    <dgm:cxn modelId="{21F36ED8-4064-3D40-8667-9385ED20A3CC}" type="presParOf" srcId="{BC3E7DFA-5AF3-224A-9534-7F5F043F6BFA}" destId="{20B20D36-353F-444A-861F-F17FDDD21A4C}" srcOrd="7" destOrd="0" presId="urn:microsoft.com/office/officeart/2005/8/layout/vProcess5"/>
    <dgm:cxn modelId="{DD89D1AD-DB81-D946-820E-F405EDBA3CA2}" type="presParOf" srcId="{BC3E7DFA-5AF3-224A-9534-7F5F043F6BFA}" destId="{99E821EC-E44F-A543-80DB-C172383DCAB7}" srcOrd="8" destOrd="0" presId="urn:microsoft.com/office/officeart/2005/8/layout/vProcess5"/>
    <dgm:cxn modelId="{EB050428-9CF3-8E49-B480-DD5DC8417469}" type="presParOf" srcId="{BC3E7DFA-5AF3-224A-9534-7F5F043F6BFA}" destId="{6D7F3B09-333D-C946-9B0B-EFC38935A5E3}" srcOrd="9" destOrd="0" presId="urn:microsoft.com/office/officeart/2005/8/layout/vProcess5"/>
    <dgm:cxn modelId="{5B985232-B2EF-0C47-A57A-4C0DDD5EE875}" type="presParOf" srcId="{BC3E7DFA-5AF3-224A-9534-7F5F043F6BFA}" destId="{DD0F776B-BB51-A94A-ACB4-91A4C9C7E29E}" srcOrd="10" destOrd="0" presId="urn:microsoft.com/office/officeart/2005/8/layout/vProcess5"/>
    <dgm:cxn modelId="{992DA221-0366-234B-8B6B-35A851645842}" type="presParOf" srcId="{BC3E7DFA-5AF3-224A-9534-7F5F043F6BFA}" destId="{E2E4E8F9-EC1B-8647-9F45-3E883B626398}" srcOrd="11" destOrd="0" presId="urn:microsoft.com/office/officeart/2005/8/layout/vProcess5"/>
    <dgm:cxn modelId="{4B7A0638-1F14-5344-B3A4-5C981EAE7B8B}" type="presParOf" srcId="{BC3E7DFA-5AF3-224A-9534-7F5F043F6BFA}" destId="{08021FC4-FC3F-114C-9A11-145B5F7B1C36}" srcOrd="12" destOrd="0" presId="urn:microsoft.com/office/officeart/2005/8/layout/vProcess5"/>
    <dgm:cxn modelId="{BF6E2ACB-3BA3-BF42-963E-14055108F69F}" type="presParOf" srcId="{BC3E7DFA-5AF3-224A-9534-7F5F043F6BFA}" destId="{2F3A9C4D-97CB-1340-B378-C6FB9E426BA6}" srcOrd="13" destOrd="0" presId="urn:microsoft.com/office/officeart/2005/8/layout/vProcess5"/>
    <dgm:cxn modelId="{A8DA526A-0C11-5E4C-90B9-45800FEA41B5}" type="presParOf" srcId="{BC3E7DFA-5AF3-224A-9534-7F5F043F6BFA}" destId="{4329CF75-002D-AC40-BDC5-AA1CC63B8E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817673-26EC-0B4C-B77A-04352061714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B924907-51A0-174E-8F53-3DA355777432}">
      <dgm:prSet custT="1"/>
      <dgm:spPr/>
      <dgm:t>
        <a:bodyPr/>
        <a:lstStyle/>
        <a:p>
          <a:pPr rtl="0"/>
          <a:r>
            <a:rPr lang="ca-ES" sz="3200" b="1" dirty="0" smtClean="0">
              <a:hlinkClick xmlns:r="http://schemas.openxmlformats.org/officeDocument/2006/relationships" r:id="rId1"/>
            </a:rPr>
            <a:t>www.drawitlive.com</a:t>
          </a:r>
          <a:r>
            <a:rPr lang="ca-ES" sz="2400" b="1" dirty="0" smtClean="0"/>
            <a:t> </a:t>
          </a:r>
          <a:endParaRPr lang="ca-ES" sz="2400" dirty="0"/>
        </a:p>
      </dgm:t>
    </dgm:pt>
    <dgm:pt modelId="{FB313A7E-1C67-444C-B3E7-AC374D9EE7E4}" type="parTrans" cxnId="{D866699C-02CC-C04A-8184-F89A8FB22FE5}">
      <dgm:prSet/>
      <dgm:spPr/>
      <dgm:t>
        <a:bodyPr/>
        <a:lstStyle/>
        <a:p>
          <a:endParaRPr lang="ca-ES"/>
        </a:p>
      </dgm:t>
    </dgm:pt>
    <dgm:pt modelId="{5E0ACC71-F4E4-AE42-8FFA-84321B8C62DA}" type="sibTrans" cxnId="{D866699C-02CC-C04A-8184-F89A8FB22FE5}">
      <dgm:prSet/>
      <dgm:spPr/>
      <dgm:t>
        <a:bodyPr/>
        <a:lstStyle/>
        <a:p>
          <a:endParaRPr lang="ca-ES"/>
        </a:p>
      </dgm:t>
    </dgm:pt>
    <dgm:pt modelId="{416AFE02-1040-0841-B863-530B86A6ADCB}">
      <dgm:prSet custT="1"/>
      <dgm:spPr/>
      <dgm:t>
        <a:bodyPr/>
        <a:lstStyle/>
        <a:p>
          <a:pPr rtl="0"/>
          <a:r>
            <a:rPr lang="ca-ES" sz="2200" b="1" dirty="0" smtClean="0">
              <a:hlinkClick xmlns:r="http://schemas.openxmlformats.org/officeDocument/2006/relationships" r:id="rId2"/>
            </a:rPr>
            <a:t>Examples of drawing of literary works</a:t>
          </a:r>
          <a:endParaRPr lang="ca-ES" sz="2200" dirty="0"/>
        </a:p>
      </dgm:t>
    </dgm:pt>
    <dgm:pt modelId="{98FE2716-72D0-E14B-8F0C-39B39A855E96}" type="parTrans" cxnId="{E67BD31A-4F5F-2E4E-95F2-452E5AAE1C7E}">
      <dgm:prSet/>
      <dgm:spPr/>
      <dgm:t>
        <a:bodyPr/>
        <a:lstStyle/>
        <a:p>
          <a:endParaRPr lang="ca-ES"/>
        </a:p>
      </dgm:t>
    </dgm:pt>
    <dgm:pt modelId="{11B41C10-A937-5F44-9A99-8219DFC852E8}" type="sibTrans" cxnId="{E67BD31A-4F5F-2E4E-95F2-452E5AAE1C7E}">
      <dgm:prSet/>
      <dgm:spPr/>
      <dgm:t>
        <a:bodyPr/>
        <a:lstStyle/>
        <a:p>
          <a:endParaRPr lang="ca-ES"/>
        </a:p>
      </dgm:t>
    </dgm:pt>
    <dgm:pt modelId="{ACF02A2E-731D-8643-9322-57BC327D8444}" type="pres">
      <dgm:prSet presAssocID="{92817673-26EC-0B4C-B77A-043520617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4BB50E7F-90CF-ED40-9AC3-CB163F7F15CB}" type="pres">
      <dgm:prSet presAssocID="{7B924907-51A0-174E-8F53-3DA3557774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49096F8-2132-984C-8642-1D813C2FA3E2}" type="pres">
      <dgm:prSet presAssocID="{5E0ACC71-F4E4-AE42-8FFA-84321B8C62DA}" presName="spacer" presStyleCnt="0"/>
      <dgm:spPr/>
    </dgm:pt>
    <dgm:pt modelId="{1F404AE3-C5EE-7249-81AB-F1EA0BA3FA6F}" type="pres">
      <dgm:prSet presAssocID="{416AFE02-1040-0841-B863-530B86A6ADCB}" presName="parentText" presStyleLbl="node1" presStyleIdx="1" presStyleCnt="2" custScaleY="154296" custLinFactNeighborX="851" custLinFactNeighborY="-19290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67BD31A-4F5F-2E4E-95F2-452E5AAE1C7E}" srcId="{92817673-26EC-0B4C-B77A-04352061714B}" destId="{416AFE02-1040-0841-B863-530B86A6ADCB}" srcOrd="1" destOrd="0" parTransId="{98FE2716-72D0-E14B-8F0C-39B39A855E96}" sibTransId="{11B41C10-A937-5F44-9A99-8219DFC852E8}"/>
    <dgm:cxn modelId="{EAD986BF-CD42-9F47-80E6-E387237EA614}" type="presOf" srcId="{416AFE02-1040-0841-B863-530B86A6ADCB}" destId="{1F404AE3-C5EE-7249-81AB-F1EA0BA3FA6F}" srcOrd="0" destOrd="0" presId="urn:microsoft.com/office/officeart/2005/8/layout/vList2"/>
    <dgm:cxn modelId="{D866699C-02CC-C04A-8184-F89A8FB22FE5}" srcId="{92817673-26EC-0B4C-B77A-04352061714B}" destId="{7B924907-51A0-174E-8F53-3DA355777432}" srcOrd="0" destOrd="0" parTransId="{FB313A7E-1C67-444C-B3E7-AC374D9EE7E4}" sibTransId="{5E0ACC71-F4E4-AE42-8FFA-84321B8C62DA}"/>
    <dgm:cxn modelId="{053AB7EB-A301-4B47-81CA-E1A94D39E93C}" type="presOf" srcId="{7B924907-51A0-174E-8F53-3DA355777432}" destId="{4BB50E7F-90CF-ED40-9AC3-CB163F7F15CB}" srcOrd="0" destOrd="0" presId="urn:microsoft.com/office/officeart/2005/8/layout/vList2"/>
    <dgm:cxn modelId="{1B30331B-B916-AB46-BF11-6EB0760387A6}" type="presOf" srcId="{92817673-26EC-0B4C-B77A-04352061714B}" destId="{ACF02A2E-731D-8643-9322-57BC327D8444}" srcOrd="0" destOrd="0" presId="urn:microsoft.com/office/officeart/2005/8/layout/vList2"/>
    <dgm:cxn modelId="{0BB17E7B-363E-D847-9851-BF0D6C9D5441}" type="presParOf" srcId="{ACF02A2E-731D-8643-9322-57BC327D8444}" destId="{4BB50E7F-90CF-ED40-9AC3-CB163F7F15CB}" srcOrd="0" destOrd="0" presId="urn:microsoft.com/office/officeart/2005/8/layout/vList2"/>
    <dgm:cxn modelId="{879BE70A-4CEC-C645-89FC-121D323E5E10}" type="presParOf" srcId="{ACF02A2E-731D-8643-9322-57BC327D8444}" destId="{A49096F8-2132-984C-8642-1D813C2FA3E2}" srcOrd="1" destOrd="0" presId="urn:microsoft.com/office/officeart/2005/8/layout/vList2"/>
    <dgm:cxn modelId="{884F5F86-57F9-7148-89CC-F32AAB6E2CB5}" type="presParOf" srcId="{ACF02A2E-731D-8643-9322-57BC327D8444}" destId="{1F404AE3-C5EE-7249-81AB-F1EA0BA3FA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2C905A-3523-7846-957A-3BC808A3F645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E027A043-B7C7-E14C-9C1D-36A315EDB8FF}">
      <dgm:prSet/>
      <dgm:spPr/>
      <dgm:t>
        <a:bodyPr/>
        <a:lstStyle/>
        <a:p>
          <a:pPr rtl="0"/>
          <a:r>
            <a:rPr lang="ca-ES" baseline="0" dirty="0" smtClean="0"/>
            <a:t>- </a:t>
          </a:r>
          <a:r>
            <a:rPr lang="ca-ES" baseline="0" dirty="0" err="1" smtClean="0"/>
            <a:t>Collaborative</a:t>
          </a:r>
          <a:r>
            <a:rPr lang="ca-ES" baseline="0" dirty="0" smtClean="0"/>
            <a:t> </a:t>
          </a:r>
          <a:r>
            <a:rPr lang="ca-ES" baseline="0" dirty="0" err="1" smtClean="0"/>
            <a:t>presentations</a:t>
          </a:r>
          <a:endParaRPr lang="ca-ES" dirty="0"/>
        </a:p>
      </dgm:t>
    </dgm:pt>
    <dgm:pt modelId="{CC5367F2-8C28-7043-ACAD-02E2458FE5DA}" type="parTrans" cxnId="{702F0347-6B9D-2542-BF76-BE1B2960FC1F}">
      <dgm:prSet/>
      <dgm:spPr/>
      <dgm:t>
        <a:bodyPr/>
        <a:lstStyle/>
        <a:p>
          <a:endParaRPr lang="ca-ES"/>
        </a:p>
      </dgm:t>
    </dgm:pt>
    <dgm:pt modelId="{F3D470D0-82E7-3E44-8B1A-70CBCF8DBE7B}" type="sibTrans" cxnId="{702F0347-6B9D-2542-BF76-BE1B2960FC1F}">
      <dgm:prSet/>
      <dgm:spPr/>
      <dgm:t>
        <a:bodyPr/>
        <a:lstStyle/>
        <a:p>
          <a:endParaRPr lang="ca-ES"/>
        </a:p>
      </dgm:t>
    </dgm:pt>
    <dgm:pt modelId="{84B5EF44-36AB-614F-81FB-B3CA89E53E6B}">
      <dgm:prSet/>
      <dgm:spPr/>
      <dgm:t>
        <a:bodyPr/>
        <a:lstStyle/>
        <a:p>
          <a:pPr rtl="0"/>
          <a:r>
            <a:rPr lang="ca-ES" baseline="0" dirty="0" smtClean="0">
              <a:hlinkClick xmlns:r="http://schemas.openxmlformats.org/officeDocument/2006/relationships" r:id="rId1"/>
            </a:rPr>
            <a:t>http://issuu.com/filmsfashion/docs/going_partying/26?e=0</a:t>
          </a:r>
          <a:r>
            <a:rPr lang="ca-ES" baseline="0" dirty="0" smtClean="0"/>
            <a:t>   </a:t>
          </a:r>
          <a:endParaRPr lang="ca-ES" dirty="0"/>
        </a:p>
      </dgm:t>
    </dgm:pt>
    <dgm:pt modelId="{B31368A3-B64F-BA4A-9524-8659CECE3619}" type="parTrans" cxnId="{12225C0E-7EF8-8140-AF07-2516E397EC37}">
      <dgm:prSet/>
      <dgm:spPr/>
      <dgm:t>
        <a:bodyPr/>
        <a:lstStyle/>
        <a:p>
          <a:endParaRPr lang="ca-ES"/>
        </a:p>
      </dgm:t>
    </dgm:pt>
    <dgm:pt modelId="{38E438CF-82FE-5F46-A281-727D029C52CA}" type="sibTrans" cxnId="{12225C0E-7EF8-8140-AF07-2516E397EC37}">
      <dgm:prSet/>
      <dgm:spPr/>
      <dgm:t>
        <a:bodyPr/>
        <a:lstStyle/>
        <a:p>
          <a:endParaRPr lang="ca-ES"/>
        </a:p>
      </dgm:t>
    </dgm:pt>
    <dgm:pt modelId="{F7BEEA93-61D5-E241-9CAE-685352CF3587}" type="pres">
      <dgm:prSet presAssocID="{B82C905A-3523-7846-957A-3BC808A3F6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A2E647B-D51F-4E48-95EC-500112A9AA3D}" type="pres">
      <dgm:prSet presAssocID="{E027A043-B7C7-E14C-9C1D-36A315EDB8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1FE0F1-FB1B-1A40-AE1B-1ABEA3F00EE9}" type="pres">
      <dgm:prSet presAssocID="{E027A043-B7C7-E14C-9C1D-36A315EDB8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74FB72D-35C3-AD4D-A4B3-704727104AD1}" type="presOf" srcId="{84B5EF44-36AB-614F-81FB-B3CA89E53E6B}" destId="{D91FE0F1-FB1B-1A40-AE1B-1ABEA3F00EE9}" srcOrd="0" destOrd="0" presId="urn:microsoft.com/office/officeart/2005/8/layout/vList2"/>
    <dgm:cxn modelId="{238F1C26-EAB9-354A-8011-42AD061E7624}" type="presOf" srcId="{B82C905A-3523-7846-957A-3BC808A3F645}" destId="{F7BEEA93-61D5-E241-9CAE-685352CF3587}" srcOrd="0" destOrd="0" presId="urn:microsoft.com/office/officeart/2005/8/layout/vList2"/>
    <dgm:cxn modelId="{702F0347-6B9D-2542-BF76-BE1B2960FC1F}" srcId="{B82C905A-3523-7846-957A-3BC808A3F645}" destId="{E027A043-B7C7-E14C-9C1D-36A315EDB8FF}" srcOrd="0" destOrd="0" parTransId="{CC5367F2-8C28-7043-ACAD-02E2458FE5DA}" sibTransId="{F3D470D0-82E7-3E44-8B1A-70CBCF8DBE7B}"/>
    <dgm:cxn modelId="{220C3E62-C449-314A-8286-2FB81D57AF36}" type="presOf" srcId="{E027A043-B7C7-E14C-9C1D-36A315EDB8FF}" destId="{9A2E647B-D51F-4E48-95EC-500112A9AA3D}" srcOrd="0" destOrd="0" presId="urn:microsoft.com/office/officeart/2005/8/layout/vList2"/>
    <dgm:cxn modelId="{12225C0E-7EF8-8140-AF07-2516E397EC37}" srcId="{E027A043-B7C7-E14C-9C1D-36A315EDB8FF}" destId="{84B5EF44-36AB-614F-81FB-B3CA89E53E6B}" srcOrd="0" destOrd="0" parTransId="{B31368A3-B64F-BA4A-9524-8659CECE3619}" sibTransId="{38E438CF-82FE-5F46-A281-727D029C52CA}"/>
    <dgm:cxn modelId="{84E4257C-17C3-3543-98C7-126699B34357}" type="presParOf" srcId="{F7BEEA93-61D5-E241-9CAE-685352CF3587}" destId="{9A2E647B-D51F-4E48-95EC-500112A9AA3D}" srcOrd="0" destOrd="0" presId="urn:microsoft.com/office/officeart/2005/8/layout/vList2"/>
    <dgm:cxn modelId="{A797233A-54AC-5F4D-9016-AB762150E594}" type="presParOf" srcId="{F7BEEA93-61D5-E241-9CAE-685352CF3587}" destId="{D91FE0F1-FB1B-1A40-AE1B-1ABEA3F00E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0C9D7-09D4-A24B-94CE-25AE09F55D66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5688D20-F698-0647-AF96-49A823DE9751}">
      <dgm:prSet custT="1"/>
      <dgm:spPr/>
      <dgm:t>
        <a:bodyPr/>
        <a:lstStyle/>
        <a:p>
          <a:pPr rtl="0"/>
          <a:r>
            <a:rPr lang="ca-ES" sz="2400" baseline="0" dirty="0" err="1" smtClean="0"/>
            <a:t>Teachers</a:t>
          </a:r>
          <a:r>
            <a:rPr lang="ca-ES" sz="2400" baseline="0" dirty="0" smtClean="0"/>
            <a:t> </a:t>
          </a:r>
          <a:r>
            <a:rPr lang="ca-ES" sz="2400" baseline="0" dirty="0" err="1" smtClean="0"/>
            <a:t>and</a:t>
          </a:r>
          <a:r>
            <a:rPr lang="ca-ES" sz="2400" baseline="0" dirty="0" smtClean="0"/>
            <a:t> </a:t>
          </a:r>
          <a:r>
            <a:rPr lang="ca-ES" sz="2400" baseline="0" dirty="0" err="1" smtClean="0"/>
            <a:t>students</a:t>
          </a:r>
          <a:endParaRPr lang="ca-ES" sz="2400" dirty="0"/>
        </a:p>
      </dgm:t>
    </dgm:pt>
    <dgm:pt modelId="{637F4A5D-4F08-6D48-9269-623A34F08D08}" type="parTrans" cxnId="{D7AE173B-1A61-DB42-8967-6CAE8F82B21C}">
      <dgm:prSet/>
      <dgm:spPr/>
      <dgm:t>
        <a:bodyPr/>
        <a:lstStyle/>
        <a:p>
          <a:endParaRPr lang="ca-ES"/>
        </a:p>
      </dgm:t>
    </dgm:pt>
    <dgm:pt modelId="{E69B857F-643B-A04B-B2FF-D1C910F80FA2}" type="sibTrans" cxnId="{D7AE173B-1A61-DB42-8967-6CAE8F82B21C}">
      <dgm:prSet/>
      <dgm:spPr/>
      <dgm:t>
        <a:bodyPr/>
        <a:lstStyle/>
        <a:p>
          <a:endParaRPr lang="ca-ES"/>
        </a:p>
      </dgm:t>
    </dgm:pt>
    <dgm:pt modelId="{FA2CF617-1D54-6845-91EB-000DBCA6D0D4}">
      <dgm:prSet custT="1"/>
      <dgm:spPr/>
      <dgm:t>
        <a:bodyPr/>
        <a:lstStyle/>
        <a:p>
          <a:pPr rtl="0"/>
          <a:r>
            <a:rPr lang="ca-ES" sz="1600" baseline="0" dirty="0" err="1" smtClean="0"/>
            <a:t>Joint</a:t>
          </a:r>
          <a:r>
            <a:rPr lang="ca-ES" sz="1600" baseline="0" dirty="0" smtClean="0"/>
            <a:t> </a:t>
          </a:r>
          <a:r>
            <a:rPr lang="ca-ES" sz="1600" baseline="0" dirty="0" err="1" smtClean="0"/>
            <a:t>work</a:t>
          </a:r>
          <a:endParaRPr lang="ca-ES" sz="1600" dirty="0"/>
        </a:p>
      </dgm:t>
    </dgm:pt>
    <dgm:pt modelId="{FB708560-97E4-C042-8304-BF5D6EDFE7A9}" type="parTrans" cxnId="{2458685D-FA17-5341-A33F-4D5339849EA0}">
      <dgm:prSet/>
      <dgm:spPr/>
      <dgm:t>
        <a:bodyPr/>
        <a:lstStyle/>
        <a:p>
          <a:endParaRPr lang="ca-ES"/>
        </a:p>
      </dgm:t>
    </dgm:pt>
    <dgm:pt modelId="{BE08C85D-3D62-C149-A2F0-80BCAACE1F8B}" type="sibTrans" cxnId="{2458685D-FA17-5341-A33F-4D5339849EA0}">
      <dgm:prSet/>
      <dgm:spPr/>
      <dgm:t>
        <a:bodyPr/>
        <a:lstStyle/>
        <a:p>
          <a:endParaRPr lang="ca-ES"/>
        </a:p>
      </dgm:t>
    </dgm:pt>
    <dgm:pt modelId="{F8A8C0B0-D7A5-DC41-B681-C1590195C9E8}">
      <dgm:prSet custT="1"/>
      <dgm:spPr/>
      <dgm:t>
        <a:bodyPr/>
        <a:lstStyle/>
        <a:p>
          <a:pPr rtl="0"/>
          <a:r>
            <a:rPr lang="ca-ES" sz="1600" baseline="0" dirty="0" err="1" smtClean="0"/>
            <a:t>Peer</a:t>
          </a:r>
          <a:r>
            <a:rPr lang="ca-ES" sz="1600" baseline="0" dirty="0" smtClean="0"/>
            <a:t> </a:t>
          </a:r>
          <a:r>
            <a:rPr lang="ca-ES" sz="1600" baseline="0" dirty="0" err="1" smtClean="0"/>
            <a:t>learning</a:t>
          </a:r>
          <a:endParaRPr lang="ca-ES" sz="1600" dirty="0"/>
        </a:p>
      </dgm:t>
    </dgm:pt>
    <dgm:pt modelId="{7A485A25-26CB-F542-B776-C63E149C2FF7}" type="parTrans" cxnId="{AC3F5139-1430-084A-8919-BB9F55ECC919}">
      <dgm:prSet/>
      <dgm:spPr/>
      <dgm:t>
        <a:bodyPr/>
        <a:lstStyle/>
        <a:p>
          <a:endParaRPr lang="ca-ES"/>
        </a:p>
      </dgm:t>
    </dgm:pt>
    <dgm:pt modelId="{F767F18C-82EB-5F4F-BD1F-3FE8BA5D1571}" type="sibTrans" cxnId="{AC3F5139-1430-084A-8919-BB9F55ECC919}">
      <dgm:prSet/>
      <dgm:spPr/>
      <dgm:t>
        <a:bodyPr/>
        <a:lstStyle/>
        <a:p>
          <a:endParaRPr lang="ca-ES"/>
        </a:p>
      </dgm:t>
    </dgm:pt>
    <dgm:pt modelId="{77EFE278-10E0-3449-BAF1-824112AC3C11}">
      <dgm:prSet custT="1"/>
      <dgm:spPr/>
      <dgm:t>
        <a:bodyPr/>
        <a:lstStyle/>
        <a:p>
          <a:pPr rtl="0"/>
          <a:r>
            <a:rPr lang="ca-ES" sz="1600" dirty="0" err="1" smtClean="0"/>
            <a:t>Responsible</a:t>
          </a:r>
          <a:r>
            <a:rPr lang="ca-ES" sz="1600" dirty="0" smtClean="0"/>
            <a:t> of </a:t>
          </a:r>
          <a:r>
            <a:rPr lang="ca-ES" sz="1600" dirty="0" err="1" smtClean="0"/>
            <a:t>own</a:t>
          </a:r>
          <a:r>
            <a:rPr lang="ca-ES" sz="1600" dirty="0" smtClean="0"/>
            <a:t> </a:t>
          </a:r>
          <a:r>
            <a:rPr lang="ca-ES" sz="1600" dirty="0" err="1" smtClean="0"/>
            <a:t>learning</a:t>
          </a:r>
          <a:r>
            <a:rPr lang="ca-ES" sz="1600" dirty="0" smtClean="0"/>
            <a:t> / </a:t>
          </a:r>
          <a:r>
            <a:rPr lang="ca-ES" sz="1600" dirty="0" err="1" smtClean="0"/>
            <a:t>others</a:t>
          </a:r>
          <a:endParaRPr lang="ca-ES" sz="1600" dirty="0"/>
        </a:p>
      </dgm:t>
    </dgm:pt>
    <dgm:pt modelId="{D44676AF-A84F-8940-BFF5-618A74220D97}" type="parTrans" cxnId="{AE4B95EA-3581-1D44-9CD4-F8E231826E90}">
      <dgm:prSet/>
      <dgm:spPr/>
      <dgm:t>
        <a:bodyPr/>
        <a:lstStyle/>
        <a:p>
          <a:endParaRPr lang="ca-ES"/>
        </a:p>
      </dgm:t>
    </dgm:pt>
    <dgm:pt modelId="{A87D24BF-43B8-3B4D-907A-661DC065E0E8}" type="sibTrans" cxnId="{AE4B95EA-3581-1D44-9CD4-F8E231826E90}">
      <dgm:prSet/>
      <dgm:spPr/>
      <dgm:t>
        <a:bodyPr/>
        <a:lstStyle/>
        <a:p>
          <a:endParaRPr lang="ca-ES"/>
        </a:p>
      </dgm:t>
    </dgm:pt>
    <dgm:pt modelId="{B31FB198-A5F4-9D4B-822E-4719E0AF64EE}" type="pres">
      <dgm:prSet presAssocID="{E550C9D7-09D4-A24B-94CE-25AE09F55D6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ca-ES"/>
        </a:p>
      </dgm:t>
    </dgm:pt>
    <dgm:pt modelId="{C679420C-B935-BC4F-919D-052A7126BA4F}" type="pres">
      <dgm:prSet presAssocID="{15688D20-F698-0647-AF96-49A823DE9751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ca-ES"/>
        </a:p>
      </dgm:t>
    </dgm:pt>
    <dgm:pt modelId="{2429BADF-7B71-8942-A4D6-3B0A6278B53E}" type="pres">
      <dgm:prSet presAssocID="{15688D20-F698-0647-AF96-49A823DE9751}" presName="Accent1" presStyleLbl="node1" presStyleIdx="0" presStyleCnt="15"/>
      <dgm:spPr/>
    </dgm:pt>
    <dgm:pt modelId="{A010BD60-5D0A-4D4C-98D8-985F8164CCBB}" type="pres">
      <dgm:prSet presAssocID="{15688D20-F698-0647-AF96-49A823DE9751}" presName="Accent2" presStyleLbl="node1" presStyleIdx="1" presStyleCnt="15"/>
      <dgm:spPr/>
    </dgm:pt>
    <dgm:pt modelId="{CC6A04E9-0D36-DC40-8C22-AE3B39AAC639}" type="pres">
      <dgm:prSet presAssocID="{15688D20-F698-0647-AF96-49A823DE9751}" presName="Accent3" presStyleLbl="node1" presStyleIdx="2" presStyleCnt="15"/>
      <dgm:spPr/>
    </dgm:pt>
    <dgm:pt modelId="{F73002AB-DA00-E846-A91B-5184F9196BEF}" type="pres">
      <dgm:prSet presAssocID="{15688D20-F698-0647-AF96-49A823DE9751}" presName="Accent4" presStyleLbl="node1" presStyleIdx="3" presStyleCnt="15"/>
      <dgm:spPr/>
    </dgm:pt>
    <dgm:pt modelId="{AA165251-F2A0-E648-A4E8-53FA77C63892}" type="pres">
      <dgm:prSet presAssocID="{15688D20-F698-0647-AF96-49A823DE9751}" presName="Accent5" presStyleLbl="node1" presStyleIdx="4" presStyleCnt="15"/>
      <dgm:spPr/>
    </dgm:pt>
    <dgm:pt modelId="{E31CD4C2-817D-BD49-A6FA-3E2F9E775A1F}" type="pres">
      <dgm:prSet presAssocID="{15688D20-F698-0647-AF96-49A823DE9751}" presName="Accent6" presStyleLbl="node1" presStyleIdx="5" presStyleCnt="15"/>
      <dgm:spPr/>
    </dgm:pt>
    <dgm:pt modelId="{C047E9E1-FC83-E048-A7A0-E9E1BC7E0CFF}" type="pres">
      <dgm:prSet presAssocID="{FA2CF617-1D54-6845-91EB-000DBCA6D0D4}" presName="Child1" presStyleLbl="node1" presStyleIdx="6" presStyleCnt="15" custScaleX="138900">
        <dgm:presLayoutVars>
          <dgm:chMax val="0"/>
          <dgm:chPref val="0"/>
        </dgm:presLayoutVars>
      </dgm:prSet>
      <dgm:spPr/>
      <dgm:t>
        <a:bodyPr/>
        <a:lstStyle/>
        <a:p>
          <a:endParaRPr lang="ca-ES"/>
        </a:p>
      </dgm:t>
    </dgm:pt>
    <dgm:pt modelId="{6B2106E5-DA19-604A-8F27-AAEEC203BE4B}" type="pres">
      <dgm:prSet presAssocID="{FA2CF617-1D54-6845-91EB-000DBCA6D0D4}" presName="Accent7" presStyleCnt="0"/>
      <dgm:spPr/>
    </dgm:pt>
    <dgm:pt modelId="{F2334DC3-BEB8-E541-81D9-D3C96B7B2FB1}" type="pres">
      <dgm:prSet presAssocID="{FA2CF617-1D54-6845-91EB-000DBCA6D0D4}" presName="AccentHold1" presStyleLbl="node1" presStyleIdx="7" presStyleCnt="15"/>
      <dgm:spPr/>
    </dgm:pt>
    <dgm:pt modelId="{C0DDDAAF-1E38-664C-ACB5-F1E0DF48C63C}" type="pres">
      <dgm:prSet presAssocID="{FA2CF617-1D54-6845-91EB-000DBCA6D0D4}" presName="Accent8" presStyleCnt="0"/>
      <dgm:spPr/>
    </dgm:pt>
    <dgm:pt modelId="{5E5AB3C0-0C35-9944-8793-C734A1BC89FD}" type="pres">
      <dgm:prSet presAssocID="{FA2CF617-1D54-6845-91EB-000DBCA6D0D4}" presName="AccentHold2" presStyleLbl="node1" presStyleIdx="8" presStyleCnt="15"/>
      <dgm:spPr/>
    </dgm:pt>
    <dgm:pt modelId="{EE734ED1-3F7A-9C4A-8F8C-AF6FDC493BBF}" type="pres">
      <dgm:prSet presAssocID="{F8A8C0B0-D7A5-DC41-B681-C1590195C9E8}" presName="Child2" presStyleLbl="node1" presStyleIdx="9" presStyleCnt="15" custScaleX="138821">
        <dgm:presLayoutVars>
          <dgm:chMax val="0"/>
          <dgm:chPref val="0"/>
        </dgm:presLayoutVars>
      </dgm:prSet>
      <dgm:spPr/>
      <dgm:t>
        <a:bodyPr/>
        <a:lstStyle/>
        <a:p>
          <a:endParaRPr lang="ca-ES"/>
        </a:p>
      </dgm:t>
    </dgm:pt>
    <dgm:pt modelId="{5767B5E9-BEF5-874A-B459-68C81E1488C8}" type="pres">
      <dgm:prSet presAssocID="{F8A8C0B0-D7A5-DC41-B681-C1590195C9E8}" presName="Accent9" presStyleCnt="0"/>
      <dgm:spPr/>
    </dgm:pt>
    <dgm:pt modelId="{8AA4EE51-8A79-B545-BAD9-752C91C7875B}" type="pres">
      <dgm:prSet presAssocID="{F8A8C0B0-D7A5-DC41-B681-C1590195C9E8}" presName="AccentHold1" presStyleLbl="node1" presStyleIdx="10" presStyleCnt="15"/>
      <dgm:spPr/>
    </dgm:pt>
    <dgm:pt modelId="{1BB1E755-F9F8-0140-A181-BBAADDDAF713}" type="pres">
      <dgm:prSet presAssocID="{F8A8C0B0-D7A5-DC41-B681-C1590195C9E8}" presName="Accent10" presStyleCnt="0"/>
      <dgm:spPr/>
    </dgm:pt>
    <dgm:pt modelId="{03424887-E5B4-8446-B38D-AA8E10D18630}" type="pres">
      <dgm:prSet presAssocID="{F8A8C0B0-D7A5-DC41-B681-C1590195C9E8}" presName="AccentHold2" presStyleLbl="node1" presStyleIdx="11" presStyleCnt="15"/>
      <dgm:spPr/>
    </dgm:pt>
    <dgm:pt modelId="{B1BC0140-EA56-A74A-AC9A-D0B7252BE790}" type="pres">
      <dgm:prSet presAssocID="{F8A8C0B0-D7A5-DC41-B681-C1590195C9E8}" presName="Accent11" presStyleCnt="0"/>
      <dgm:spPr/>
    </dgm:pt>
    <dgm:pt modelId="{76173616-D5A6-AC42-BB53-91CF00C42BA5}" type="pres">
      <dgm:prSet presAssocID="{F8A8C0B0-D7A5-DC41-B681-C1590195C9E8}" presName="AccentHold3" presStyleLbl="node1" presStyleIdx="12" presStyleCnt="15"/>
      <dgm:spPr/>
    </dgm:pt>
    <dgm:pt modelId="{2A42B17B-B956-474C-A594-3E4E5B2187E0}" type="pres">
      <dgm:prSet presAssocID="{77EFE278-10E0-3449-BAF1-824112AC3C11}" presName="Child3" presStyleLbl="node1" presStyleIdx="13" presStyleCnt="15" custScaleX="165886" custScaleY="158328">
        <dgm:presLayoutVars>
          <dgm:chMax val="0"/>
          <dgm:chPref val="0"/>
        </dgm:presLayoutVars>
      </dgm:prSet>
      <dgm:spPr/>
      <dgm:t>
        <a:bodyPr/>
        <a:lstStyle/>
        <a:p>
          <a:endParaRPr lang="ca-ES"/>
        </a:p>
      </dgm:t>
    </dgm:pt>
    <dgm:pt modelId="{E7484147-D9DE-6B4B-B072-75D1F80B49EA}" type="pres">
      <dgm:prSet presAssocID="{77EFE278-10E0-3449-BAF1-824112AC3C11}" presName="Accent12" presStyleCnt="0"/>
      <dgm:spPr/>
    </dgm:pt>
    <dgm:pt modelId="{EE455C20-01B9-9240-95E8-9DEFE6327A8E}" type="pres">
      <dgm:prSet presAssocID="{77EFE278-10E0-3449-BAF1-824112AC3C11}" presName="AccentHold1" presStyleLbl="node1" presStyleIdx="14" presStyleCnt="15"/>
      <dgm:spPr/>
    </dgm:pt>
  </dgm:ptLst>
  <dgm:cxnLst>
    <dgm:cxn modelId="{AE4B95EA-3581-1D44-9CD4-F8E231826E90}" srcId="{15688D20-F698-0647-AF96-49A823DE9751}" destId="{77EFE278-10E0-3449-BAF1-824112AC3C11}" srcOrd="2" destOrd="0" parTransId="{D44676AF-A84F-8940-BFF5-618A74220D97}" sibTransId="{A87D24BF-43B8-3B4D-907A-661DC065E0E8}"/>
    <dgm:cxn modelId="{8097A821-CF8D-0F40-8D5C-FECFEE95236E}" type="presOf" srcId="{77EFE278-10E0-3449-BAF1-824112AC3C11}" destId="{2A42B17B-B956-474C-A594-3E4E5B2187E0}" srcOrd="0" destOrd="0" presId="urn:microsoft.com/office/officeart/2009/3/layout/CircleRelationship"/>
    <dgm:cxn modelId="{6911DA0D-DEFD-134C-9CCF-6EB419693065}" type="presOf" srcId="{E550C9D7-09D4-A24B-94CE-25AE09F55D66}" destId="{B31FB198-A5F4-9D4B-822E-4719E0AF64EE}" srcOrd="0" destOrd="0" presId="urn:microsoft.com/office/officeart/2009/3/layout/CircleRelationship"/>
    <dgm:cxn modelId="{AC3F5139-1430-084A-8919-BB9F55ECC919}" srcId="{15688D20-F698-0647-AF96-49A823DE9751}" destId="{F8A8C0B0-D7A5-DC41-B681-C1590195C9E8}" srcOrd="1" destOrd="0" parTransId="{7A485A25-26CB-F542-B776-C63E149C2FF7}" sibTransId="{F767F18C-82EB-5F4F-BD1F-3FE8BA5D1571}"/>
    <dgm:cxn modelId="{D7AE173B-1A61-DB42-8967-6CAE8F82B21C}" srcId="{E550C9D7-09D4-A24B-94CE-25AE09F55D66}" destId="{15688D20-F698-0647-AF96-49A823DE9751}" srcOrd="0" destOrd="0" parTransId="{637F4A5D-4F08-6D48-9269-623A34F08D08}" sibTransId="{E69B857F-643B-A04B-B2FF-D1C910F80FA2}"/>
    <dgm:cxn modelId="{A3426B21-D75B-6C47-8549-4A04AEC91AC3}" type="presOf" srcId="{15688D20-F698-0647-AF96-49A823DE9751}" destId="{C679420C-B935-BC4F-919D-052A7126BA4F}" srcOrd="0" destOrd="0" presId="urn:microsoft.com/office/officeart/2009/3/layout/CircleRelationship"/>
    <dgm:cxn modelId="{786FD6EF-B50C-5745-8922-06ED70B51C40}" type="presOf" srcId="{F8A8C0B0-D7A5-DC41-B681-C1590195C9E8}" destId="{EE734ED1-3F7A-9C4A-8F8C-AF6FDC493BBF}" srcOrd="0" destOrd="0" presId="urn:microsoft.com/office/officeart/2009/3/layout/CircleRelationship"/>
    <dgm:cxn modelId="{325CECE7-38DA-FD44-BD03-6495AD2CE554}" type="presOf" srcId="{FA2CF617-1D54-6845-91EB-000DBCA6D0D4}" destId="{C047E9E1-FC83-E048-A7A0-E9E1BC7E0CFF}" srcOrd="0" destOrd="0" presId="urn:microsoft.com/office/officeart/2009/3/layout/CircleRelationship"/>
    <dgm:cxn modelId="{2458685D-FA17-5341-A33F-4D5339849EA0}" srcId="{15688D20-F698-0647-AF96-49A823DE9751}" destId="{FA2CF617-1D54-6845-91EB-000DBCA6D0D4}" srcOrd="0" destOrd="0" parTransId="{FB708560-97E4-C042-8304-BF5D6EDFE7A9}" sibTransId="{BE08C85D-3D62-C149-A2F0-80BCAACE1F8B}"/>
    <dgm:cxn modelId="{2B0B28B8-8DAB-1F49-A4C0-99276FBE86E3}" type="presParOf" srcId="{B31FB198-A5F4-9D4B-822E-4719E0AF64EE}" destId="{C679420C-B935-BC4F-919D-052A7126BA4F}" srcOrd="0" destOrd="0" presId="urn:microsoft.com/office/officeart/2009/3/layout/CircleRelationship"/>
    <dgm:cxn modelId="{5B024678-7989-C74E-BDBD-333B45392500}" type="presParOf" srcId="{B31FB198-A5F4-9D4B-822E-4719E0AF64EE}" destId="{2429BADF-7B71-8942-A4D6-3B0A6278B53E}" srcOrd="1" destOrd="0" presId="urn:microsoft.com/office/officeart/2009/3/layout/CircleRelationship"/>
    <dgm:cxn modelId="{D149650E-CCF6-5544-AB7B-F6F3A2898D70}" type="presParOf" srcId="{B31FB198-A5F4-9D4B-822E-4719E0AF64EE}" destId="{A010BD60-5D0A-4D4C-98D8-985F8164CCBB}" srcOrd="2" destOrd="0" presId="urn:microsoft.com/office/officeart/2009/3/layout/CircleRelationship"/>
    <dgm:cxn modelId="{FE8D7428-4F9C-164A-A2D8-87284DFBD4AC}" type="presParOf" srcId="{B31FB198-A5F4-9D4B-822E-4719E0AF64EE}" destId="{CC6A04E9-0D36-DC40-8C22-AE3B39AAC639}" srcOrd="3" destOrd="0" presId="urn:microsoft.com/office/officeart/2009/3/layout/CircleRelationship"/>
    <dgm:cxn modelId="{ADA79932-389A-B14D-9137-27EB000D56C8}" type="presParOf" srcId="{B31FB198-A5F4-9D4B-822E-4719E0AF64EE}" destId="{F73002AB-DA00-E846-A91B-5184F9196BEF}" srcOrd="4" destOrd="0" presId="urn:microsoft.com/office/officeart/2009/3/layout/CircleRelationship"/>
    <dgm:cxn modelId="{2BF093EF-618A-6143-8C12-36F0937D6B7A}" type="presParOf" srcId="{B31FB198-A5F4-9D4B-822E-4719E0AF64EE}" destId="{AA165251-F2A0-E648-A4E8-53FA77C63892}" srcOrd="5" destOrd="0" presId="urn:microsoft.com/office/officeart/2009/3/layout/CircleRelationship"/>
    <dgm:cxn modelId="{BF3984A3-0387-E148-9B0F-31EDA7F6FEA3}" type="presParOf" srcId="{B31FB198-A5F4-9D4B-822E-4719E0AF64EE}" destId="{E31CD4C2-817D-BD49-A6FA-3E2F9E775A1F}" srcOrd="6" destOrd="0" presId="urn:microsoft.com/office/officeart/2009/3/layout/CircleRelationship"/>
    <dgm:cxn modelId="{C43CFBC5-2815-0F4A-80E6-D7707799B384}" type="presParOf" srcId="{B31FB198-A5F4-9D4B-822E-4719E0AF64EE}" destId="{C047E9E1-FC83-E048-A7A0-E9E1BC7E0CFF}" srcOrd="7" destOrd="0" presId="urn:microsoft.com/office/officeart/2009/3/layout/CircleRelationship"/>
    <dgm:cxn modelId="{A7C69A3F-8305-7D41-8AC7-13D043424F89}" type="presParOf" srcId="{B31FB198-A5F4-9D4B-822E-4719E0AF64EE}" destId="{6B2106E5-DA19-604A-8F27-AAEEC203BE4B}" srcOrd="8" destOrd="0" presId="urn:microsoft.com/office/officeart/2009/3/layout/CircleRelationship"/>
    <dgm:cxn modelId="{7B37D209-98A6-A042-A315-9AFA3C227ABF}" type="presParOf" srcId="{6B2106E5-DA19-604A-8F27-AAEEC203BE4B}" destId="{F2334DC3-BEB8-E541-81D9-D3C96B7B2FB1}" srcOrd="0" destOrd="0" presId="urn:microsoft.com/office/officeart/2009/3/layout/CircleRelationship"/>
    <dgm:cxn modelId="{B2B8A378-60F2-3D4C-92AA-05B1ACEF837D}" type="presParOf" srcId="{B31FB198-A5F4-9D4B-822E-4719E0AF64EE}" destId="{C0DDDAAF-1E38-664C-ACB5-F1E0DF48C63C}" srcOrd="9" destOrd="0" presId="urn:microsoft.com/office/officeart/2009/3/layout/CircleRelationship"/>
    <dgm:cxn modelId="{9D0FE9D9-7D1F-CA44-BA3F-73B8C20834E5}" type="presParOf" srcId="{C0DDDAAF-1E38-664C-ACB5-F1E0DF48C63C}" destId="{5E5AB3C0-0C35-9944-8793-C734A1BC89FD}" srcOrd="0" destOrd="0" presId="urn:microsoft.com/office/officeart/2009/3/layout/CircleRelationship"/>
    <dgm:cxn modelId="{5C0F693B-433B-9144-8351-51271FA6A3E1}" type="presParOf" srcId="{B31FB198-A5F4-9D4B-822E-4719E0AF64EE}" destId="{EE734ED1-3F7A-9C4A-8F8C-AF6FDC493BBF}" srcOrd="10" destOrd="0" presId="urn:microsoft.com/office/officeart/2009/3/layout/CircleRelationship"/>
    <dgm:cxn modelId="{2F1017AC-84B5-694F-9D12-2144F1C2A082}" type="presParOf" srcId="{B31FB198-A5F4-9D4B-822E-4719E0AF64EE}" destId="{5767B5E9-BEF5-874A-B459-68C81E1488C8}" srcOrd="11" destOrd="0" presId="urn:microsoft.com/office/officeart/2009/3/layout/CircleRelationship"/>
    <dgm:cxn modelId="{766CC002-82AA-2C47-9603-2EFABBCEA235}" type="presParOf" srcId="{5767B5E9-BEF5-874A-B459-68C81E1488C8}" destId="{8AA4EE51-8A79-B545-BAD9-752C91C7875B}" srcOrd="0" destOrd="0" presId="urn:microsoft.com/office/officeart/2009/3/layout/CircleRelationship"/>
    <dgm:cxn modelId="{231AF5AA-DF44-FF40-AF9F-9C18DFDAEEE9}" type="presParOf" srcId="{B31FB198-A5F4-9D4B-822E-4719E0AF64EE}" destId="{1BB1E755-F9F8-0140-A181-BBAADDDAF713}" srcOrd="12" destOrd="0" presId="urn:microsoft.com/office/officeart/2009/3/layout/CircleRelationship"/>
    <dgm:cxn modelId="{BB5EF96D-2E2F-9245-81A9-5120A81D7B9E}" type="presParOf" srcId="{1BB1E755-F9F8-0140-A181-BBAADDDAF713}" destId="{03424887-E5B4-8446-B38D-AA8E10D18630}" srcOrd="0" destOrd="0" presId="urn:microsoft.com/office/officeart/2009/3/layout/CircleRelationship"/>
    <dgm:cxn modelId="{27B6664A-97CD-8346-987A-325CD367DBCE}" type="presParOf" srcId="{B31FB198-A5F4-9D4B-822E-4719E0AF64EE}" destId="{B1BC0140-EA56-A74A-AC9A-D0B7252BE790}" srcOrd="13" destOrd="0" presId="urn:microsoft.com/office/officeart/2009/3/layout/CircleRelationship"/>
    <dgm:cxn modelId="{AAF25F46-C000-024C-951E-E1D051F58324}" type="presParOf" srcId="{B1BC0140-EA56-A74A-AC9A-D0B7252BE790}" destId="{76173616-D5A6-AC42-BB53-91CF00C42BA5}" srcOrd="0" destOrd="0" presId="urn:microsoft.com/office/officeart/2009/3/layout/CircleRelationship"/>
    <dgm:cxn modelId="{A924606E-69DD-BF4E-9C91-4D85A0E6D93D}" type="presParOf" srcId="{B31FB198-A5F4-9D4B-822E-4719E0AF64EE}" destId="{2A42B17B-B956-474C-A594-3E4E5B2187E0}" srcOrd="14" destOrd="0" presId="urn:microsoft.com/office/officeart/2009/3/layout/CircleRelationship"/>
    <dgm:cxn modelId="{EE85C904-6F2E-8543-9594-CD3F649BAC78}" type="presParOf" srcId="{B31FB198-A5F4-9D4B-822E-4719E0AF64EE}" destId="{E7484147-D9DE-6B4B-B072-75D1F80B49EA}" srcOrd="15" destOrd="0" presId="urn:microsoft.com/office/officeart/2009/3/layout/CircleRelationship"/>
    <dgm:cxn modelId="{83236B26-F0AE-784A-966C-0430A1B18046}" type="presParOf" srcId="{E7484147-D9DE-6B4B-B072-75D1F80B49EA}" destId="{EE455C20-01B9-9240-95E8-9DEFE6327A8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2CAB9-D986-9E4E-81B6-46F61699B878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05BFB71-0B94-144D-93C1-4A857EC8836C}">
      <dgm:prSet custT="1"/>
      <dgm:spPr/>
      <dgm:t>
        <a:bodyPr/>
        <a:lstStyle/>
        <a:p>
          <a:pPr rtl="0"/>
          <a:r>
            <a:rPr lang="ca-ES" sz="2400" b="1" baseline="0" dirty="0" err="1" smtClean="0">
              <a:solidFill>
                <a:schemeClr val="accent6"/>
              </a:solidFill>
            </a:rPr>
            <a:t>Negotiation</a:t>
          </a:r>
          <a:endParaRPr lang="ca-ES" sz="2400" dirty="0">
            <a:solidFill>
              <a:schemeClr val="accent6"/>
            </a:solidFill>
          </a:endParaRPr>
        </a:p>
      </dgm:t>
    </dgm:pt>
    <dgm:pt modelId="{470109B4-D7B0-9643-84B9-709797BD836C}" type="parTrans" cxnId="{2D15DA83-77EC-8141-B3AE-131350AC7A2E}">
      <dgm:prSet/>
      <dgm:spPr/>
      <dgm:t>
        <a:bodyPr/>
        <a:lstStyle/>
        <a:p>
          <a:endParaRPr lang="ca-ES"/>
        </a:p>
      </dgm:t>
    </dgm:pt>
    <dgm:pt modelId="{1DD8C01D-773B-AD4C-B371-D845F3072C0F}" type="sibTrans" cxnId="{2D15DA83-77EC-8141-B3AE-131350AC7A2E}">
      <dgm:prSet/>
      <dgm:spPr/>
      <dgm:t>
        <a:bodyPr/>
        <a:lstStyle/>
        <a:p>
          <a:endParaRPr lang="ca-ES"/>
        </a:p>
      </dgm:t>
    </dgm:pt>
    <dgm:pt modelId="{6FF683DE-63C0-FF43-91A8-DC5FD1DCD5B2}">
      <dgm:prSet custT="1"/>
      <dgm:spPr/>
      <dgm:t>
        <a:bodyPr/>
        <a:lstStyle/>
        <a:p>
          <a:pPr rtl="0"/>
          <a:r>
            <a:rPr lang="ca-ES" sz="2400" b="1" baseline="0" dirty="0" err="1" smtClean="0">
              <a:solidFill>
                <a:schemeClr val="accent6"/>
              </a:solidFill>
            </a:rPr>
            <a:t>Good</a:t>
          </a:r>
          <a:r>
            <a:rPr lang="ca-ES" sz="2400" b="1" baseline="0" dirty="0" smtClean="0">
              <a:solidFill>
                <a:schemeClr val="accent6"/>
              </a:solidFill>
            </a:rPr>
            <a:t> </a:t>
          </a:r>
          <a:r>
            <a:rPr lang="ca-ES" sz="2400" b="1" baseline="0" dirty="0" err="1" smtClean="0">
              <a:solidFill>
                <a:schemeClr val="accent6"/>
              </a:solidFill>
            </a:rPr>
            <a:t>understanding</a:t>
          </a:r>
          <a:endParaRPr lang="ca-ES" sz="2400" dirty="0">
            <a:solidFill>
              <a:schemeClr val="accent6"/>
            </a:solidFill>
          </a:endParaRPr>
        </a:p>
      </dgm:t>
    </dgm:pt>
    <dgm:pt modelId="{966B1307-955C-7343-A432-A0E9D39FB598}" type="parTrans" cxnId="{D13A2069-1991-CE40-98FE-4489D237B0E9}">
      <dgm:prSet/>
      <dgm:spPr/>
      <dgm:t>
        <a:bodyPr/>
        <a:lstStyle/>
        <a:p>
          <a:endParaRPr lang="ca-ES"/>
        </a:p>
      </dgm:t>
    </dgm:pt>
    <dgm:pt modelId="{7BA22509-C227-4340-844F-876E0AA7DA4D}" type="sibTrans" cxnId="{D13A2069-1991-CE40-98FE-4489D237B0E9}">
      <dgm:prSet/>
      <dgm:spPr/>
      <dgm:t>
        <a:bodyPr/>
        <a:lstStyle/>
        <a:p>
          <a:endParaRPr lang="ca-ES"/>
        </a:p>
      </dgm:t>
    </dgm:pt>
    <dgm:pt modelId="{60315C19-5E9F-7D45-A728-0DB28258F8AE}">
      <dgm:prSet custT="1"/>
      <dgm:spPr/>
      <dgm:t>
        <a:bodyPr/>
        <a:lstStyle/>
        <a:p>
          <a:pPr rtl="0"/>
          <a:r>
            <a:rPr lang="ca-ES" sz="2400" b="1" baseline="0" dirty="0" smtClean="0">
              <a:solidFill>
                <a:schemeClr val="accent6"/>
              </a:solidFill>
            </a:rPr>
            <a:t>To be </a:t>
          </a:r>
          <a:r>
            <a:rPr lang="ca-ES" sz="2400" b="1" baseline="0" dirty="0" err="1" smtClean="0">
              <a:solidFill>
                <a:schemeClr val="accent6"/>
              </a:solidFill>
            </a:rPr>
            <a:t>taken</a:t>
          </a:r>
          <a:r>
            <a:rPr lang="ca-ES" sz="2400" b="1" baseline="0" dirty="0" smtClean="0">
              <a:solidFill>
                <a:schemeClr val="accent6"/>
              </a:solidFill>
            </a:rPr>
            <a:t> </a:t>
          </a:r>
          <a:r>
            <a:rPr lang="ca-ES" sz="2400" b="1" baseline="0" dirty="0" err="1" smtClean="0">
              <a:solidFill>
                <a:schemeClr val="accent6"/>
              </a:solidFill>
            </a:rPr>
            <a:t>into</a:t>
          </a:r>
          <a:r>
            <a:rPr lang="ca-ES" sz="2400" b="1" baseline="0" dirty="0" smtClean="0">
              <a:solidFill>
                <a:schemeClr val="accent6"/>
              </a:solidFill>
            </a:rPr>
            <a:t> </a:t>
          </a:r>
          <a:r>
            <a:rPr lang="ca-ES" sz="2400" b="1" baseline="0" dirty="0" err="1" smtClean="0">
              <a:solidFill>
                <a:schemeClr val="accent6"/>
              </a:solidFill>
            </a:rPr>
            <a:t>account</a:t>
          </a:r>
          <a:r>
            <a:rPr lang="ca-ES" sz="2400" b="1" baseline="0" dirty="0" smtClean="0">
              <a:solidFill>
                <a:schemeClr val="accent6"/>
              </a:solidFill>
            </a:rPr>
            <a:t>:</a:t>
          </a:r>
          <a:endParaRPr lang="ca-ES" sz="2400" dirty="0">
            <a:solidFill>
              <a:schemeClr val="accent6"/>
            </a:solidFill>
          </a:endParaRPr>
        </a:p>
      </dgm:t>
    </dgm:pt>
    <dgm:pt modelId="{EF728ACB-9910-DF47-8051-D1EFF5C10F1A}" type="parTrans" cxnId="{441353B8-E710-3044-B353-C297B35CCF25}">
      <dgm:prSet/>
      <dgm:spPr/>
      <dgm:t>
        <a:bodyPr/>
        <a:lstStyle/>
        <a:p>
          <a:endParaRPr lang="ca-ES"/>
        </a:p>
      </dgm:t>
    </dgm:pt>
    <dgm:pt modelId="{445FB24C-5397-E348-A84B-11E585D3C170}" type="sibTrans" cxnId="{441353B8-E710-3044-B353-C297B35CCF25}">
      <dgm:prSet/>
      <dgm:spPr/>
      <dgm:t>
        <a:bodyPr/>
        <a:lstStyle/>
        <a:p>
          <a:endParaRPr lang="ca-ES"/>
        </a:p>
      </dgm:t>
    </dgm:pt>
    <dgm:pt modelId="{AE589EA2-8EDC-3540-9990-2636404CDF57}">
      <dgm:prSet custT="1"/>
      <dgm:spPr/>
      <dgm:t>
        <a:bodyPr/>
        <a:lstStyle/>
        <a:p>
          <a:pPr rtl="0"/>
          <a:r>
            <a:rPr lang="ca-ES" sz="2400" b="1" baseline="0" dirty="0" err="1" smtClean="0">
              <a:solidFill>
                <a:schemeClr val="accent6"/>
              </a:solidFill>
            </a:rPr>
            <a:t>Different</a:t>
          </a:r>
          <a:r>
            <a:rPr lang="ca-ES" sz="2400" b="1" baseline="0" dirty="0" smtClean="0">
              <a:solidFill>
                <a:schemeClr val="accent6"/>
              </a:solidFill>
            </a:rPr>
            <a:t> </a:t>
          </a:r>
          <a:r>
            <a:rPr lang="ca-ES" sz="2400" b="1" baseline="0" dirty="0" err="1" smtClean="0">
              <a:solidFill>
                <a:schemeClr val="accent6"/>
              </a:solidFill>
            </a:rPr>
            <a:t>curricula</a:t>
          </a:r>
          <a:r>
            <a:rPr lang="ca-ES" sz="2400" b="1" baseline="0" dirty="0" smtClean="0">
              <a:solidFill>
                <a:schemeClr val="accent6"/>
              </a:solidFill>
            </a:rPr>
            <a:t>: </a:t>
          </a:r>
          <a:r>
            <a:rPr lang="ca-ES" sz="2400" b="1" baseline="0" dirty="0" err="1" smtClean="0">
              <a:solidFill>
                <a:schemeClr val="accent6"/>
              </a:solidFill>
            </a:rPr>
            <a:t>different</a:t>
          </a:r>
          <a:r>
            <a:rPr lang="ca-ES" sz="2400" b="1" baseline="0" dirty="0" smtClean="0">
              <a:solidFill>
                <a:schemeClr val="accent6"/>
              </a:solidFill>
            </a:rPr>
            <a:t> </a:t>
          </a:r>
          <a:r>
            <a:rPr lang="ca-ES" sz="2400" b="1" baseline="0" dirty="0" err="1" smtClean="0">
              <a:solidFill>
                <a:schemeClr val="accent6"/>
              </a:solidFill>
            </a:rPr>
            <a:t>needs</a:t>
          </a:r>
          <a:endParaRPr lang="ca-ES" sz="2400" dirty="0">
            <a:solidFill>
              <a:schemeClr val="accent6"/>
            </a:solidFill>
          </a:endParaRPr>
        </a:p>
      </dgm:t>
    </dgm:pt>
    <dgm:pt modelId="{C3E62961-622B-A14E-BCB9-1959F872201A}" type="parTrans" cxnId="{78CFDCC0-18CF-FA43-B85D-A4E943C9CC2B}">
      <dgm:prSet/>
      <dgm:spPr/>
      <dgm:t>
        <a:bodyPr/>
        <a:lstStyle/>
        <a:p>
          <a:endParaRPr lang="ca-ES"/>
        </a:p>
      </dgm:t>
    </dgm:pt>
    <dgm:pt modelId="{F6DBEE6E-AFA6-4548-972A-A59C42A11CB0}" type="sibTrans" cxnId="{78CFDCC0-18CF-FA43-B85D-A4E943C9CC2B}">
      <dgm:prSet/>
      <dgm:spPr/>
      <dgm:t>
        <a:bodyPr/>
        <a:lstStyle/>
        <a:p>
          <a:endParaRPr lang="ca-ES"/>
        </a:p>
      </dgm:t>
    </dgm:pt>
    <dgm:pt modelId="{81C931A9-D3C9-EC40-AC69-6374739E8457}" type="pres">
      <dgm:prSet presAssocID="{5172CAB9-D986-9E4E-81B6-46F61699B87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D0764E2C-3619-A44B-8C8B-00876770676F}" type="pres">
      <dgm:prSet presAssocID="{105BFB71-0B94-144D-93C1-4A857EC8836C}" presName="hierRoot1" presStyleCnt="0">
        <dgm:presLayoutVars>
          <dgm:hierBranch val="init"/>
        </dgm:presLayoutVars>
      </dgm:prSet>
      <dgm:spPr/>
    </dgm:pt>
    <dgm:pt modelId="{9F9E6262-ED48-2144-B6B9-DBDFDC2BED64}" type="pres">
      <dgm:prSet presAssocID="{105BFB71-0B94-144D-93C1-4A857EC8836C}" presName="rootComposite1" presStyleCnt="0"/>
      <dgm:spPr/>
    </dgm:pt>
    <dgm:pt modelId="{82746D7D-FC63-9E4C-9F25-5F7F7989EEF7}" type="pres">
      <dgm:prSet presAssocID="{105BFB71-0B94-144D-93C1-4A857EC8836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E18B168-1A2B-F947-BDD4-B80EFB0DF37E}" type="pres">
      <dgm:prSet presAssocID="{105BFB71-0B94-144D-93C1-4A857EC8836C}" presName="topArc1" presStyleLbl="parChTrans1D1" presStyleIdx="0" presStyleCnt="8"/>
      <dgm:spPr/>
    </dgm:pt>
    <dgm:pt modelId="{CAE48617-ABB7-104C-8DF7-406B99BB6087}" type="pres">
      <dgm:prSet presAssocID="{105BFB71-0B94-144D-93C1-4A857EC8836C}" presName="bottomArc1" presStyleLbl="parChTrans1D1" presStyleIdx="1" presStyleCnt="8"/>
      <dgm:spPr/>
    </dgm:pt>
    <dgm:pt modelId="{380BE330-5339-C64B-979D-F7B24D6EAD09}" type="pres">
      <dgm:prSet presAssocID="{105BFB71-0B94-144D-93C1-4A857EC8836C}" presName="topConnNode1" presStyleLbl="node1" presStyleIdx="0" presStyleCnt="0"/>
      <dgm:spPr/>
      <dgm:t>
        <a:bodyPr/>
        <a:lstStyle/>
        <a:p>
          <a:endParaRPr lang="ca-ES"/>
        </a:p>
      </dgm:t>
    </dgm:pt>
    <dgm:pt modelId="{F588E3B5-21DF-AE4B-A353-5E98C6935D1B}" type="pres">
      <dgm:prSet presAssocID="{105BFB71-0B94-144D-93C1-4A857EC8836C}" presName="hierChild2" presStyleCnt="0"/>
      <dgm:spPr/>
    </dgm:pt>
    <dgm:pt modelId="{BA3C15B9-289A-7441-84FD-B5C2FD4EA155}" type="pres">
      <dgm:prSet presAssocID="{105BFB71-0B94-144D-93C1-4A857EC8836C}" presName="hierChild3" presStyleCnt="0"/>
      <dgm:spPr/>
    </dgm:pt>
    <dgm:pt modelId="{EB916731-0769-DF4C-A259-BDDC4A618E2E}" type="pres">
      <dgm:prSet presAssocID="{6FF683DE-63C0-FF43-91A8-DC5FD1DCD5B2}" presName="hierRoot1" presStyleCnt="0">
        <dgm:presLayoutVars>
          <dgm:hierBranch val="init"/>
        </dgm:presLayoutVars>
      </dgm:prSet>
      <dgm:spPr/>
    </dgm:pt>
    <dgm:pt modelId="{D8E8BF52-A4F7-454C-B28C-073D2C33483C}" type="pres">
      <dgm:prSet presAssocID="{6FF683DE-63C0-FF43-91A8-DC5FD1DCD5B2}" presName="rootComposite1" presStyleCnt="0"/>
      <dgm:spPr/>
    </dgm:pt>
    <dgm:pt modelId="{950C4C27-DDE1-8343-8BC7-B65D01D63441}" type="pres">
      <dgm:prSet presAssocID="{6FF683DE-63C0-FF43-91A8-DC5FD1DCD5B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AE35D56-D367-0B4B-A9D3-C7D103B68437}" type="pres">
      <dgm:prSet presAssocID="{6FF683DE-63C0-FF43-91A8-DC5FD1DCD5B2}" presName="topArc1" presStyleLbl="parChTrans1D1" presStyleIdx="2" presStyleCnt="8"/>
      <dgm:spPr/>
    </dgm:pt>
    <dgm:pt modelId="{02B8D4C5-56A3-C944-9C6E-F18CDA1FFEBC}" type="pres">
      <dgm:prSet presAssocID="{6FF683DE-63C0-FF43-91A8-DC5FD1DCD5B2}" presName="bottomArc1" presStyleLbl="parChTrans1D1" presStyleIdx="3" presStyleCnt="8"/>
      <dgm:spPr/>
    </dgm:pt>
    <dgm:pt modelId="{4D853502-123E-8C40-A174-E82ACA16D516}" type="pres">
      <dgm:prSet presAssocID="{6FF683DE-63C0-FF43-91A8-DC5FD1DCD5B2}" presName="topConnNode1" presStyleLbl="node1" presStyleIdx="0" presStyleCnt="0"/>
      <dgm:spPr/>
      <dgm:t>
        <a:bodyPr/>
        <a:lstStyle/>
        <a:p>
          <a:endParaRPr lang="ca-ES"/>
        </a:p>
      </dgm:t>
    </dgm:pt>
    <dgm:pt modelId="{8B9FD0AD-49D0-3F47-A620-86309DE25F1D}" type="pres">
      <dgm:prSet presAssocID="{6FF683DE-63C0-FF43-91A8-DC5FD1DCD5B2}" presName="hierChild2" presStyleCnt="0"/>
      <dgm:spPr/>
    </dgm:pt>
    <dgm:pt modelId="{6AF2D45C-E5A5-BE4D-9DC7-749700C07115}" type="pres">
      <dgm:prSet presAssocID="{6FF683DE-63C0-FF43-91A8-DC5FD1DCD5B2}" presName="hierChild3" presStyleCnt="0"/>
      <dgm:spPr/>
    </dgm:pt>
    <dgm:pt modelId="{0D0C0C21-CD35-FF45-92BB-62908A37506A}" type="pres">
      <dgm:prSet presAssocID="{60315C19-5E9F-7D45-A728-0DB28258F8AE}" presName="hierRoot1" presStyleCnt="0">
        <dgm:presLayoutVars>
          <dgm:hierBranch val="init"/>
        </dgm:presLayoutVars>
      </dgm:prSet>
      <dgm:spPr/>
    </dgm:pt>
    <dgm:pt modelId="{B5D0A9B7-5C3C-5E47-A2C2-87AA430B04C5}" type="pres">
      <dgm:prSet presAssocID="{60315C19-5E9F-7D45-A728-0DB28258F8AE}" presName="rootComposite1" presStyleCnt="0"/>
      <dgm:spPr/>
    </dgm:pt>
    <dgm:pt modelId="{5950C2AD-5F77-604C-966D-61EB794220AF}" type="pres">
      <dgm:prSet presAssocID="{60315C19-5E9F-7D45-A728-0DB28258F8A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DD1D0A4-97B9-FE4D-B76E-9346F637B8B9}" type="pres">
      <dgm:prSet presAssocID="{60315C19-5E9F-7D45-A728-0DB28258F8AE}" presName="topArc1" presStyleLbl="parChTrans1D1" presStyleIdx="4" presStyleCnt="8"/>
      <dgm:spPr/>
    </dgm:pt>
    <dgm:pt modelId="{F780D7C8-51FB-FD42-AC58-91D99B30A006}" type="pres">
      <dgm:prSet presAssocID="{60315C19-5E9F-7D45-A728-0DB28258F8AE}" presName="bottomArc1" presStyleLbl="parChTrans1D1" presStyleIdx="5" presStyleCnt="8"/>
      <dgm:spPr/>
    </dgm:pt>
    <dgm:pt modelId="{C8818B03-716D-6643-A5E0-3E1AF5F8AC39}" type="pres">
      <dgm:prSet presAssocID="{60315C19-5E9F-7D45-A728-0DB28258F8AE}" presName="topConnNode1" presStyleLbl="node1" presStyleIdx="0" presStyleCnt="0"/>
      <dgm:spPr/>
      <dgm:t>
        <a:bodyPr/>
        <a:lstStyle/>
        <a:p>
          <a:endParaRPr lang="ca-ES"/>
        </a:p>
      </dgm:t>
    </dgm:pt>
    <dgm:pt modelId="{FA071EBA-BA26-F946-AE34-C34AF8A06113}" type="pres">
      <dgm:prSet presAssocID="{60315C19-5E9F-7D45-A728-0DB28258F8AE}" presName="hierChild2" presStyleCnt="0"/>
      <dgm:spPr/>
    </dgm:pt>
    <dgm:pt modelId="{37B31E5A-3364-C94F-9A18-85C57AB360CB}" type="pres">
      <dgm:prSet presAssocID="{C3E62961-622B-A14E-BCB9-1959F872201A}" presName="Name28" presStyleLbl="parChTrans1D2" presStyleIdx="0" presStyleCnt="1"/>
      <dgm:spPr/>
      <dgm:t>
        <a:bodyPr/>
        <a:lstStyle/>
        <a:p>
          <a:endParaRPr lang="ca-ES"/>
        </a:p>
      </dgm:t>
    </dgm:pt>
    <dgm:pt modelId="{A6FE5313-708E-6641-AD7C-C65CF4A65210}" type="pres">
      <dgm:prSet presAssocID="{AE589EA2-8EDC-3540-9990-2636404CDF57}" presName="hierRoot2" presStyleCnt="0">
        <dgm:presLayoutVars>
          <dgm:hierBranch val="init"/>
        </dgm:presLayoutVars>
      </dgm:prSet>
      <dgm:spPr/>
    </dgm:pt>
    <dgm:pt modelId="{24536617-77C1-4A48-9E69-31839EB3A24C}" type="pres">
      <dgm:prSet presAssocID="{AE589EA2-8EDC-3540-9990-2636404CDF57}" presName="rootComposite2" presStyleCnt="0"/>
      <dgm:spPr/>
    </dgm:pt>
    <dgm:pt modelId="{4B9791C6-5AA0-9E4F-A0C5-D966608C00FF}" type="pres">
      <dgm:prSet presAssocID="{AE589EA2-8EDC-3540-9990-2636404CDF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6DE59834-3D4B-684C-BB85-38551596638A}" type="pres">
      <dgm:prSet presAssocID="{AE589EA2-8EDC-3540-9990-2636404CDF57}" presName="topArc2" presStyleLbl="parChTrans1D1" presStyleIdx="6" presStyleCnt="8"/>
      <dgm:spPr/>
    </dgm:pt>
    <dgm:pt modelId="{D31BDD59-BFD4-214B-9118-B5EEDE66D09C}" type="pres">
      <dgm:prSet presAssocID="{AE589EA2-8EDC-3540-9990-2636404CDF57}" presName="bottomArc2" presStyleLbl="parChTrans1D1" presStyleIdx="7" presStyleCnt="8"/>
      <dgm:spPr/>
    </dgm:pt>
    <dgm:pt modelId="{0250BCEF-2674-A047-AF99-A34C258DF3E8}" type="pres">
      <dgm:prSet presAssocID="{AE589EA2-8EDC-3540-9990-2636404CDF57}" presName="topConnNode2" presStyleLbl="node2" presStyleIdx="0" presStyleCnt="0"/>
      <dgm:spPr/>
      <dgm:t>
        <a:bodyPr/>
        <a:lstStyle/>
        <a:p>
          <a:endParaRPr lang="ca-ES"/>
        </a:p>
      </dgm:t>
    </dgm:pt>
    <dgm:pt modelId="{FDA98009-4D33-0349-965F-2F816DBA1A34}" type="pres">
      <dgm:prSet presAssocID="{AE589EA2-8EDC-3540-9990-2636404CDF57}" presName="hierChild4" presStyleCnt="0"/>
      <dgm:spPr/>
    </dgm:pt>
    <dgm:pt modelId="{ACBA895C-9E9B-3941-B0DA-231B42DB8709}" type="pres">
      <dgm:prSet presAssocID="{AE589EA2-8EDC-3540-9990-2636404CDF57}" presName="hierChild5" presStyleCnt="0"/>
      <dgm:spPr/>
    </dgm:pt>
    <dgm:pt modelId="{E23377B7-F963-0E44-8DB9-8253743269CA}" type="pres">
      <dgm:prSet presAssocID="{60315C19-5E9F-7D45-A728-0DB28258F8AE}" presName="hierChild3" presStyleCnt="0"/>
      <dgm:spPr/>
    </dgm:pt>
  </dgm:ptLst>
  <dgm:cxnLst>
    <dgm:cxn modelId="{8DA45401-7DDD-8E40-9994-67F9F283BE6D}" type="presOf" srcId="{105BFB71-0B94-144D-93C1-4A857EC8836C}" destId="{82746D7D-FC63-9E4C-9F25-5F7F7989EEF7}" srcOrd="0" destOrd="0" presId="urn:microsoft.com/office/officeart/2008/layout/HalfCircleOrganizationChart"/>
    <dgm:cxn modelId="{D5879EB9-C2CB-7C43-97B8-F214B77DBF63}" type="presOf" srcId="{AE589EA2-8EDC-3540-9990-2636404CDF57}" destId="{4B9791C6-5AA0-9E4F-A0C5-D966608C00FF}" srcOrd="0" destOrd="0" presId="urn:microsoft.com/office/officeart/2008/layout/HalfCircleOrganizationChart"/>
    <dgm:cxn modelId="{D13A2069-1991-CE40-98FE-4489D237B0E9}" srcId="{5172CAB9-D986-9E4E-81B6-46F61699B878}" destId="{6FF683DE-63C0-FF43-91A8-DC5FD1DCD5B2}" srcOrd="1" destOrd="0" parTransId="{966B1307-955C-7343-A432-A0E9D39FB598}" sibTransId="{7BA22509-C227-4340-844F-876E0AA7DA4D}"/>
    <dgm:cxn modelId="{24A341AA-4F5E-F042-8D7C-45524EE979A8}" type="presOf" srcId="{AE589EA2-8EDC-3540-9990-2636404CDF57}" destId="{0250BCEF-2674-A047-AF99-A34C258DF3E8}" srcOrd="1" destOrd="0" presId="urn:microsoft.com/office/officeart/2008/layout/HalfCircleOrganizationChart"/>
    <dgm:cxn modelId="{4739B743-F9FF-8A47-9879-D0281088B38D}" type="presOf" srcId="{60315C19-5E9F-7D45-A728-0DB28258F8AE}" destId="{C8818B03-716D-6643-A5E0-3E1AF5F8AC39}" srcOrd="1" destOrd="0" presId="urn:microsoft.com/office/officeart/2008/layout/HalfCircleOrganizationChart"/>
    <dgm:cxn modelId="{441353B8-E710-3044-B353-C297B35CCF25}" srcId="{5172CAB9-D986-9E4E-81B6-46F61699B878}" destId="{60315C19-5E9F-7D45-A728-0DB28258F8AE}" srcOrd="2" destOrd="0" parTransId="{EF728ACB-9910-DF47-8051-D1EFF5C10F1A}" sibTransId="{445FB24C-5397-E348-A84B-11E585D3C170}"/>
    <dgm:cxn modelId="{EEB12D51-6966-EB44-A812-C71CD4571B7D}" type="presOf" srcId="{60315C19-5E9F-7D45-A728-0DB28258F8AE}" destId="{5950C2AD-5F77-604C-966D-61EB794220AF}" srcOrd="0" destOrd="0" presId="urn:microsoft.com/office/officeart/2008/layout/HalfCircleOrganizationChart"/>
    <dgm:cxn modelId="{80D495B8-D427-CD4E-99E5-4DEBF08A5B87}" type="presOf" srcId="{6FF683DE-63C0-FF43-91A8-DC5FD1DCD5B2}" destId="{4D853502-123E-8C40-A174-E82ACA16D516}" srcOrd="1" destOrd="0" presId="urn:microsoft.com/office/officeart/2008/layout/HalfCircleOrganizationChart"/>
    <dgm:cxn modelId="{FFAE8863-8E81-5344-A226-6D25810FA6A9}" type="presOf" srcId="{C3E62961-622B-A14E-BCB9-1959F872201A}" destId="{37B31E5A-3364-C94F-9A18-85C57AB360CB}" srcOrd="0" destOrd="0" presId="urn:microsoft.com/office/officeart/2008/layout/HalfCircleOrganizationChart"/>
    <dgm:cxn modelId="{2D15DA83-77EC-8141-B3AE-131350AC7A2E}" srcId="{5172CAB9-D986-9E4E-81B6-46F61699B878}" destId="{105BFB71-0B94-144D-93C1-4A857EC8836C}" srcOrd="0" destOrd="0" parTransId="{470109B4-D7B0-9643-84B9-709797BD836C}" sibTransId="{1DD8C01D-773B-AD4C-B371-D845F3072C0F}"/>
    <dgm:cxn modelId="{676A2907-BAE2-AA49-9305-459FC013AE6A}" type="presOf" srcId="{5172CAB9-D986-9E4E-81B6-46F61699B878}" destId="{81C931A9-D3C9-EC40-AC69-6374739E8457}" srcOrd="0" destOrd="0" presId="urn:microsoft.com/office/officeart/2008/layout/HalfCircleOrganizationChart"/>
    <dgm:cxn modelId="{A3475D07-73A1-FB4F-9961-F144BDBE1E29}" type="presOf" srcId="{105BFB71-0B94-144D-93C1-4A857EC8836C}" destId="{380BE330-5339-C64B-979D-F7B24D6EAD09}" srcOrd="1" destOrd="0" presId="urn:microsoft.com/office/officeart/2008/layout/HalfCircleOrganizationChart"/>
    <dgm:cxn modelId="{BDC7F215-0A5D-6F45-A66F-F3FE87F5F1CD}" type="presOf" srcId="{6FF683DE-63C0-FF43-91A8-DC5FD1DCD5B2}" destId="{950C4C27-DDE1-8343-8BC7-B65D01D63441}" srcOrd="0" destOrd="0" presId="urn:microsoft.com/office/officeart/2008/layout/HalfCircleOrganizationChart"/>
    <dgm:cxn modelId="{78CFDCC0-18CF-FA43-B85D-A4E943C9CC2B}" srcId="{60315C19-5E9F-7D45-A728-0DB28258F8AE}" destId="{AE589EA2-8EDC-3540-9990-2636404CDF57}" srcOrd="0" destOrd="0" parTransId="{C3E62961-622B-A14E-BCB9-1959F872201A}" sibTransId="{F6DBEE6E-AFA6-4548-972A-A59C42A11CB0}"/>
    <dgm:cxn modelId="{F2CFD548-03D8-9F45-9605-C1D11B52A464}" type="presParOf" srcId="{81C931A9-D3C9-EC40-AC69-6374739E8457}" destId="{D0764E2C-3619-A44B-8C8B-00876770676F}" srcOrd="0" destOrd="0" presId="urn:microsoft.com/office/officeart/2008/layout/HalfCircleOrganizationChart"/>
    <dgm:cxn modelId="{106E2A3B-414F-FE48-92E8-EAA355954E7B}" type="presParOf" srcId="{D0764E2C-3619-A44B-8C8B-00876770676F}" destId="{9F9E6262-ED48-2144-B6B9-DBDFDC2BED64}" srcOrd="0" destOrd="0" presId="urn:microsoft.com/office/officeart/2008/layout/HalfCircleOrganizationChart"/>
    <dgm:cxn modelId="{EE2D2664-5048-8F45-B35A-8FAE2BD1698F}" type="presParOf" srcId="{9F9E6262-ED48-2144-B6B9-DBDFDC2BED64}" destId="{82746D7D-FC63-9E4C-9F25-5F7F7989EEF7}" srcOrd="0" destOrd="0" presId="urn:microsoft.com/office/officeart/2008/layout/HalfCircleOrganizationChart"/>
    <dgm:cxn modelId="{8136DD26-DAF7-FA46-8B84-E9A273326CF4}" type="presParOf" srcId="{9F9E6262-ED48-2144-B6B9-DBDFDC2BED64}" destId="{1E18B168-1A2B-F947-BDD4-B80EFB0DF37E}" srcOrd="1" destOrd="0" presId="urn:microsoft.com/office/officeart/2008/layout/HalfCircleOrganizationChart"/>
    <dgm:cxn modelId="{0F9949DE-50C7-9F4F-B468-FD222FEBE2E1}" type="presParOf" srcId="{9F9E6262-ED48-2144-B6B9-DBDFDC2BED64}" destId="{CAE48617-ABB7-104C-8DF7-406B99BB6087}" srcOrd="2" destOrd="0" presId="urn:microsoft.com/office/officeart/2008/layout/HalfCircleOrganizationChart"/>
    <dgm:cxn modelId="{AF3FB8CB-4850-F44C-8BF4-8C5C79E9B97E}" type="presParOf" srcId="{9F9E6262-ED48-2144-B6B9-DBDFDC2BED64}" destId="{380BE330-5339-C64B-979D-F7B24D6EAD09}" srcOrd="3" destOrd="0" presId="urn:microsoft.com/office/officeart/2008/layout/HalfCircleOrganizationChart"/>
    <dgm:cxn modelId="{4D416DB4-0DA0-1E4A-99ED-FBD62BA09A2C}" type="presParOf" srcId="{D0764E2C-3619-A44B-8C8B-00876770676F}" destId="{F588E3B5-21DF-AE4B-A353-5E98C6935D1B}" srcOrd="1" destOrd="0" presId="urn:microsoft.com/office/officeart/2008/layout/HalfCircleOrganizationChart"/>
    <dgm:cxn modelId="{23BF1951-356A-EB4C-B106-45CAAD8B25E5}" type="presParOf" srcId="{D0764E2C-3619-A44B-8C8B-00876770676F}" destId="{BA3C15B9-289A-7441-84FD-B5C2FD4EA155}" srcOrd="2" destOrd="0" presId="urn:microsoft.com/office/officeart/2008/layout/HalfCircleOrganizationChart"/>
    <dgm:cxn modelId="{49ACBAB2-3FA0-C347-BC8B-B7F562905194}" type="presParOf" srcId="{81C931A9-D3C9-EC40-AC69-6374739E8457}" destId="{EB916731-0769-DF4C-A259-BDDC4A618E2E}" srcOrd="1" destOrd="0" presId="urn:microsoft.com/office/officeart/2008/layout/HalfCircleOrganizationChart"/>
    <dgm:cxn modelId="{975BEB08-9B9E-334C-A58B-AD9CBC6EF4ED}" type="presParOf" srcId="{EB916731-0769-DF4C-A259-BDDC4A618E2E}" destId="{D8E8BF52-A4F7-454C-B28C-073D2C33483C}" srcOrd="0" destOrd="0" presId="urn:microsoft.com/office/officeart/2008/layout/HalfCircleOrganizationChart"/>
    <dgm:cxn modelId="{0607ABAB-29AE-AD48-8A86-A45666EA5EEE}" type="presParOf" srcId="{D8E8BF52-A4F7-454C-B28C-073D2C33483C}" destId="{950C4C27-DDE1-8343-8BC7-B65D01D63441}" srcOrd="0" destOrd="0" presId="urn:microsoft.com/office/officeart/2008/layout/HalfCircleOrganizationChart"/>
    <dgm:cxn modelId="{F1D97B18-1C0E-6C42-97FC-8C5F436C30D2}" type="presParOf" srcId="{D8E8BF52-A4F7-454C-B28C-073D2C33483C}" destId="{BAE35D56-D367-0B4B-A9D3-C7D103B68437}" srcOrd="1" destOrd="0" presId="urn:microsoft.com/office/officeart/2008/layout/HalfCircleOrganizationChart"/>
    <dgm:cxn modelId="{58E2D661-0188-5C45-888A-D65E8A21DE6C}" type="presParOf" srcId="{D8E8BF52-A4F7-454C-B28C-073D2C33483C}" destId="{02B8D4C5-56A3-C944-9C6E-F18CDA1FFEBC}" srcOrd="2" destOrd="0" presId="urn:microsoft.com/office/officeart/2008/layout/HalfCircleOrganizationChart"/>
    <dgm:cxn modelId="{3BE5CFBB-5711-8946-B1F7-71EEF3507811}" type="presParOf" srcId="{D8E8BF52-A4F7-454C-B28C-073D2C33483C}" destId="{4D853502-123E-8C40-A174-E82ACA16D516}" srcOrd="3" destOrd="0" presId="urn:microsoft.com/office/officeart/2008/layout/HalfCircleOrganizationChart"/>
    <dgm:cxn modelId="{F01013F3-B9DD-3948-83D5-02B8D7F6EA23}" type="presParOf" srcId="{EB916731-0769-DF4C-A259-BDDC4A618E2E}" destId="{8B9FD0AD-49D0-3F47-A620-86309DE25F1D}" srcOrd="1" destOrd="0" presId="urn:microsoft.com/office/officeart/2008/layout/HalfCircleOrganizationChart"/>
    <dgm:cxn modelId="{2DA60471-F4CB-0646-A0B4-997DA35E2BBE}" type="presParOf" srcId="{EB916731-0769-DF4C-A259-BDDC4A618E2E}" destId="{6AF2D45C-E5A5-BE4D-9DC7-749700C07115}" srcOrd="2" destOrd="0" presId="urn:microsoft.com/office/officeart/2008/layout/HalfCircleOrganizationChart"/>
    <dgm:cxn modelId="{E76A1BB4-250D-854D-93C8-D5BF62292978}" type="presParOf" srcId="{81C931A9-D3C9-EC40-AC69-6374739E8457}" destId="{0D0C0C21-CD35-FF45-92BB-62908A37506A}" srcOrd="2" destOrd="0" presId="urn:microsoft.com/office/officeart/2008/layout/HalfCircleOrganizationChart"/>
    <dgm:cxn modelId="{FBA7A5C4-9760-A149-AB00-B90657315287}" type="presParOf" srcId="{0D0C0C21-CD35-FF45-92BB-62908A37506A}" destId="{B5D0A9B7-5C3C-5E47-A2C2-87AA430B04C5}" srcOrd="0" destOrd="0" presId="urn:microsoft.com/office/officeart/2008/layout/HalfCircleOrganizationChart"/>
    <dgm:cxn modelId="{7899D9B9-E9F0-B949-BC9C-8BABAA9A3360}" type="presParOf" srcId="{B5D0A9B7-5C3C-5E47-A2C2-87AA430B04C5}" destId="{5950C2AD-5F77-604C-966D-61EB794220AF}" srcOrd="0" destOrd="0" presId="urn:microsoft.com/office/officeart/2008/layout/HalfCircleOrganizationChart"/>
    <dgm:cxn modelId="{BA57EC59-B6A7-5243-BF6B-51E5A1A71503}" type="presParOf" srcId="{B5D0A9B7-5C3C-5E47-A2C2-87AA430B04C5}" destId="{5DD1D0A4-97B9-FE4D-B76E-9346F637B8B9}" srcOrd="1" destOrd="0" presId="urn:microsoft.com/office/officeart/2008/layout/HalfCircleOrganizationChart"/>
    <dgm:cxn modelId="{7AF3D603-BF67-3C4F-951F-F1BEF7845997}" type="presParOf" srcId="{B5D0A9B7-5C3C-5E47-A2C2-87AA430B04C5}" destId="{F780D7C8-51FB-FD42-AC58-91D99B30A006}" srcOrd="2" destOrd="0" presId="urn:microsoft.com/office/officeart/2008/layout/HalfCircleOrganizationChart"/>
    <dgm:cxn modelId="{5E6C8C24-96F3-4747-92D2-4041B70473D5}" type="presParOf" srcId="{B5D0A9B7-5C3C-5E47-A2C2-87AA430B04C5}" destId="{C8818B03-716D-6643-A5E0-3E1AF5F8AC39}" srcOrd="3" destOrd="0" presId="urn:microsoft.com/office/officeart/2008/layout/HalfCircleOrganizationChart"/>
    <dgm:cxn modelId="{9F9A4712-029A-CE48-A89E-5AB73A348A57}" type="presParOf" srcId="{0D0C0C21-CD35-FF45-92BB-62908A37506A}" destId="{FA071EBA-BA26-F946-AE34-C34AF8A06113}" srcOrd="1" destOrd="0" presId="urn:microsoft.com/office/officeart/2008/layout/HalfCircleOrganizationChart"/>
    <dgm:cxn modelId="{CDD4985B-7B20-4949-A318-FED82CD440B0}" type="presParOf" srcId="{FA071EBA-BA26-F946-AE34-C34AF8A06113}" destId="{37B31E5A-3364-C94F-9A18-85C57AB360CB}" srcOrd="0" destOrd="0" presId="urn:microsoft.com/office/officeart/2008/layout/HalfCircleOrganizationChart"/>
    <dgm:cxn modelId="{FC4FC091-6CED-FC4D-859C-DB9B08BFDE1D}" type="presParOf" srcId="{FA071EBA-BA26-F946-AE34-C34AF8A06113}" destId="{A6FE5313-708E-6641-AD7C-C65CF4A65210}" srcOrd="1" destOrd="0" presId="urn:microsoft.com/office/officeart/2008/layout/HalfCircleOrganizationChart"/>
    <dgm:cxn modelId="{547EF580-664E-6D4A-9270-73501FEFC4F1}" type="presParOf" srcId="{A6FE5313-708E-6641-AD7C-C65CF4A65210}" destId="{24536617-77C1-4A48-9E69-31839EB3A24C}" srcOrd="0" destOrd="0" presId="urn:microsoft.com/office/officeart/2008/layout/HalfCircleOrganizationChart"/>
    <dgm:cxn modelId="{105A4DAD-1C9F-AF45-A3D0-1FB3A1530AD5}" type="presParOf" srcId="{24536617-77C1-4A48-9E69-31839EB3A24C}" destId="{4B9791C6-5AA0-9E4F-A0C5-D966608C00FF}" srcOrd="0" destOrd="0" presId="urn:microsoft.com/office/officeart/2008/layout/HalfCircleOrganizationChart"/>
    <dgm:cxn modelId="{989DD848-9243-2C40-ACB6-9D6B45158FFD}" type="presParOf" srcId="{24536617-77C1-4A48-9E69-31839EB3A24C}" destId="{6DE59834-3D4B-684C-BB85-38551596638A}" srcOrd="1" destOrd="0" presId="urn:microsoft.com/office/officeart/2008/layout/HalfCircleOrganizationChart"/>
    <dgm:cxn modelId="{E0D0DFC0-7B87-114E-A3FD-4DE3C53D6F27}" type="presParOf" srcId="{24536617-77C1-4A48-9E69-31839EB3A24C}" destId="{D31BDD59-BFD4-214B-9118-B5EEDE66D09C}" srcOrd="2" destOrd="0" presId="urn:microsoft.com/office/officeart/2008/layout/HalfCircleOrganizationChart"/>
    <dgm:cxn modelId="{FB3CACE7-B4B9-9344-A52C-E4C2A1FCD601}" type="presParOf" srcId="{24536617-77C1-4A48-9E69-31839EB3A24C}" destId="{0250BCEF-2674-A047-AF99-A34C258DF3E8}" srcOrd="3" destOrd="0" presId="urn:microsoft.com/office/officeart/2008/layout/HalfCircleOrganizationChart"/>
    <dgm:cxn modelId="{0ADF6F5C-97DE-3640-A9DD-113091715041}" type="presParOf" srcId="{A6FE5313-708E-6641-AD7C-C65CF4A65210}" destId="{FDA98009-4D33-0349-965F-2F816DBA1A34}" srcOrd="1" destOrd="0" presId="urn:microsoft.com/office/officeart/2008/layout/HalfCircleOrganizationChart"/>
    <dgm:cxn modelId="{3F40A409-1DE9-F943-BCFB-9DB3A31E5FEF}" type="presParOf" srcId="{A6FE5313-708E-6641-AD7C-C65CF4A65210}" destId="{ACBA895C-9E9B-3941-B0DA-231B42DB8709}" srcOrd="2" destOrd="0" presId="urn:microsoft.com/office/officeart/2008/layout/HalfCircleOrganizationChart"/>
    <dgm:cxn modelId="{1F0B359C-294E-254B-8711-A7976BB25303}" type="presParOf" srcId="{0D0C0C21-CD35-FF45-92BB-62908A37506A}" destId="{E23377B7-F963-0E44-8DB9-8253743269C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E91452-59F2-8041-A80B-6B1EE3BFA08F}" type="doc">
      <dgm:prSet loTypeId="urn:microsoft.com/office/officeart/2005/8/layout/hList6" loCatId="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8AFC4C5-A0E1-334F-9D85-500771B58A19}">
      <dgm:prSet/>
      <dgm:spPr/>
      <dgm:t>
        <a:bodyPr/>
        <a:lstStyle/>
        <a:p>
          <a:pPr rtl="0"/>
          <a:r>
            <a:rPr lang="ca-ES" baseline="0" dirty="0" err="1" smtClean="0"/>
            <a:t>wikis</a:t>
          </a:r>
          <a:r>
            <a:rPr lang="ca-ES" baseline="0" dirty="0" smtClean="0"/>
            <a:t>: </a:t>
          </a:r>
          <a:r>
            <a:rPr lang="ca-ES" baseline="0" dirty="0" err="1" smtClean="0"/>
            <a:t>pbworks</a:t>
          </a:r>
          <a:endParaRPr lang="ca-ES" dirty="0"/>
        </a:p>
      </dgm:t>
    </dgm:pt>
    <dgm:pt modelId="{F07134D4-BEB2-394D-92AA-452A59B0DC5E}" type="parTrans" cxnId="{9B76F093-F84D-0549-84A1-2667DA7FEEF7}">
      <dgm:prSet/>
      <dgm:spPr/>
      <dgm:t>
        <a:bodyPr/>
        <a:lstStyle/>
        <a:p>
          <a:endParaRPr lang="ca-ES"/>
        </a:p>
      </dgm:t>
    </dgm:pt>
    <dgm:pt modelId="{A8468EBB-67A5-6248-BE82-66A8E76FD999}" type="sibTrans" cxnId="{9B76F093-F84D-0549-84A1-2667DA7FEEF7}">
      <dgm:prSet/>
      <dgm:spPr/>
      <dgm:t>
        <a:bodyPr/>
        <a:lstStyle/>
        <a:p>
          <a:endParaRPr lang="ca-ES"/>
        </a:p>
      </dgm:t>
    </dgm:pt>
    <dgm:pt modelId="{40423F31-3649-C94C-96AD-D2BCAD6C8C39}">
      <dgm:prSet/>
      <dgm:spPr/>
      <dgm:t>
        <a:bodyPr/>
        <a:lstStyle/>
        <a:p>
          <a:pPr rtl="0"/>
          <a:r>
            <a:rPr lang="ca-ES" baseline="0" dirty="0" err="1" smtClean="0"/>
            <a:t>Trello</a:t>
          </a:r>
          <a:endParaRPr lang="ca-ES" dirty="0"/>
        </a:p>
      </dgm:t>
    </dgm:pt>
    <dgm:pt modelId="{AA310E26-BC28-3340-AC49-B21A6069C89F}" type="parTrans" cxnId="{D0ED1F51-539A-2643-8ADE-EF13EE27BFE4}">
      <dgm:prSet/>
      <dgm:spPr/>
      <dgm:t>
        <a:bodyPr/>
        <a:lstStyle/>
        <a:p>
          <a:endParaRPr lang="ca-ES"/>
        </a:p>
      </dgm:t>
    </dgm:pt>
    <dgm:pt modelId="{7B08838A-C484-FF4F-9700-021E50C9E0BF}" type="sibTrans" cxnId="{D0ED1F51-539A-2643-8ADE-EF13EE27BFE4}">
      <dgm:prSet/>
      <dgm:spPr/>
      <dgm:t>
        <a:bodyPr/>
        <a:lstStyle/>
        <a:p>
          <a:endParaRPr lang="ca-ES"/>
        </a:p>
      </dgm:t>
    </dgm:pt>
    <dgm:pt modelId="{91922904-A0E8-164D-A7B3-F98CF57FF048}">
      <dgm:prSet/>
      <dgm:spPr/>
      <dgm:t>
        <a:bodyPr/>
        <a:lstStyle/>
        <a:p>
          <a:pPr rtl="0"/>
          <a:r>
            <a:rPr lang="ca-ES" baseline="0" dirty="0" err="1" smtClean="0"/>
            <a:t>Google</a:t>
          </a:r>
          <a:r>
            <a:rPr lang="ca-ES" baseline="0" dirty="0" smtClean="0"/>
            <a:t> docs</a:t>
          </a:r>
          <a:endParaRPr lang="ca-ES" dirty="0"/>
        </a:p>
      </dgm:t>
    </dgm:pt>
    <dgm:pt modelId="{0D1AE220-EE59-684D-AFF7-40D1F067FFDB}" type="parTrans" cxnId="{7D500B0A-226D-6648-A591-544D76577F1D}">
      <dgm:prSet/>
      <dgm:spPr/>
      <dgm:t>
        <a:bodyPr/>
        <a:lstStyle/>
        <a:p>
          <a:endParaRPr lang="ca-ES"/>
        </a:p>
      </dgm:t>
    </dgm:pt>
    <dgm:pt modelId="{A93177AF-5866-C849-A55D-4BE380F00AD0}" type="sibTrans" cxnId="{7D500B0A-226D-6648-A591-544D76577F1D}">
      <dgm:prSet/>
      <dgm:spPr/>
      <dgm:t>
        <a:bodyPr/>
        <a:lstStyle/>
        <a:p>
          <a:endParaRPr lang="ca-ES"/>
        </a:p>
      </dgm:t>
    </dgm:pt>
    <dgm:pt modelId="{73F45677-6C6A-924D-908A-1B7EF4E9564A}" type="pres">
      <dgm:prSet presAssocID="{7DE91452-59F2-8041-A80B-6B1EE3BFA0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5ABB75F-0B95-AE45-A524-F25093051473}" type="pres">
      <dgm:prSet presAssocID="{C8AFC4C5-A0E1-334F-9D85-500771B58A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839FD7B-8CE9-9A4F-AFB8-DFAB8F3950CA}" type="pres">
      <dgm:prSet presAssocID="{A8468EBB-67A5-6248-BE82-66A8E76FD999}" presName="sibTrans" presStyleCnt="0"/>
      <dgm:spPr/>
    </dgm:pt>
    <dgm:pt modelId="{44E83413-F228-5044-9890-0272EE42D178}" type="pres">
      <dgm:prSet presAssocID="{40423F31-3649-C94C-96AD-D2BCAD6C8C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E451DCE-5D46-4344-8817-F8283CF849F1}" type="pres">
      <dgm:prSet presAssocID="{7B08838A-C484-FF4F-9700-021E50C9E0BF}" presName="sibTrans" presStyleCnt="0"/>
      <dgm:spPr/>
    </dgm:pt>
    <dgm:pt modelId="{0477283F-4543-F342-A51F-07F56B1EAAC4}" type="pres">
      <dgm:prSet presAssocID="{91922904-A0E8-164D-A7B3-F98CF57FF0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B76F093-F84D-0549-84A1-2667DA7FEEF7}" srcId="{7DE91452-59F2-8041-A80B-6B1EE3BFA08F}" destId="{C8AFC4C5-A0E1-334F-9D85-500771B58A19}" srcOrd="0" destOrd="0" parTransId="{F07134D4-BEB2-394D-92AA-452A59B0DC5E}" sibTransId="{A8468EBB-67A5-6248-BE82-66A8E76FD999}"/>
    <dgm:cxn modelId="{7554865B-24A8-5440-B955-2F0033939D33}" type="presOf" srcId="{7DE91452-59F2-8041-A80B-6B1EE3BFA08F}" destId="{73F45677-6C6A-924D-908A-1B7EF4E9564A}" srcOrd="0" destOrd="0" presId="urn:microsoft.com/office/officeart/2005/8/layout/hList6"/>
    <dgm:cxn modelId="{47210D64-8A4A-9F46-AE44-F4C29619C9F5}" type="presOf" srcId="{40423F31-3649-C94C-96AD-D2BCAD6C8C39}" destId="{44E83413-F228-5044-9890-0272EE42D178}" srcOrd="0" destOrd="0" presId="urn:microsoft.com/office/officeart/2005/8/layout/hList6"/>
    <dgm:cxn modelId="{7D500B0A-226D-6648-A591-544D76577F1D}" srcId="{7DE91452-59F2-8041-A80B-6B1EE3BFA08F}" destId="{91922904-A0E8-164D-A7B3-F98CF57FF048}" srcOrd="2" destOrd="0" parTransId="{0D1AE220-EE59-684D-AFF7-40D1F067FFDB}" sibTransId="{A93177AF-5866-C849-A55D-4BE380F00AD0}"/>
    <dgm:cxn modelId="{D0ED1F51-539A-2643-8ADE-EF13EE27BFE4}" srcId="{7DE91452-59F2-8041-A80B-6B1EE3BFA08F}" destId="{40423F31-3649-C94C-96AD-D2BCAD6C8C39}" srcOrd="1" destOrd="0" parTransId="{AA310E26-BC28-3340-AC49-B21A6069C89F}" sibTransId="{7B08838A-C484-FF4F-9700-021E50C9E0BF}"/>
    <dgm:cxn modelId="{75A3B9B5-9059-364B-B5E8-FBA148328AC3}" type="presOf" srcId="{91922904-A0E8-164D-A7B3-F98CF57FF048}" destId="{0477283F-4543-F342-A51F-07F56B1EAAC4}" srcOrd="0" destOrd="0" presId="urn:microsoft.com/office/officeart/2005/8/layout/hList6"/>
    <dgm:cxn modelId="{480DF6D4-622F-0E4E-A7EF-BFE1DFE77A03}" type="presOf" srcId="{C8AFC4C5-A0E1-334F-9D85-500771B58A19}" destId="{35ABB75F-0B95-AE45-A524-F25093051473}" srcOrd="0" destOrd="0" presId="urn:microsoft.com/office/officeart/2005/8/layout/hList6"/>
    <dgm:cxn modelId="{66F7BA9B-CE8D-3144-AB55-EBAB0E869195}" type="presParOf" srcId="{73F45677-6C6A-924D-908A-1B7EF4E9564A}" destId="{35ABB75F-0B95-AE45-A524-F25093051473}" srcOrd="0" destOrd="0" presId="urn:microsoft.com/office/officeart/2005/8/layout/hList6"/>
    <dgm:cxn modelId="{43F3ABBB-4CD0-DC4D-A65B-DC6DC3C63579}" type="presParOf" srcId="{73F45677-6C6A-924D-908A-1B7EF4E9564A}" destId="{1839FD7B-8CE9-9A4F-AFB8-DFAB8F3950CA}" srcOrd="1" destOrd="0" presId="urn:microsoft.com/office/officeart/2005/8/layout/hList6"/>
    <dgm:cxn modelId="{B7FCB151-5E9C-E943-A99D-6F3C18BC8D9A}" type="presParOf" srcId="{73F45677-6C6A-924D-908A-1B7EF4E9564A}" destId="{44E83413-F228-5044-9890-0272EE42D178}" srcOrd="2" destOrd="0" presId="urn:microsoft.com/office/officeart/2005/8/layout/hList6"/>
    <dgm:cxn modelId="{DFE82F1D-1BE9-B04A-BD50-539465114C9F}" type="presParOf" srcId="{73F45677-6C6A-924D-908A-1B7EF4E9564A}" destId="{CE451DCE-5D46-4344-8817-F8283CF849F1}" srcOrd="3" destOrd="0" presId="urn:microsoft.com/office/officeart/2005/8/layout/hList6"/>
    <dgm:cxn modelId="{098780CD-3561-FA48-B232-DCF086B346C2}" type="presParOf" srcId="{73F45677-6C6A-924D-908A-1B7EF4E9564A}" destId="{0477283F-4543-F342-A51F-07F56B1EAAC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5C8B25-C50B-0244-A639-F897EBE2282E}" type="doc">
      <dgm:prSet loTypeId="urn:microsoft.com/office/officeart/2005/8/layout/defaul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D0A1B4B-7927-F24F-806C-1FAAEEC9E6F8}">
      <dgm:prSet/>
      <dgm:spPr/>
      <dgm:t>
        <a:bodyPr/>
        <a:lstStyle/>
        <a:p>
          <a:pPr rtl="0"/>
          <a:r>
            <a:rPr lang="ca-ES" baseline="0" dirty="0" err="1" smtClean="0"/>
            <a:t>Example</a:t>
          </a:r>
          <a:r>
            <a:rPr lang="ca-ES" baseline="0" dirty="0" smtClean="0"/>
            <a:t> of a </a:t>
          </a:r>
          <a:r>
            <a:rPr lang="ca-ES" baseline="0" dirty="0" err="1" smtClean="0"/>
            <a:t>Comenius</a:t>
          </a:r>
          <a:r>
            <a:rPr lang="ca-ES" baseline="0" dirty="0" smtClean="0"/>
            <a:t>/</a:t>
          </a:r>
          <a:r>
            <a:rPr lang="ca-ES" baseline="0" dirty="0" err="1" smtClean="0"/>
            <a:t>eTwinning</a:t>
          </a:r>
          <a:r>
            <a:rPr lang="ca-ES" baseline="0" dirty="0" smtClean="0"/>
            <a:t> </a:t>
          </a:r>
          <a:r>
            <a:rPr lang="ca-ES" baseline="0" dirty="0" err="1" smtClean="0"/>
            <a:t>project</a:t>
          </a:r>
          <a:endParaRPr lang="ca-ES" dirty="0"/>
        </a:p>
      </dgm:t>
    </dgm:pt>
    <dgm:pt modelId="{639B92F7-3C29-354D-95EF-B56DDF849613}" type="parTrans" cxnId="{C0DA54D8-09B9-1D45-A5FE-186165489DEE}">
      <dgm:prSet/>
      <dgm:spPr/>
      <dgm:t>
        <a:bodyPr/>
        <a:lstStyle/>
        <a:p>
          <a:endParaRPr lang="ca-ES"/>
        </a:p>
      </dgm:t>
    </dgm:pt>
    <dgm:pt modelId="{CC5CAD58-5529-AF40-960F-BF2B6753C4FF}" type="sibTrans" cxnId="{C0DA54D8-09B9-1D45-A5FE-186165489DEE}">
      <dgm:prSet/>
      <dgm:spPr/>
      <dgm:t>
        <a:bodyPr/>
        <a:lstStyle/>
        <a:p>
          <a:endParaRPr lang="ca-ES"/>
        </a:p>
      </dgm:t>
    </dgm:pt>
    <dgm:pt modelId="{44E82ECB-E59D-1F4A-981D-EBEDA899D3C5}">
      <dgm:prSet/>
      <dgm:spPr/>
      <dgm:t>
        <a:bodyPr/>
        <a:lstStyle/>
        <a:p>
          <a:pPr rtl="0"/>
          <a:r>
            <a:rPr lang="ca-ES" baseline="0" dirty="0" smtClean="0">
              <a:hlinkClick xmlns:r="http://schemas.openxmlformats.org/officeDocument/2006/relationships" r:id="rId1"/>
            </a:rPr>
            <a:t>http://energycrunch.pbworks.com/w/page/29221751/WELCOME</a:t>
          </a:r>
          <a:endParaRPr lang="ca-ES" dirty="0"/>
        </a:p>
      </dgm:t>
    </dgm:pt>
    <dgm:pt modelId="{9B81E4AA-4F50-944D-BB1C-E3A07806040E}" type="parTrans" cxnId="{212B5752-C8D4-E446-8500-70DE1F451990}">
      <dgm:prSet/>
      <dgm:spPr/>
      <dgm:t>
        <a:bodyPr/>
        <a:lstStyle/>
        <a:p>
          <a:endParaRPr lang="ca-ES"/>
        </a:p>
      </dgm:t>
    </dgm:pt>
    <dgm:pt modelId="{47F73786-C683-B847-8C9F-B90FC1DBA877}" type="sibTrans" cxnId="{212B5752-C8D4-E446-8500-70DE1F451990}">
      <dgm:prSet/>
      <dgm:spPr/>
      <dgm:t>
        <a:bodyPr/>
        <a:lstStyle/>
        <a:p>
          <a:endParaRPr lang="ca-ES"/>
        </a:p>
      </dgm:t>
    </dgm:pt>
    <dgm:pt modelId="{AD0BFEC3-B5A1-0A48-85E6-34CC357AD589}" type="pres">
      <dgm:prSet presAssocID="{685C8B25-C50B-0244-A639-F897EBE228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D7CF3B0-76EB-0045-AC97-F38D96F52FBC}" type="pres">
      <dgm:prSet presAssocID="{5D0A1B4B-7927-F24F-806C-1FAAEEC9E6F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0A818BD-EDB2-3A42-88D4-8962471CE41B}" type="pres">
      <dgm:prSet presAssocID="{CC5CAD58-5529-AF40-960F-BF2B6753C4FF}" presName="sibTrans" presStyleCnt="0"/>
      <dgm:spPr/>
    </dgm:pt>
    <dgm:pt modelId="{91B07E60-6960-F74B-98CB-1BEAE59AE2E3}" type="pres">
      <dgm:prSet presAssocID="{44E82ECB-E59D-1F4A-981D-EBEDA899D3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3C8B9CA-3CE6-374B-857A-508170223396}" type="presOf" srcId="{685C8B25-C50B-0244-A639-F897EBE2282E}" destId="{AD0BFEC3-B5A1-0A48-85E6-34CC357AD589}" srcOrd="0" destOrd="0" presId="urn:microsoft.com/office/officeart/2005/8/layout/default"/>
    <dgm:cxn modelId="{212B5752-C8D4-E446-8500-70DE1F451990}" srcId="{685C8B25-C50B-0244-A639-F897EBE2282E}" destId="{44E82ECB-E59D-1F4A-981D-EBEDA899D3C5}" srcOrd="1" destOrd="0" parTransId="{9B81E4AA-4F50-944D-BB1C-E3A07806040E}" sibTransId="{47F73786-C683-B847-8C9F-B90FC1DBA877}"/>
    <dgm:cxn modelId="{C0DA54D8-09B9-1D45-A5FE-186165489DEE}" srcId="{685C8B25-C50B-0244-A639-F897EBE2282E}" destId="{5D0A1B4B-7927-F24F-806C-1FAAEEC9E6F8}" srcOrd="0" destOrd="0" parTransId="{639B92F7-3C29-354D-95EF-B56DDF849613}" sibTransId="{CC5CAD58-5529-AF40-960F-BF2B6753C4FF}"/>
    <dgm:cxn modelId="{C0D1FB79-019C-B54C-8E1B-3D40EB7ED835}" type="presOf" srcId="{5D0A1B4B-7927-F24F-806C-1FAAEEC9E6F8}" destId="{9D7CF3B0-76EB-0045-AC97-F38D96F52FBC}" srcOrd="0" destOrd="0" presId="urn:microsoft.com/office/officeart/2005/8/layout/default"/>
    <dgm:cxn modelId="{AE3D3556-34D9-3E4C-9CBE-D1E5B2D534DD}" type="presOf" srcId="{44E82ECB-E59D-1F4A-981D-EBEDA899D3C5}" destId="{91B07E60-6960-F74B-98CB-1BEAE59AE2E3}" srcOrd="0" destOrd="0" presId="urn:microsoft.com/office/officeart/2005/8/layout/default"/>
    <dgm:cxn modelId="{D11780D6-1C7C-B848-B313-17E26C4EF962}" type="presParOf" srcId="{AD0BFEC3-B5A1-0A48-85E6-34CC357AD589}" destId="{9D7CF3B0-76EB-0045-AC97-F38D96F52FBC}" srcOrd="0" destOrd="0" presId="urn:microsoft.com/office/officeart/2005/8/layout/default"/>
    <dgm:cxn modelId="{B8D392E7-C2A6-5348-B4C6-AE2B0C5298B8}" type="presParOf" srcId="{AD0BFEC3-B5A1-0A48-85E6-34CC357AD589}" destId="{70A818BD-EDB2-3A42-88D4-8962471CE41B}" srcOrd="1" destOrd="0" presId="urn:microsoft.com/office/officeart/2005/8/layout/default"/>
    <dgm:cxn modelId="{0FDF0E0B-BF33-104D-91A0-AC6EFCECE19C}" type="presParOf" srcId="{AD0BFEC3-B5A1-0A48-85E6-34CC357AD589}" destId="{91B07E60-6960-F74B-98CB-1BEAE59AE2E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4D8020-E7C8-6B4E-A1F9-F17CB6F5230A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CFAE800E-7C88-9345-9FFA-7DDFCB0FBA3A}">
      <dgm:prSet/>
      <dgm:spPr/>
      <dgm:t>
        <a:bodyPr/>
        <a:lstStyle/>
        <a:p>
          <a:pPr rtl="0"/>
          <a:r>
            <a:rPr lang="ca-ES" baseline="0" dirty="0" smtClean="0"/>
            <a:t>PROS: </a:t>
          </a:r>
          <a:endParaRPr lang="ca-ES" dirty="0"/>
        </a:p>
      </dgm:t>
    </dgm:pt>
    <dgm:pt modelId="{532B283E-BBE1-E748-A682-49E83145EEE5}" type="parTrans" cxnId="{37FA063E-FB02-0142-AE91-49DF1F778E20}">
      <dgm:prSet/>
      <dgm:spPr/>
      <dgm:t>
        <a:bodyPr/>
        <a:lstStyle/>
        <a:p>
          <a:endParaRPr lang="ca-ES"/>
        </a:p>
      </dgm:t>
    </dgm:pt>
    <dgm:pt modelId="{B9B4A658-6094-984D-A758-36D8E20E7519}" type="sibTrans" cxnId="{37FA063E-FB02-0142-AE91-49DF1F778E20}">
      <dgm:prSet/>
      <dgm:spPr/>
      <dgm:t>
        <a:bodyPr/>
        <a:lstStyle/>
        <a:p>
          <a:endParaRPr lang="ca-ES"/>
        </a:p>
      </dgm:t>
    </dgm:pt>
    <dgm:pt modelId="{43921C3A-9788-984A-A124-F74E55129EBD}">
      <dgm:prSet/>
      <dgm:spPr/>
      <dgm:t>
        <a:bodyPr/>
        <a:lstStyle/>
        <a:p>
          <a:pPr rtl="0"/>
          <a:r>
            <a:rPr lang="ca-ES" baseline="0" dirty="0" err="1" smtClean="0"/>
            <a:t>Information</a:t>
          </a:r>
          <a:r>
            <a:rPr lang="ca-ES" baseline="0" dirty="0" smtClean="0"/>
            <a:t> </a:t>
          </a:r>
          <a:r>
            <a:rPr lang="ca-ES" baseline="0" dirty="0" err="1" smtClean="0"/>
            <a:t>stored</a:t>
          </a:r>
          <a:r>
            <a:rPr lang="ca-ES" baseline="0" dirty="0" smtClean="0"/>
            <a:t> in </a:t>
          </a:r>
          <a:r>
            <a:rPr lang="ca-ES" baseline="0" dirty="0" err="1" smtClean="0"/>
            <a:t>one</a:t>
          </a:r>
          <a:r>
            <a:rPr lang="ca-ES" baseline="0" dirty="0" smtClean="0"/>
            <a:t> single </a:t>
          </a:r>
          <a:r>
            <a:rPr lang="ca-ES" baseline="0" dirty="0" err="1" smtClean="0"/>
            <a:t>place</a:t>
          </a:r>
          <a:endParaRPr lang="ca-ES" dirty="0"/>
        </a:p>
      </dgm:t>
    </dgm:pt>
    <dgm:pt modelId="{A35C37C2-75B4-484A-B292-CC2FEB6F16F2}" type="parTrans" cxnId="{E139AC29-C04F-4640-A7EC-5AD58C31FFFA}">
      <dgm:prSet/>
      <dgm:spPr/>
      <dgm:t>
        <a:bodyPr/>
        <a:lstStyle/>
        <a:p>
          <a:endParaRPr lang="ca-ES"/>
        </a:p>
      </dgm:t>
    </dgm:pt>
    <dgm:pt modelId="{F266C2BE-922E-DA46-8A36-A572B6483E39}" type="sibTrans" cxnId="{E139AC29-C04F-4640-A7EC-5AD58C31FFFA}">
      <dgm:prSet/>
      <dgm:spPr/>
      <dgm:t>
        <a:bodyPr/>
        <a:lstStyle/>
        <a:p>
          <a:endParaRPr lang="ca-ES"/>
        </a:p>
      </dgm:t>
    </dgm:pt>
    <dgm:pt modelId="{5863131B-E0F4-F94E-A459-9EE58343AC03}">
      <dgm:prSet/>
      <dgm:spPr/>
      <dgm:t>
        <a:bodyPr/>
        <a:lstStyle/>
        <a:p>
          <a:pPr rtl="0"/>
          <a:r>
            <a:rPr lang="ca-ES" baseline="0" dirty="0" smtClean="0"/>
            <a:t>To be </a:t>
          </a:r>
          <a:r>
            <a:rPr lang="ca-ES" baseline="0" dirty="0" err="1" smtClean="0"/>
            <a:t>shown</a:t>
          </a:r>
          <a:r>
            <a:rPr lang="ca-ES" baseline="0" dirty="0" smtClean="0"/>
            <a:t> as </a:t>
          </a:r>
          <a:r>
            <a:rPr lang="ca-ES" baseline="0" dirty="0" err="1" smtClean="0"/>
            <a:t>evidence</a:t>
          </a:r>
          <a:r>
            <a:rPr lang="ca-ES" baseline="0" dirty="0" smtClean="0"/>
            <a:t> of </a:t>
          </a:r>
          <a:r>
            <a:rPr lang="ca-ES" baseline="0" dirty="0" err="1" smtClean="0"/>
            <a:t>collaboration</a:t>
          </a:r>
          <a:endParaRPr lang="ca-ES" dirty="0"/>
        </a:p>
      </dgm:t>
    </dgm:pt>
    <dgm:pt modelId="{5CA60835-B4E2-0547-9E07-26F3F21FF4EC}" type="parTrans" cxnId="{34030670-3D59-7543-907A-4555A4B44BAD}">
      <dgm:prSet/>
      <dgm:spPr/>
      <dgm:t>
        <a:bodyPr/>
        <a:lstStyle/>
        <a:p>
          <a:endParaRPr lang="ca-ES"/>
        </a:p>
      </dgm:t>
    </dgm:pt>
    <dgm:pt modelId="{6CF615E0-FAA8-314D-9FC3-850EEDC69860}" type="sibTrans" cxnId="{34030670-3D59-7543-907A-4555A4B44BAD}">
      <dgm:prSet/>
      <dgm:spPr/>
      <dgm:t>
        <a:bodyPr/>
        <a:lstStyle/>
        <a:p>
          <a:endParaRPr lang="ca-ES"/>
        </a:p>
      </dgm:t>
    </dgm:pt>
    <dgm:pt modelId="{7BA0D732-6E60-904B-BC2B-99FD1526505B}">
      <dgm:prSet/>
      <dgm:spPr/>
      <dgm:t>
        <a:bodyPr/>
        <a:lstStyle/>
        <a:p>
          <a:pPr rtl="0"/>
          <a:r>
            <a:rPr lang="ca-ES" baseline="0" dirty="0" err="1" smtClean="0"/>
            <a:t>Notification</a:t>
          </a:r>
          <a:r>
            <a:rPr lang="ca-ES" baseline="0" dirty="0" smtClean="0"/>
            <a:t> in </a:t>
          </a:r>
          <a:r>
            <a:rPr lang="ca-ES" baseline="0" dirty="0" err="1" smtClean="0"/>
            <a:t>your</a:t>
          </a:r>
          <a:r>
            <a:rPr lang="ca-ES" baseline="0" dirty="0" smtClean="0"/>
            <a:t> </a:t>
          </a:r>
          <a:r>
            <a:rPr lang="ca-ES" baseline="0" dirty="0" err="1" smtClean="0"/>
            <a:t>email</a:t>
          </a:r>
          <a:endParaRPr lang="ca-ES" dirty="0"/>
        </a:p>
      </dgm:t>
    </dgm:pt>
    <dgm:pt modelId="{E6D0D4FF-B4F5-4040-B10D-4CF427C2A8A2}" type="parTrans" cxnId="{2D36FE20-C996-B248-8B34-570DEEB7D6AE}">
      <dgm:prSet/>
      <dgm:spPr/>
      <dgm:t>
        <a:bodyPr/>
        <a:lstStyle/>
        <a:p>
          <a:endParaRPr lang="ca-ES"/>
        </a:p>
      </dgm:t>
    </dgm:pt>
    <dgm:pt modelId="{2D26782B-072C-9241-B146-2AE3EACBFDA9}" type="sibTrans" cxnId="{2D36FE20-C996-B248-8B34-570DEEB7D6AE}">
      <dgm:prSet/>
      <dgm:spPr/>
      <dgm:t>
        <a:bodyPr/>
        <a:lstStyle/>
        <a:p>
          <a:endParaRPr lang="ca-ES"/>
        </a:p>
      </dgm:t>
    </dgm:pt>
    <dgm:pt modelId="{8D17699C-B54D-C444-8816-40E20E6847D2}" type="pres">
      <dgm:prSet presAssocID="{704D8020-E7C8-6B4E-A1F9-F17CB6F523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B5B6A55-1834-0E4B-A7A8-D89DB54ACA54}" type="pres">
      <dgm:prSet presAssocID="{CFAE800E-7C88-9345-9FFA-7DDFCB0FBA3A}" presName="compNode" presStyleCnt="0"/>
      <dgm:spPr/>
    </dgm:pt>
    <dgm:pt modelId="{0D6F8FAA-E51F-5B4C-A92F-926DA92D3A5D}" type="pres">
      <dgm:prSet presAssocID="{CFAE800E-7C88-9345-9FFA-7DDFCB0FBA3A}" presName="aNode" presStyleLbl="bgShp" presStyleIdx="0" presStyleCnt="1"/>
      <dgm:spPr/>
      <dgm:t>
        <a:bodyPr/>
        <a:lstStyle/>
        <a:p>
          <a:endParaRPr lang="ca-ES"/>
        </a:p>
      </dgm:t>
    </dgm:pt>
    <dgm:pt modelId="{F602814B-02BF-5540-95A8-83E499F5B0EE}" type="pres">
      <dgm:prSet presAssocID="{CFAE800E-7C88-9345-9FFA-7DDFCB0FBA3A}" presName="textNode" presStyleLbl="bgShp" presStyleIdx="0" presStyleCnt="1"/>
      <dgm:spPr/>
      <dgm:t>
        <a:bodyPr/>
        <a:lstStyle/>
        <a:p>
          <a:endParaRPr lang="ca-ES"/>
        </a:p>
      </dgm:t>
    </dgm:pt>
    <dgm:pt modelId="{556E49CA-0F80-B746-94D6-2150D6BDDEF7}" type="pres">
      <dgm:prSet presAssocID="{CFAE800E-7C88-9345-9FFA-7DDFCB0FBA3A}" presName="compChildNode" presStyleCnt="0"/>
      <dgm:spPr/>
    </dgm:pt>
    <dgm:pt modelId="{1365B4BF-18BB-CD4F-9B7D-CC35BBED67EB}" type="pres">
      <dgm:prSet presAssocID="{CFAE800E-7C88-9345-9FFA-7DDFCB0FBA3A}" presName="theInnerList" presStyleCnt="0"/>
      <dgm:spPr/>
    </dgm:pt>
    <dgm:pt modelId="{BC424B6F-D09D-274C-AD7B-94B3E545D0BF}" type="pres">
      <dgm:prSet presAssocID="{43921C3A-9788-984A-A124-F74E55129EB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9EC1D07-AA81-664C-8B60-BFA70183BFE2}" type="pres">
      <dgm:prSet presAssocID="{43921C3A-9788-984A-A124-F74E55129EBD}" presName="aSpace2" presStyleCnt="0"/>
      <dgm:spPr/>
    </dgm:pt>
    <dgm:pt modelId="{0E7E26BA-00FB-2147-9662-19ED0C986E47}" type="pres">
      <dgm:prSet presAssocID="{5863131B-E0F4-F94E-A459-9EE58343AC0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8AA0E6-92A5-E446-AF27-C015598911A1}" type="pres">
      <dgm:prSet presAssocID="{5863131B-E0F4-F94E-A459-9EE58343AC03}" presName="aSpace2" presStyleCnt="0"/>
      <dgm:spPr/>
    </dgm:pt>
    <dgm:pt modelId="{DAF83553-D8C1-CB4F-8A76-D11EF33D3C35}" type="pres">
      <dgm:prSet presAssocID="{7BA0D732-6E60-904B-BC2B-99FD1526505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7FA063E-FB02-0142-AE91-49DF1F778E20}" srcId="{704D8020-E7C8-6B4E-A1F9-F17CB6F5230A}" destId="{CFAE800E-7C88-9345-9FFA-7DDFCB0FBA3A}" srcOrd="0" destOrd="0" parTransId="{532B283E-BBE1-E748-A682-49E83145EEE5}" sibTransId="{B9B4A658-6094-984D-A758-36D8E20E7519}"/>
    <dgm:cxn modelId="{1B2C6BDC-2EB2-A748-87FC-75DACE6B238C}" type="presOf" srcId="{704D8020-E7C8-6B4E-A1F9-F17CB6F5230A}" destId="{8D17699C-B54D-C444-8816-40E20E6847D2}" srcOrd="0" destOrd="0" presId="urn:microsoft.com/office/officeart/2005/8/layout/lProcess2"/>
    <dgm:cxn modelId="{E139AC29-C04F-4640-A7EC-5AD58C31FFFA}" srcId="{CFAE800E-7C88-9345-9FFA-7DDFCB0FBA3A}" destId="{43921C3A-9788-984A-A124-F74E55129EBD}" srcOrd="0" destOrd="0" parTransId="{A35C37C2-75B4-484A-B292-CC2FEB6F16F2}" sibTransId="{F266C2BE-922E-DA46-8A36-A572B6483E39}"/>
    <dgm:cxn modelId="{E81D47E3-14D2-5649-970C-E54AD94EC242}" type="presOf" srcId="{7BA0D732-6E60-904B-BC2B-99FD1526505B}" destId="{DAF83553-D8C1-CB4F-8A76-D11EF33D3C35}" srcOrd="0" destOrd="0" presId="urn:microsoft.com/office/officeart/2005/8/layout/lProcess2"/>
    <dgm:cxn modelId="{2D36FE20-C996-B248-8B34-570DEEB7D6AE}" srcId="{CFAE800E-7C88-9345-9FFA-7DDFCB0FBA3A}" destId="{7BA0D732-6E60-904B-BC2B-99FD1526505B}" srcOrd="2" destOrd="0" parTransId="{E6D0D4FF-B4F5-4040-B10D-4CF427C2A8A2}" sibTransId="{2D26782B-072C-9241-B146-2AE3EACBFDA9}"/>
    <dgm:cxn modelId="{D8B7755F-4ACD-4842-AD3B-B5D1B8BB0DEF}" type="presOf" srcId="{CFAE800E-7C88-9345-9FFA-7DDFCB0FBA3A}" destId="{0D6F8FAA-E51F-5B4C-A92F-926DA92D3A5D}" srcOrd="0" destOrd="0" presId="urn:microsoft.com/office/officeart/2005/8/layout/lProcess2"/>
    <dgm:cxn modelId="{DE19DD28-90EE-7D43-8499-7817B06D2E35}" type="presOf" srcId="{5863131B-E0F4-F94E-A459-9EE58343AC03}" destId="{0E7E26BA-00FB-2147-9662-19ED0C986E47}" srcOrd="0" destOrd="0" presId="urn:microsoft.com/office/officeart/2005/8/layout/lProcess2"/>
    <dgm:cxn modelId="{F8A35097-41BC-294C-889B-176CEF85A481}" type="presOf" srcId="{CFAE800E-7C88-9345-9FFA-7DDFCB0FBA3A}" destId="{F602814B-02BF-5540-95A8-83E499F5B0EE}" srcOrd="1" destOrd="0" presId="urn:microsoft.com/office/officeart/2005/8/layout/lProcess2"/>
    <dgm:cxn modelId="{EEC0B7FA-C46B-D040-8CE4-09BAB53957CC}" type="presOf" srcId="{43921C3A-9788-984A-A124-F74E55129EBD}" destId="{BC424B6F-D09D-274C-AD7B-94B3E545D0BF}" srcOrd="0" destOrd="0" presId="urn:microsoft.com/office/officeart/2005/8/layout/lProcess2"/>
    <dgm:cxn modelId="{34030670-3D59-7543-907A-4555A4B44BAD}" srcId="{CFAE800E-7C88-9345-9FFA-7DDFCB0FBA3A}" destId="{5863131B-E0F4-F94E-A459-9EE58343AC03}" srcOrd="1" destOrd="0" parTransId="{5CA60835-B4E2-0547-9E07-26F3F21FF4EC}" sibTransId="{6CF615E0-FAA8-314D-9FC3-850EEDC69860}"/>
    <dgm:cxn modelId="{7D56CCAF-1FC7-0941-A797-D3D7C980C49D}" type="presParOf" srcId="{8D17699C-B54D-C444-8816-40E20E6847D2}" destId="{EB5B6A55-1834-0E4B-A7A8-D89DB54ACA54}" srcOrd="0" destOrd="0" presId="urn:microsoft.com/office/officeart/2005/8/layout/lProcess2"/>
    <dgm:cxn modelId="{7FC6874D-65D8-5E47-B4F5-218DF1D922A9}" type="presParOf" srcId="{EB5B6A55-1834-0E4B-A7A8-D89DB54ACA54}" destId="{0D6F8FAA-E51F-5B4C-A92F-926DA92D3A5D}" srcOrd="0" destOrd="0" presId="urn:microsoft.com/office/officeart/2005/8/layout/lProcess2"/>
    <dgm:cxn modelId="{E561840E-1534-4A42-8D1C-3234D3652B90}" type="presParOf" srcId="{EB5B6A55-1834-0E4B-A7A8-D89DB54ACA54}" destId="{F602814B-02BF-5540-95A8-83E499F5B0EE}" srcOrd="1" destOrd="0" presId="urn:microsoft.com/office/officeart/2005/8/layout/lProcess2"/>
    <dgm:cxn modelId="{DEDF15C8-AD18-BD49-B56F-306580A83310}" type="presParOf" srcId="{EB5B6A55-1834-0E4B-A7A8-D89DB54ACA54}" destId="{556E49CA-0F80-B746-94D6-2150D6BDDEF7}" srcOrd="2" destOrd="0" presId="urn:microsoft.com/office/officeart/2005/8/layout/lProcess2"/>
    <dgm:cxn modelId="{133FFB87-F165-0C4D-8D70-C9D7C64BB8C9}" type="presParOf" srcId="{556E49CA-0F80-B746-94D6-2150D6BDDEF7}" destId="{1365B4BF-18BB-CD4F-9B7D-CC35BBED67EB}" srcOrd="0" destOrd="0" presId="urn:microsoft.com/office/officeart/2005/8/layout/lProcess2"/>
    <dgm:cxn modelId="{2428A958-FA49-0947-82B7-8D241916A6EC}" type="presParOf" srcId="{1365B4BF-18BB-CD4F-9B7D-CC35BBED67EB}" destId="{BC424B6F-D09D-274C-AD7B-94B3E545D0BF}" srcOrd="0" destOrd="0" presId="urn:microsoft.com/office/officeart/2005/8/layout/lProcess2"/>
    <dgm:cxn modelId="{39911586-9D4F-D048-A6CA-0B5579E8A422}" type="presParOf" srcId="{1365B4BF-18BB-CD4F-9B7D-CC35BBED67EB}" destId="{C9EC1D07-AA81-664C-8B60-BFA70183BFE2}" srcOrd="1" destOrd="0" presId="urn:microsoft.com/office/officeart/2005/8/layout/lProcess2"/>
    <dgm:cxn modelId="{A5B681A3-8306-134E-A976-81DF979A1F31}" type="presParOf" srcId="{1365B4BF-18BB-CD4F-9B7D-CC35BBED67EB}" destId="{0E7E26BA-00FB-2147-9662-19ED0C986E47}" srcOrd="2" destOrd="0" presId="urn:microsoft.com/office/officeart/2005/8/layout/lProcess2"/>
    <dgm:cxn modelId="{6B321E65-CA36-D64D-9338-677F723E157A}" type="presParOf" srcId="{1365B4BF-18BB-CD4F-9B7D-CC35BBED67EB}" destId="{798AA0E6-92A5-E446-AF27-C015598911A1}" srcOrd="3" destOrd="0" presId="urn:microsoft.com/office/officeart/2005/8/layout/lProcess2"/>
    <dgm:cxn modelId="{54F43BE4-20FD-3C42-AC86-50F946805F92}" type="presParOf" srcId="{1365B4BF-18BB-CD4F-9B7D-CC35BBED67EB}" destId="{DAF83553-D8C1-CB4F-8A76-D11EF33D3C3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1B27DB-A3A8-A649-A11B-4244BC1E703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B4A0EC6-F4C6-2247-9179-F5B05136ADA1}">
      <dgm:prSet/>
      <dgm:spPr/>
      <dgm:t>
        <a:bodyPr/>
        <a:lstStyle/>
        <a:p>
          <a:pPr rtl="0"/>
          <a:r>
            <a:rPr lang="ca-ES" b="1" dirty="0" smtClean="0"/>
            <a:t>In </a:t>
          </a:r>
          <a:r>
            <a:rPr lang="ca-ES" b="1" dirty="0" err="1" smtClean="0"/>
            <a:t>the</a:t>
          </a:r>
          <a:r>
            <a:rPr lang="ca-ES" b="1" dirty="0" smtClean="0"/>
            <a:t> </a:t>
          </a:r>
          <a:r>
            <a:rPr lang="ca-ES" b="1" dirty="0" err="1" smtClean="0"/>
            <a:t>same</a:t>
          </a:r>
          <a:r>
            <a:rPr lang="ca-ES" b="1" dirty="0" smtClean="0"/>
            <a:t> </a:t>
          </a:r>
          <a:r>
            <a:rPr lang="ca-ES" b="1" dirty="0" err="1" smtClean="0"/>
            <a:t>school</a:t>
          </a:r>
          <a:endParaRPr lang="ca-ES" dirty="0"/>
        </a:p>
      </dgm:t>
    </dgm:pt>
    <dgm:pt modelId="{21DF523C-2718-C846-895A-15A01A5E5E48}" type="parTrans" cxnId="{24D4FAA8-4387-DD46-A851-CD745F090CFF}">
      <dgm:prSet/>
      <dgm:spPr/>
      <dgm:t>
        <a:bodyPr/>
        <a:lstStyle/>
        <a:p>
          <a:endParaRPr lang="ca-ES"/>
        </a:p>
      </dgm:t>
    </dgm:pt>
    <dgm:pt modelId="{8AB8D408-F8FC-AE40-8C79-75DA5AA80F38}" type="sibTrans" cxnId="{24D4FAA8-4387-DD46-A851-CD745F090CFF}">
      <dgm:prSet/>
      <dgm:spPr/>
      <dgm:t>
        <a:bodyPr/>
        <a:lstStyle/>
        <a:p>
          <a:endParaRPr lang="ca-ES"/>
        </a:p>
      </dgm:t>
    </dgm:pt>
    <dgm:pt modelId="{3E0FCFE7-C040-0C42-8A29-DA84C6050504}">
      <dgm:prSet/>
      <dgm:spPr/>
      <dgm:t>
        <a:bodyPr/>
        <a:lstStyle/>
        <a:p>
          <a:pPr rtl="0"/>
          <a:r>
            <a:rPr lang="ca-ES" b="1" dirty="0" err="1" smtClean="0"/>
            <a:t>From</a:t>
          </a:r>
          <a:r>
            <a:rPr lang="ca-ES" b="1" dirty="0" smtClean="0"/>
            <a:t> </a:t>
          </a:r>
          <a:r>
            <a:rPr lang="ca-ES" b="1" dirty="0" err="1" smtClean="0"/>
            <a:t>different</a:t>
          </a:r>
          <a:r>
            <a:rPr lang="ca-ES" b="1" dirty="0" smtClean="0"/>
            <a:t> </a:t>
          </a:r>
          <a:r>
            <a:rPr lang="ca-ES" b="1" dirty="0" err="1" smtClean="0"/>
            <a:t>schools</a:t>
          </a:r>
          <a:endParaRPr lang="ca-ES" dirty="0"/>
        </a:p>
      </dgm:t>
    </dgm:pt>
    <dgm:pt modelId="{294C90B0-5734-A84B-89FC-5689ADE5A744}" type="parTrans" cxnId="{93A0DA30-60FC-9F4C-B343-03D58ECD4D85}">
      <dgm:prSet/>
      <dgm:spPr/>
      <dgm:t>
        <a:bodyPr/>
        <a:lstStyle/>
        <a:p>
          <a:endParaRPr lang="ca-ES"/>
        </a:p>
      </dgm:t>
    </dgm:pt>
    <dgm:pt modelId="{16DDF5A6-2E77-0146-80FE-8543C4A9E8BA}" type="sibTrans" cxnId="{93A0DA30-60FC-9F4C-B343-03D58ECD4D85}">
      <dgm:prSet/>
      <dgm:spPr/>
      <dgm:t>
        <a:bodyPr/>
        <a:lstStyle/>
        <a:p>
          <a:endParaRPr lang="ca-ES"/>
        </a:p>
      </dgm:t>
    </dgm:pt>
    <dgm:pt modelId="{EC88F245-79F3-C249-8C86-CAC8AC4A0E03}" type="pres">
      <dgm:prSet presAssocID="{911B27DB-A3A8-A649-A11B-4244BC1E70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6FB950B0-BB3F-7341-AE3D-1EA6B69CE7C0}" type="pres">
      <dgm:prSet presAssocID="{4B4A0EC6-F4C6-2247-9179-F5B05136ADA1}" presName="vertOne" presStyleCnt="0"/>
      <dgm:spPr/>
    </dgm:pt>
    <dgm:pt modelId="{D81DE6EF-D7DD-F04E-ABD0-79EF7D392179}" type="pres">
      <dgm:prSet presAssocID="{4B4A0EC6-F4C6-2247-9179-F5B05136ADA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480A8BC-9668-824E-A545-81B0E614EA91}" type="pres">
      <dgm:prSet presAssocID="{4B4A0EC6-F4C6-2247-9179-F5B05136ADA1}" presName="horzOne" presStyleCnt="0"/>
      <dgm:spPr/>
    </dgm:pt>
    <dgm:pt modelId="{A6951CFC-B237-6847-914B-61C35081689A}" type="pres">
      <dgm:prSet presAssocID="{8AB8D408-F8FC-AE40-8C79-75DA5AA80F38}" presName="sibSpaceOne" presStyleCnt="0"/>
      <dgm:spPr/>
    </dgm:pt>
    <dgm:pt modelId="{F2AD7ABC-F275-1848-94A6-F29E714CF421}" type="pres">
      <dgm:prSet presAssocID="{3E0FCFE7-C040-0C42-8A29-DA84C6050504}" presName="vertOne" presStyleCnt="0"/>
      <dgm:spPr/>
    </dgm:pt>
    <dgm:pt modelId="{E40AE168-AFB1-764C-AA12-05F1B67EA395}" type="pres">
      <dgm:prSet presAssocID="{3E0FCFE7-C040-0C42-8A29-DA84C605050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9A82302-FCF9-FA49-866A-7E14D96D6827}" type="pres">
      <dgm:prSet presAssocID="{3E0FCFE7-C040-0C42-8A29-DA84C6050504}" presName="horzOne" presStyleCnt="0"/>
      <dgm:spPr/>
    </dgm:pt>
  </dgm:ptLst>
  <dgm:cxnLst>
    <dgm:cxn modelId="{24D4FAA8-4387-DD46-A851-CD745F090CFF}" srcId="{911B27DB-A3A8-A649-A11B-4244BC1E7035}" destId="{4B4A0EC6-F4C6-2247-9179-F5B05136ADA1}" srcOrd="0" destOrd="0" parTransId="{21DF523C-2718-C846-895A-15A01A5E5E48}" sibTransId="{8AB8D408-F8FC-AE40-8C79-75DA5AA80F38}"/>
    <dgm:cxn modelId="{6A7A5190-475D-AF48-BB89-23F927D52C3E}" type="presOf" srcId="{911B27DB-A3A8-A649-A11B-4244BC1E7035}" destId="{EC88F245-79F3-C249-8C86-CAC8AC4A0E03}" srcOrd="0" destOrd="0" presId="urn:microsoft.com/office/officeart/2005/8/layout/hierarchy4"/>
    <dgm:cxn modelId="{93A0DA30-60FC-9F4C-B343-03D58ECD4D85}" srcId="{911B27DB-A3A8-A649-A11B-4244BC1E7035}" destId="{3E0FCFE7-C040-0C42-8A29-DA84C6050504}" srcOrd="1" destOrd="0" parTransId="{294C90B0-5734-A84B-89FC-5689ADE5A744}" sibTransId="{16DDF5A6-2E77-0146-80FE-8543C4A9E8BA}"/>
    <dgm:cxn modelId="{D67AA939-92E6-5D4A-8B41-DDAA90A01185}" type="presOf" srcId="{3E0FCFE7-C040-0C42-8A29-DA84C6050504}" destId="{E40AE168-AFB1-764C-AA12-05F1B67EA395}" srcOrd="0" destOrd="0" presId="urn:microsoft.com/office/officeart/2005/8/layout/hierarchy4"/>
    <dgm:cxn modelId="{5E133226-0750-304A-8EAB-EE0AE4747895}" type="presOf" srcId="{4B4A0EC6-F4C6-2247-9179-F5B05136ADA1}" destId="{D81DE6EF-D7DD-F04E-ABD0-79EF7D392179}" srcOrd="0" destOrd="0" presId="urn:microsoft.com/office/officeart/2005/8/layout/hierarchy4"/>
    <dgm:cxn modelId="{BCA0A44C-CD04-7F42-B941-F80881632222}" type="presParOf" srcId="{EC88F245-79F3-C249-8C86-CAC8AC4A0E03}" destId="{6FB950B0-BB3F-7341-AE3D-1EA6B69CE7C0}" srcOrd="0" destOrd="0" presId="urn:microsoft.com/office/officeart/2005/8/layout/hierarchy4"/>
    <dgm:cxn modelId="{02B5F794-664A-A444-B2EA-ED5D2D4999AF}" type="presParOf" srcId="{6FB950B0-BB3F-7341-AE3D-1EA6B69CE7C0}" destId="{D81DE6EF-D7DD-F04E-ABD0-79EF7D392179}" srcOrd="0" destOrd="0" presId="urn:microsoft.com/office/officeart/2005/8/layout/hierarchy4"/>
    <dgm:cxn modelId="{A0C17C24-C3C0-C746-814E-8036929E1003}" type="presParOf" srcId="{6FB950B0-BB3F-7341-AE3D-1EA6B69CE7C0}" destId="{8480A8BC-9668-824E-A545-81B0E614EA91}" srcOrd="1" destOrd="0" presId="urn:microsoft.com/office/officeart/2005/8/layout/hierarchy4"/>
    <dgm:cxn modelId="{C34AA97F-6BAA-8645-BECE-B092E29A7CFC}" type="presParOf" srcId="{EC88F245-79F3-C249-8C86-CAC8AC4A0E03}" destId="{A6951CFC-B237-6847-914B-61C35081689A}" srcOrd="1" destOrd="0" presId="urn:microsoft.com/office/officeart/2005/8/layout/hierarchy4"/>
    <dgm:cxn modelId="{A2172D20-03F9-A24B-BFFE-AC761CE868B9}" type="presParOf" srcId="{EC88F245-79F3-C249-8C86-CAC8AC4A0E03}" destId="{F2AD7ABC-F275-1848-94A6-F29E714CF421}" srcOrd="2" destOrd="0" presId="urn:microsoft.com/office/officeart/2005/8/layout/hierarchy4"/>
    <dgm:cxn modelId="{350D6A68-74C1-F846-BA0A-6394CDD19413}" type="presParOf" srcId="{F2AD7ABC-F275-1848-94A6-F29E714CF421}" destId="{E40AE168-AFB1-764C-AA12-05F1B67EA395}" srcOrd="0" destOrd="0" presId="urn:microsoft.com/office/officeart/2005/8/layout/hierarchy4"/>
    <dgm:cxn modelId="{A2C4F6BE-2F2A-0A45-9FDD-6252C6219D52}" type="presParOf" srcId="{F2AD7ABC-F275-1848-94A6-F29E714CF421}" destId="{29A82302-FCF9-FA49-866A-7E14D96D68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D84C7F-4858-604D-BA4C-44E312746B81}" type="doc">
      <dgm:prSet loTypeId="urn:microsoft.com/office/officeart/2009/3/layout/HorizontalOrganizationChar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7DA6091-1CEB-4B41-AC72-0A908CAE1DC0}">
      <dgm:prSet custT="1"/>
      <dgm:spPr/>
      <dgm:t>
        <a:bodyPr/>
        <a:lstStyle/>
        <a:p>
          <a:pPr rtl="0"/>
          <a:r>
            <a:rPr lang="ca-ES" sz="1800" b="1" baseline="0" dirty="0" err="1" smtClean="0"/>
            <a:t>More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motivation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if</a:t>
          </a:r>
          <a:r>
            <a:rPr lang="ca-ES" sz="1800" b="1" baseline="0" dirty="0" smtClean="0"/>
            <a:t>: </a:t>
          </a:r>
          <a:r>
            <a:rPr lang="ca-ES" sz="1800" b="1" baseline="0" dirty="0" err="1" smtClean="0"/>
            <a:t>they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take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active</a:t>
          </a:r>
          <a:r>
            <a:rPr lang="ca-ES" sz="1800" b="1" baseline="0" dirty="0" smtClean="0"/>
            <a:t> part</a:t>
          </a:r>
          <a:endParaRPr lang="ca-ES" sz="1800" dirty="0"/>
        </a:p>
      </dgm:t>
    </dgm:pt>
    <dgm:pt modelId="{04F9B3E8-666F-1F4D-A520-5682322CA436}" type="parTrans" cxnId="{92319947-AB29-9149-B305-0164D8F13C68}">
      <dgm:prSet/>
      <dgm:spPr/>
      <dgm:t>
        <a:bodyPr/>
        <a:lstStyle/>
        <a:p>
          <a:endParaRPr lang="ca-ES"/>
        </a:p>
      </dgm:t>
    </dgm:pt>
    <dgm:pt modelId="{A1E67C55-237E-BC4E-9474-C20F08ACE787}" type="sibTrans" cxnId="{92319947-AB29-9149-B305-0164D8F13C68}">
      <dgm:prSet/>
      <dgm:spPr/>
      <dgm:t>
        <a:bodyPr/>
        <a:lstStyle/>
        <a:p>
          <a:endParaRPr lang="ca-ES"/>
        </a:p>
      </dgm:t>
    </dgm:pt>
    <dgm:pt modelId="{59AD861E-66C2-CA42-825A-81A9982B706A}">
      <dgm:prSet custT="1"/>
      <dgm:spPr/>
      <dgm:t>
        <a:bodyPr/>
        <a:lstStyle/>
        <a:p>
          <a:pPr rtl="0"/>
          <a:r>
            <a:rPr lang="ca-ES" sz="1800" b="1" baseline="0" dirty="0" smtClean="0"/>
            <a:t>Team </a:t>
          </a:r>
          <a:r>
            <a:rPr lang="ca-ES" sz="1800" b="1" baseline="0" dirty="0" err="1" smtClean="0"/>
            <a:t>organization</a:t>
          </a:r>
          <a:r>
            <a:rPr lang="ca-ES" sz="1800" b="1" baseline="0" dirty="0" smtClean="0"/>
            <a:t>:</a:t>
          </a:r>
          <a:endParaRPr lang="ca-ES" sz="1800" dirty="0"/>
        </a:p>
      </dgm:t>
    </dgm:pt>
    <dgm:pt modelId="{F9482F13-3F80-AA45-901B-82F536D731C0}" type="parTrans" cxnId="{5ACE797A-F97C-8447-AEE3-D05C9D061509}">
      <dgm:prSet/>
      <dgm:spPr/>
      <dgm:t>
        <a:bodyPr/>
        <a:lstStyle/>
        <a:p>
          <a:endParaRPr lang="ca-ES"/>
        </a:p>
      </dgm:t>
    </dgm:pt>
    <dgm:pt modelId="{15059602-B000-7B47-81CC-791D5FB5BE96}" type="sibTrans" cxnId="{5ACE797A-F97C-8447-AEE3-D05C9D061509}">
      <dgm:prSet/>
      <dgm:spPr/>
      <dgm:t>
        <a:bodyPr/>
        <a:lstStyle/>
        <a:p>
          <a:endParaRPr lang="ca-ES"/>
        </a:p>
      </dgm:t>
    </dgm:pt>
    <dgm:pt modelId="{CC4D54EE-6BE6-6849-9F8B-311A1DC30DEB}">
      <dgm:prSet custT="1"/>
      <dgm:spPr/>
      <dgm:t>
        <a:bodyPr/>
        <a:lstStyle/>
        <a:p>
          <a:pPr rtl="0"/>
          <a:r>
            <a:rPr lang="ca-ES" sz="1800" b="1" baseline="0" dirty="0" smtClean="0"/>
            <a:t>Social </a:t>
          </a:r>
          <a:r>
            <a:rPr lang="ca-ES" sz="1800" b="1" baseline="0" dirty="0" err="1" smtClean="0"/>
            <a:t>skills</a:t>
          </a:r>
          <a:endParaRPr lang="ca-ES" sz="1800" dirty="0"/>
        </a:p>
      </dgm:t>
    </dgm:pt>
    <dgm:pt modelId="{060B0AA5-30FC-5F48-ABBF-BBA3317EE0E7}" type="parTrans" cxnId="{4C5C133C-4865-8D4A-8B86-234041C80635}">
      <dgm:prSet/>
      <dgm:spPr/>
      <dgm:t>
        <a:bodyPr/>
        <a:lstStyle/>
        <a:p>
          <a:endParaRPr lang="ca-ES"/>
        </a:p>
      </dgm:t>
    </dgm:pt>
    <dgm:pt modelId="{C889F865-99E1-B64E-9128-30DAD43F8B89}" type="sibTrans" cxnId="{4C5C133C-4865-8D4A-8B86-234041C80635}">
      <dgm:prSet/>
      <dgm:spPr/>
      <dgm:t>
        <a:bodyPr/>
        <a:lstStyle/>
        <a:p>
          <a:endParaRPr lang="ca-ES"/>
        </a:p>
      </dgm:t>
    </dgm:pt>
    <dgm:pt modelId="{A57B94E8-657C-A94A-822D-1B9B39FAEFE8}">
      <dgm:prSet custT="1"/>
      <dgm:spPr/>
      <dgm:t>
        <a:bodyPr/>
        <a:lstStyle/>
        <a:p>
          <a:pPr rtl="0"/>
          <a:r>
            <a:rPr lang="ca-ES" sz="1800" b="1" baseline="0" dirty="0" smtClean="0"/>
            <a:t>Self-</a:t>
          </a:r>
          <a:r>
            <a:rPr lang="ca-ES" sz="1800" b="1" baseline="0" dirty="0" err="1" smtClean="0"/>
            <a:t>learning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skills</a:t>
          </a:r>
          <a:endParaRPr lang="ca-ES" sz="1800" dirty="0"/>
        </a:p>
      </dgm:t>
    </dgm:pt>
    <dgm:pt modelId="{AF5B24B8-DADD-6543-A629-4B94286AEF81}" type="parTrans" cxnId="{8F14AFD8-30B4-9D48-B49C-E33BE669B31A}">
      <dgm:prSet/>
      <dgm:spPr/>
      <dgm:t>
        <a:bodyPr/>
        <a:lstStyle/>
        <a:p>
          <a:endParaRPr lang="ca-ES"/>
        </a:p>
      </dgm:t>
    </dgm:pt>
    <dgm:pt modelId="{991923BE-F29F-A842-B264-58D0B05E195E}" type="sibTrans" cxnId="{8F14AFD8-30B4-9D48-B49C-E33BE669B31A}">
      <dgm:prSet/>
      <dgm:spPr/>
      <dgm:t>
        <a:bodyPr/>
        <a:lstStyle/>
        <a:p>
          <a:endParaRPr lang="ca-ES"/>
        </a:p>
      </dgm:t>
    </dgm:pt>
    <dgm:pt modelId="{C39BA10E-9494-A040-B5A3-144BD18437E4}">
      <dgm:prSet custT="1"/>
      <dgm:spPr/>
      <dgm:t>
        <a:bodyPr/>
        <a:lstStyle/>
        <a:p>
          <a:pPr rtl="0"/>
          <a:r>
            <a:rPr lang="ca-ES" sz="1800" dirty="0" smtClean="0"/>
            <a:t>Team </a:t>
          </a:r>
          <a:r>
            <a:rPr lang="ca-ES" sz="1800" dirty="0" err="1" smtClean="0"/>
            <a:t>work</a:t>
          </a:r>
          <a:r>
            <a:rPr lang="ca-ES" sz="1800" dirty="0" smtClean="0"/>
            <a:t> </a:t>
          </a:r>
          <a:r>
            <a:rPr lang="ca-ES" sz="1800" dirty="0" err="1" smtClean="0"/>
            <a:t>allows</a:t>
          </a:r>
          <a:r>
            <a:rPr lang="ca-ES" sz="1800" dirty="0" smtClean="0"/>
            <a:t> </a:t>
          </a:r>
          <a:r>
            <a:rPr lang="ca-ES" sz="1800" dirty="0" err="1" smtClean="0"/>
            <a:t>students</a:t>
          </a:r>
          <a:r>
            <a:rPr lang="ca-ES" sz="1800" dirty="0" smtClean="0"/>
            <a:t>:</a:t>
          </a:r>
          <a:endParaRPr lang="ca-ES" sz="1800" dirty="0"/>
        </a:p>
      </dgm:t>
    </dgm:pt>
    <dgm:pt modelId="{34310156-1C27-8B4D-810B-C9DE9D59303E}" type="parTrans" cxnId="{719C0B39-D9C8-F149-A9D6-414D04AD84C7}">
      <dgm:prSet/>
      <dgm:spPr/>
      <dgm:t>
        <a:bodyPr/>
        <a:lstStyle/>
        <a:p>
          <a:endParaRPr lang="ca-ES"/>
        </a:p>
      </dgm:t>
    </dgm:pt>
    <dgm:pt modelId="{0438E65A-FF81-2249-8C1B-F48D2060711D}" type="sibTrans" cxnId="{719C0B39-D9C8-F149-A9D6-414D04AD84C7}">
      <dgm:prSet/>
      <dgm:spPr/>
      <dgm:t>
        <a:bodyPr/>
        <a:lstStyle/>
        <a:p>
          <a:endParaRPr lang="ca-ES"/>
        </a:p>
      </dgm:t>
    </dgm:pt>
    <dgm:pt modelId="{E9DFE523-156F-374A-87DB-3996DCD8A2D1}">
      <dgm:prSet custT="1"/>
      <dgm:spPr/>
      <dgm:t>
        <a:bodyPr/>
        <a:lstStyle/>
        <a:p>
          <a:pPr rtl="0"/>
          <a:r>
            <a:rPr lang="ca-ES" sz="1800" b="1" baseline="0" dirty="0" err="1" smtClean="0"/>
            <a:t>Tasks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according</a:t>
          </a:r>
          <a:r>
            <a:rPr lang="ca-ES" sz="1800" b="1" baseline="0" dirty="0" smtClean="0"/>
            <a:t> to </a:t>
          </a:r>
          <a:r>
            <a:rPr lang="ca-ES" sz="1800" b="1" baseline="0" dirty="0" err="1" smtClean="0"/>
            <a:t>students’s</a:t>
          </a:r>
          <a:r>
            <a:rPr lang="ca-ES" sz="1800" b="1" baseline="0" dirty="0" smtClean="0"/>
            <a:t> </a:t>
          </a:r>
          <a:r>
            <a:rPr lang="ca-ES" sz="1800" b="1" baseline="0" dirty="0" err="1" smtClean="0"/>
            <a:t>profile</a:t>
          </a:r>
          <a:endParaRPr lang="ca-ES" sz="1800" dirty="0"/>
        </a:p>
      </dgm:t>
    </dgm:pt>
    <dgm:pt modelId="{A159A5A7-8925-FF44-A4FE-1856F8C99BE9}" type="parTrans" cxnId="{91E4F9F8-5FD7-3F48-8171-0F182FAB946F}">
      <dgm:prSet/>
      <dgm:spPr/>
      <dgm:t>
        <a:bodyPr/>
        <a:lstStyle/>
        <a:p>
          <a:endParaRPr lang="ca-ES"/>
        </a:p>
      </dgm:t>
    </dgm:pt>
    <dgm:pt modelId="{F4E2219B-0CF1-C947-8126-0DDDDA0CA56B}" type="sibTrans" cxnId="{91E4F9F8-5FD7-3F48-8171-0F182FAB946F}">
      <dgm:prSet/>
      <dgm:spPr/>
      <dgm:t>
        <a:bodyPr/>
        <a:lstStyle/>
        <a:p>
          <a:endParaRPr lang="ca-ES"/>
        </a:p>
      </dgm:t>
    </dgm:pt>
    <dgm:pt modelId="{29B8C05A-E239-BE40-AE2B-1C0372E55935}">
      <dgm:prSet custT="1"/>
      <dgm:spPr/>
      <dgm:t>
        <a:bodyPr/>
        <a:lstStyle/>
        <a:p>
          <a:pPr rtl="0"/>
          <a:r>
            <a:rPr lang="ca-ES" sz="1800" b="1" baseline="0" dirty="0" err="1" smtClean="0"/>
            <a:t>Search</a:t>
          </a:r>
          <a:r>
            <a:rPr lang="ca-ES" sz="1800" b="1" baseline="0" dirty="0" smtClean="0"/>
            <a:t> for </a:t>
          </a:r>
          <a:r>
            <a:rPr lang="ca-ES" sz="1800" b="1" baseline="0" dirty="0" err="1" smtClean="0"/>
            <a:t>information</a:t>
          </a:r>
          <a:endParaRPr lang="ca-ES" sz="1800" dirty="0"/>
        </a:p>
      </dgm:t>
    </dgm:pt>
    <dgm:pt modelId="{4A4847A9-44DF-1845-B8B0-1BCFFA93DAC6}" type="parTrans" cxnId="{87AD60E1-E90C-2D4A-A586-F6041DBA546F}">
      <dgm:prSet/>
      <dgm:spPr/>
      <dgm:t>
        <a:bodyPr/>
        <a:lstStyle/>
        <a:p>
          <a:endParaRPr lang="ca-ES"/>
        </a:p>
      </dgm:t>
    </dgm:pt>
    <dgm:pt modelId="{A2AF7D03-09CE-CD49-9CE1-1D93F5D788C8}" type="sibTrans" cxnId="{87AD60E1-E90C-2D4A-A586-F6041DBA546F}">
      <dgm:prSet/>
      <dgm:spPr/>
      <dgm:t>
        <a:bodyPr/>
        <a:lstStyle/>
        <a:p>
          <a:endParaRPr lang="ca-ES"/>
        </a:p>
      </dgm:t>
    </dgm:pt>
    <dgm:pt modelId="{01A6D943-9BB5-9442-986C-5E7F8377D007}">
      <dgm:prSet custT="1"/>
      <dgm:spPr/>
      <dgm:t>
        <a:bodyPr/>
        <a:lstStyle/>
        <a:p>
          <a:pPr rtl="0"/>
          <a:r>
            <a:rPr lang="ca-ES" sz="1800" dirty="0" err="1" smtClean="0"/>
            <a:t>writing</a:t>
          </a:r>
          <a:endParaRPr lang="ca-ES" sz="1800" dirty="0"/>
        </a:p>
      </dgm:t>
    </dgm:pt>
    <dgm:pt modelId="{76C83EFE-CDC0-F745-AB4C-8BF0052F4DF2}" type="parTrans" cxnId="{143B7408-181E-2A40-9D83-6F9AD699570A}">
      <dgm:prSet/>
      <dgm:spPr/>
      <dgm:t>
        <a:bodyPr/>
        <a:lstStyle/>
        <a:p>
          <a:endParaRPr lang="ca-ES"/>
        </a:p>
      </dgm:t>
    </dgm:pt>
    <dgm:pt modelId="{958FCA96-01FD-3D40-B3BE-1FE55335AEBB}" type="sibTrans" cxnId="{143B7408-181E-2A40-9D83-6F9AD699570A}">
      <dgm:prSet/>
      <dgm:spPr/>
      <dgm:t>
        <a:bodyPr/>
        <a:lstStyle/>
        <a:p>
          <a:endParaRPr lang="ca-ES"/>
        </a:p>
      </dgm:t>
    </dgm:pt>
    <dgm:pt modelId="{409AE7CC-47A0-1648-BCB0-E2B40C96FCE0}">
      <dgm:prSet custT="1"/>
      <dgm:spPr/>
      <dgm:t>
        <a:bodyPr/>
        <a:lstStyle/>
        <a:p>
          <a:pPr rtl="0"/>
          <a:r>
            <a:rPr lang="ca-ES" sz="1800" b="1" baseline="0" dirty="0" err="1" smtClean="0"/>
            <a:t>Drawing</a:t>
          </a:r>
          <a:endParaRPr lang="ca-ES" sz="1800" dirty="0"/>
        </a:p>
      </dgm:t>
    </dgm:pt>
    <dgm:pt modelId="{BC77E481-BCE8-1943-B03E-6FFD1DCAB272}" type="parTrans" cxnId="{843A1E71-D37C-9543-A1BC-8929827FF5B4}">
      <dgm:prSet/>
      <dgm:spPr/>
      <dgm:t>
        <a:bodyPr/>
        <a:lstStyle/>
        <a:p>
          <a:endParaRPr lang="ca-ES"/>
        </a:p>
      </dgm:t>
    </dgm:pt>
    <dgm:pt modelId="{18EE72D7-09E7-D744-9358-AB29C446690F}" type="sibTrans" cxnId="{843A1E71-D37C-9543-A1BC-8929827FF5B4}">
      <dgm:prSet/>
      <dgm:spPr/>
      <dgm:t>
        <a:bodyPr/>
        <a:lstStyle/>
        <a:p>
          <a:endParaRPr lang="ca-ES"/>
        </a:p>
      </dgm:t>
    </dgm:pt>
    <dgm:pt modelId="{EB2F4DBA-B438-7F46-A899-BDCF81E2DED3}">
      <dgm:prSet custT="1"/>
      <dgm:spPr/>
      <dgm:t>
        <a:bodyPr/>
        <a:lstStyle/>
        <a:p>
          <a:pPr rtl="0"/>
          <a:r>
            <a:rPr lang="ca-ES" sz="1800" b="1" baseline="0" dirty="0" err="1" smtClean="0"/>
            <a:t>Presentations</a:t>
          </a:r>
          <a:r>
            <a:rPr lang="ca-ES" sz="1800" b="1" baseline="0" dirty="0" smtClean="0"/>
            <a:t>...</a:t>
          </a:r>
          <a:endParaRPr lang="ca-ES" sz="1800" dirty="0"/>
        </a:p>
      </dgm:t>
    </dgm:pt>
    <dgm:pt modelId="{3E263D0F-9124-1445-988B-0E57719DB3D9}" type="parTrans" cxnId="{3863F78C-49AC-C347-86DD-17B1B7FBA638}">
      <dgm:prSet/>
      <dgm:spPr/>
      <dgm:t>
        <a:bodyPr/>
        <a:lstStyle/>
        <a:p>
          <a:endParaRPr lang="ca-ES"/>
        </a:p>
      </dgm:t>
    </dgm:pt>
    <dgm:pt modelId="{14405A30-A81E-024C-A4C9-665716D33475}" type="sibTrans" cxnId="{3863F78C-49AC-C347-86DD-17B1B7FBA638}">
      <dgm:prSet/>
      <dgm:spPr/>
      <dgm:t>
        <a:bodyPr/>
        <a:lstStyle/>
        <a:p>
          <a:endParaRPr lang="ca-ES"/>
        </a:p>
      </dgm:t>
    </dgm:pt>
    <dgm:pt modelId="{D761C11C-49AF-9B43-BC65-4D5B2C3902D4}" type="pres">
      <dgm:prSet presAssocID="{04D84C7F-4858-604D-BA4C-44E312746B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9EBF28B3-7441-6D4A-BD75-C7E5137B9DF9}" type="pres">
      <dgm:prSet presAssocID="{57DA6091-1CEB-4B41-AC72-0A908CAE1DC0}" presName="hierRoot1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AC8B9D69-E562-4148-B41B-8A9205A9C016}" type="pres">
      <dgm:prSet presAssocID="{57DA6091-1CEB-4B41-AC72-0A908CAE1DC0}" presName="rootComposite1" presStyleCnt="0"/>
      <dgm:spPr/>
      <dgm:t>
        <a:bodyPr/>
        <a:lstStyle/>
        <a:p>
          <a:endParaRPr lang="ca-ES"/>
        </a:p>
      </dgm:t>
    </dgm:pt>
    <dgm:pt modelId="{27CB7A36-1743-A24D-BB95-1A19AACB7739}" type="pres">
      <dgm:prSet presAssocID="{57DA6091-1CEB-4B41-AC72-0A908CAE1DC0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2FB76F3-28BC-EB44-92FD-52015C67E1A0}" type="pres">
      <dgm:prSet presAssocID="{57DA6091-1CEB-4B41-AC72-0A908CAE1DC0}" presName="rootConnector1" presStyleLbl="node1" presStyleIdx="0" presStyleCnt="0"/>
      <dgm:spPr/>
      <dgm:t>
        <a:bodyPr/>
        <a:lstStyle/>
        <a:p>
          <a:endParaRPr lang="ca-ES"/>
        </a:p>
      </dgm:t>
    </dgm:pt>
    <dgm:pt modelId="{D9FA410D-DF83-F248-9D52-86CB07CD392E}" type="pres">
      <dgm:prSet presAssocID="{57DA6091-1CEB-4B41-AC72-0A908CAE1DC0}" presName="hierChild2" presStyleCnt="0"/>
      <dgm:spPr/>
      <dgm:t>
        <a:bodyPr/>
        <a:lstStyle/>
        <a:p>
          <a:endParaRPr lang="ca-ES"/>
        </a:p>
      </dgm:t>
    </dgm:pt>
    <dgm:pt modelId="{4AE0A423-CEF1-484E-A42B-304F3474A97F}" type="pres">
      <dgm:prSet presAssocID="{57DA6091-1CEB-4B41-AC72-0A908CAE1DC0}" presName="hierChild3" presStyleCnt="0"/>
      <dgm:spPr/>
      <dgm:t>
        <a:bodyPr/>
        <a:lstStyle/>
        <a:p>
          <a:endParaRPr lang="ca-ES"/>
        </a:p>
      </dgm:t>
    </dgm:pt>
    <dgm:pt modelId="{6BEDE0BE-4669-B04E-8E6D-3B766505E244}" type="pres">
      <dgm:prSet presAssocID="{59AD861E-66C2-CA42-825A-81A9982B706A}" presName="hierRoot1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E90A09C0-4371-C34E-97CF-13DF4BA3E317}" type="pres">
      <dgm:prSet presAssocID="{59AD861E-66C2-CA42-825A-81A9982B706A}" presName="rootComposite1" presStyleCnt="0"/>
      <dgm:spPr/>
      <dgm:t>
        <a:bodyPr/>
        <a:lstStyle/>
        <a:p>
          <a:endParaRPr lang="ca-ES"/>
        </a:p>
      </dgm:t>
    </dgm:pt>
    <dgm:pt modelId="{83F98E66-D8A0-654B-95DF-53356A4C4580}" type="pres">
      <dgm:prSet presAssocID="{59AD861E-66C2-CA42-825A-81A9982B706A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05FB81F-86D9-344A-8AE6-1A257537CB68}" type="pres">
      <dgm:prSet presAssocID="{59AD861E-66C2-CA42-825A-81A9982B706A}" presName="rootConnector1" presStyleLbl="node1" presStyleIdx="0" presStyleCnt="0"/>
      <dgm:spPr/>
      <dgm:t>
        <a:bodyPr/>
        <a:lstStyle/>
        <a:p>
          <a:endParaRPr lang="ca-ES"/>
        </a:p>
      </dgm:t>
    </dgm:pt>
    <dgm:pt modelId="{D8794749-2E3F-DB4C-A82C-7CDD91066F55}" type="pres">
      <dgm:prSet presAssocID="{59AD861E-66C2-CA42-825A-81A9982B706A}" presName="hierChild2" presStyleCnt="0"/>
      <dgm:spPr/>
      <dgm:t>
        <a:bodyPr/>
        <a:lstStyle/>
        <a:p>
          <a:endParaRPr lang="ca-ES"/>
        </a:p>
      </dgm:t>
    </dgm:pt>
    <dgm:pt modelId="{3F15D76F-8803-544E-AD5A-78B298ED8DE2}" type="pres">
      <dgm:prSet presAssocID="{060B0AA5-30FC-5F48-ABBF-BBA3317EE0E7}" presName="Name64" presStyleLbl="parChTrans1D2" presStyleIdx="0" presStyleCnt="3"/>
      <dgm:spPr/>
      <dgm:t>
        <a:bodyPr/>
        <a:lstStyle/>
        <a:p>
          <a:endParaRPr lang="ca-ES"/>
        </a:p>
      </dgm:t>
    </dgm:pt>
    <dgm:pt modelId="{4FE66C8A-C463-8A41-84EA-2089435DE4C7}" type="pres">
      <dgm:prSet presAssocID="{CC4D54EE-6BE6-6849-9F8B-311A1DC30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A86F020D-9DEE-0F4B-B09F-554C6490F855}" type="pres">
      <dgm:prSet presAssocID="{CC4D54EE-6BE6-6849-9F8B-311A1DC30DEB}" presName="rootComposite" presStyleCnt="0"/>
      <dgm:spPr/>
      <dgm:t>
        <a:bodyPr/>
        <a:lstStyle/>
        <a:p>
          <a:endParaRPr lang="ca-ES"/>
        </a:p>
      </dgm:t>
    </dgm:pt>
    <dgm:pt modelId="{0A4D770E-8FF9-5042-9481-C7BFE82E5EC4}" type="pres">
      <dgm:prSet presAssocID="{CC4D54EE-6BE6-6849-9F8B-311A1DC30D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5457781-9002-7B4E-A8F5-5A8A3085E0F2}" type="pres">
      <dgm:prSet presAssocID="{CC4D54EE-6BE6-6849-9F8B-311A1DC30DEB}" presName="rootConnector" presStyleLbl="node2" presStyleIdx="0" presStyleCnt="3"/>
      <dgm:spPr/>
      <dgm:t>
        <a:bodyPr/>
        <a:lstStyle/>
        <a:p>
          <a:endParaRPr lang="ca-ES"/>
        </a:p>
      </dgm:t>
    </dgm:pt>
    <dgm:pt modelId="{D42467E5-A887-9446-9181-272FDC52A5FB}" type="pres">
      <dgm:prSet presAssocID="{CC4D54EE-6BE6-6849-9F8B-311A1DC30DEB}" presName="hierChild4" presStyleCnt="0"/>
      <dgm:spPr/>
      <dgm:t>
        <a:bodyPr/>
        <a:lstStyle/>
        <a:p>
          <a:endParaRPr lang="ca-ES"/>
        </a:p>
      </dgm:t>
    </dgm:pt>
    <dgm:pt modelId="{7AF084A7-AA24-3E47-A94E-F18152243C69}" type="pres">
      <dgm:prSet presAssocID="{CC4D54EE-6BE6-6849-9F8B-311A1DC30DEB}" presName="hierChild5" presStyleCnt="0"/>
      <dgm:spPr/>
      <dgm:t>
        <a:bodyPr/>
        <a:lstStyle/>
        <a:p>
          <a:endParaRPr lang="ca-ES"/>
        </a:p>
      </dgm:t>
    </dgm:pt>
    <dgm:pt modelId="{469DFEDA-19A9-394A-9E0B-E3E6D7441409}" type="pres">
      <dgm:prSet presAssocID="{AF5B24B8-DADD-6543-A629-4B94286AEF81}" presName="Name64" presStyleLbl="parChTrans1D2" presStyleIdx="1" presStyleCnt="3"/>
      <dgm:spPr/>
      <dgm:t>
        <a:bodyPr/>
        <a:lstStyle/>
        <a:p>
          <a:endParaRPr lang="ca-ES"/>
        </a:p>
      </dgm:t>
    </dgm:pt>
    <dgm:pt modelId="{86493573-C922-0F45-8A4B-26D32177A6BF}" type="pres">
      <dgm:prSet presAssocID="{A57B94E8-657C-A94A-822D-1B9B39FAEFE8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366725B8-0A14-534D-96D6-28BDAD361F42}" type="pres">
      <dgm:prSet presAssocID="{A57B94E8-657C-A94A-822D-1B9B39FAEFE8}" presName="rootComposite" presStyleCnt="0"/>
      <dgm:spPr/>
      <dgm:t>
        <a:bodyPr/>
        <a:lstStyle/>
        <a:p>
          <a:endParaRPr lang="ca-ES"/>
        </a:p>
      </dgm:t>
    </dgm:pt>
    <dgm:pt modelId="{CB3AED82-D819-0B49-BDB3-8A458BC1A031}" type="pres">
      <dgm:prSet presAssocID="{A57B94E8-657C-A94A-822D-1B9B39FAEFE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E24C144-B48C-684F-B314-F54ED1842E82}" type="pres">
      <dgm:prSet presAssocID="{A57B94E8-657C-A94A-822D-1B9B39FAEFE8}" presName="rootConnector" presStyleLbl="node2" presStyleIdx="1" presStyleCnt="3"/>
      <dgm:spPr/>
      <dgm:t>
        <a:bodyPr/>
        <a:lstStyle/>
        <a:p>
          <a:endParaRPr lang="ca-ES"/>
        </a:p>
      </dgm:t>
    </dgm:pt>
    <dgm:pt modelId="{6C841827-8DA4-8B44-B791-03AC5CEA053C}" type="pres">
      <dgm:prSet presAssocID="{A57B94E8-657C-A94A-822D-1B9B39FAEFE8}" presName="hierChild4" presStyleCnt="0"/>
      <dgm:spPr/>
      <dgm:t>
        <a:bodyPr/>
        <a:lstStyle/>
        <a:p>
          <a:endParaRPr lang="ca-ES"/>
        </a:p>
      </dgm:t>
    </dgm:pt>
    <dgm:pt modelId="{4F5E1F35-1156-184C-A4D8-F15EABFA5EBD}" type="pres">
      <dgm:prSet presAssocID="{A57B94E8-657C-A94A-822D-1B9B39FAEFE8}" presName="hierChild5" presStyleCnt="0"/>
      <dgm:spPr/>
      <dgm:t>
        <a:bodyPr/>
        <a:lstStyle/>
        <a:p>
          <a:endParaRPr lang="ca-ES"/>
        </a:p>
      </dgm:t>
    </dgm:pt>
    <dgm:pt modelId="{D609CAEB-FAFD-2347-B5BD-962C3981B8AA}" type="pres">
      <dgm:prSet presAssocID="{59AD861E-66C2-CA42-825A-81A9982B706A}" presName="hierChild3" presStyleCnt="0"/>
      <dgm:spPr/>
      <dgm:t>
        <a:bodyPr/>
        <a:lstStyle/>
        <a:p>
          <a:endParaRPr lang="ca-ES"/>
        </a:p>
      </dgm:t>
    </dgm:pt>
    <dgm:pt modelId="{16ED40D2-0BC5-D84B-A6ED-75FF0CD59635}" type="pres">
      <dgm:prSet presAssocID="{C39BA10E-9494-A040-B5A3-144BD18437E4}" presName="hierRoot1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A1122167-6CF9-5D44-95CF-072884A62CB5}" type="pres">
      <dgm:prSet presAssocID="{C39BA10E-9494-A040-B5A3-144BD18437E4}" presName="rootComposite1" presStyleCnt="0"/>
      <dgm:spPr/>
      <dgm:t>
        <a:bodyPr/>
        <a:lstStyle/>
        <a:p>
          <a:endParaRPr lang="ca-ES"/>
        </a:p>
      </dgm:t>
    </dgm:pt>
    <dgm:pt modelId="{214FBC5A-3B20-A846-A69E-FEE6CC910DED}" type="pres">
      <dgm:prSet presAssocID="{C39BA10E-9494-A040-B5A3-144BD18437E4}" presName="rootText1" presStyleLbl="node0" presStyleIdx="2" presStyleCnt="3" custScaleY="14657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30CC220-6A63-A54E-ACDF-71FBBE2C8D5A}" type="pres">
      <dgm:prSet presAssocID="{C39BA10E-9494-A040-B5A3-144BD18437E4}" presName="rootConnector1" presStyleLbl="node1" presStyleIdx="0" presStyleCnt="0"/>
      <dgm:spPr/>
      <dgm:t>
        <a:bodyPr/>
        <a:lstStyle/>
        <a:p>
          <a:endParaRPr lang="ca-ES"/>
        </a:p>
      </dgm:t>
    </dgm:pt>
    <dgm:pt modelId="{E514EFA1-9828-CB45-9434-336FC5DFBE70}" type="pres">
      <dgm:prSet presAssocID="{C39BA10E-9494-A040-B5A3-144BD18437E4}" presName="hierChild2" presStyleCnt="0"/>
      <dgm:spPr/>
      <dgm:t>
        <a:bodyPr/>
        <a:lstStyle/>
        <a:p>
          <a:endParaRPr lang="ca-ES"/>
        </a:p>
      </dgm:t>
    </dgm:pt>
    <dgm:pt modelId="{ECA6F9B3-100C-BC43-B435-F80B07E13A48}" type="pres">
      <dgm:prSet presAssocID="{A159A5A7-8925-FF44-A4FE-1856F8C99BE9}" presName="Name64" presStyleLbl="parChTrans1D2" presStyleIdx="2" presStyleCnt="3"/>
      <dgm:spPr/>
      <dgm:t>
        <a:bodyPr/>
        <a:lstStyle/>
        <a:p>
          <a:endParaRPr lang="ca-ES"/>
        </a:p>
      </dgm:t>
    </dgm:pt>
    <dgm:pt modelId="{88910A8F-C843-3648-80A3-6FC9A7E463B7}" type="pres">
      <dgm:prSet presAssocID="{E9DFE523-156F-374A-87DB-3996DCD8A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2B37662A-C3C8-434D-B57E-921B2585B2B0}" type="pres">
      <dgm:prSet presAssocID="{E9DFE523-156F-374A-87DB-3996DCD8A2D1}" presName="rootComposite" presStyleCnt="0"/>
      <dgm:spPr/>
      <dgm:t>
        <a:bodyPr/>
        <a:lstStyle/>
        <a:p>
          <a:endParaRPr lang="ca-ES"/>
        </a:p>
      </dgm:t>
    </dgm:pt>
    <dgm:pt modelId="{3366A20E-5E1C-4F4B-8F7B-A52DA7E078AA}" type="pres">
      <dgm:prSet presAssocID="{E9DFE523-156F-374A-87DB-3996DCD8A2D1}" presName="rootText" presStyleLbl="node2" presStyleIdx="2" presStyleCnt="3" custScaleY="17623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EB7AFB80-7124-E54C-813B-99A236E257A8}" type="pres">
      <dgm:prSet presAssocID="{E9DFE523-156F-374A-87DB-3996DCD8A2D1}" presName="rootConnector" presStyleLbl="node2" presStyleIdx="2" presStyleCnt="3"/>
      <dgm:spPr/>
      <dgm:t>
        <a:bodyPr/>
        <a:lstStyle/>
        <a:p>
          <a:endParaRPr lang="ca-ES"/>
        </a:p>
      </dgm:t>
    </dgm:pt>
    <dgm:pt modelId="{952C5C28-29EE-514D-A030-0FF1239DA60A}" type="pres">
      <dgm:prSet presAssocID="{E9DFE523-156F-374A-87DB-3996DCD8A2D1}" presName="hierChild4" presStyleCnt="0"/>
      <dgm:spPr/>
      <dgm:t>
        <a:bodyPr/>
        <a:lstStyle/>
        <a:p>
          <a:endParaRPr lang="ca-ES"/>
        </a:p>
      </dgm:t>
    </dgm:pt>
    <dgm:pt modelId="{1AF270A4-9F49-9F43-9999-7D1F5F929C89}" type="pres">
      <dgm:prSet presAssocID="{4A4847A9-44DF-1845-B8B0-1BCFFA93DAC6}" presName="Name64" presStyleLbl="parChTrans1D3" presStyleIdx="0" presStyleCnt="4"/>
      <dgm:spPr/>
      <dgm:t>
        <a:bodyPr/>
        <a:lstStyle/>
        <a:p>
          <a:endParaRPr lang="ca-ES"/>
        </a:p>
      </dgm:t>
    </dgm:pt>
    <dgm:pt modelId="{98932979-BAC9-3D4C-84F3-4BF3C95A80D7}" type="pres">
      <dgm:prSet presAssocID="{29B8C05A-E239-BE40-AE2B-1C0372E55935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C02F056D-3A8C-054A-938F-31441B5C7A1B}" type="pres">
      <dgm:prSet presAssocID="{29B8C05A-E239-BE40-AE2B-1C0372E55935}" presName="rootComposite" presStyleCnt="0"/>
      <dgm:spPr/>
      <dgm:t>
        <a:bodyPr/>
        <a:lstStyle/>
        <a:p>
          <a:endParaRPr lang="ca-ES"/>
        </a:p>
      </dgm:t>
    </dgm:pt>
    <dgm:pt modelId="{F44A71CC-2C0D-6546-969C-AAF5FEAFE601}" type="pres">
      <dgm:prSet presAssocID="{29B8C05A-E239-BE40-AE2B-1C0372E5593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60B58DF-3300-6548-8C65-D9B5FDDF909C}" type="pres">
      <dgm:prSet presAssocID="{29B8C05A-E239-BE40-AE2B-1C0372E55935}" presName="rootConnector" presStyleLbl="node3" presStyleIdx="0" presStyleCnt="4"/>
      <dgm:spPr/>
      <dgm:t>
        <a:bodyPr/>
        <a:lstStyle/>
        <a:p>
          <a:endParaRPr lang="ca-ES"/>
        </a:p>
      </dgm:t>
    </dgm:pt>
    <dgm:pt modelId="{887797C9-BF96-DE44-8C39-DD7370C7883E}" type="pres">
      <dgm:prSet presAssocID="{29B8C05A-E239-BE40-AE2B-1C0372E55935}" presName="hierChild4" presStyleCnt="0"/>
      <dgm:spPr/>
      <dgm:t>
        <a:bodyPr/>
        <a:lstStyle/>
        <a:p>
          <a:endParaRPr lang="ca-ES"/>
        </a:p>
      </dgm:t>
    </dgm:pt>
    <dgm:pt modelId="{A9046EA2-0B0F-8641-98EA-45B6CF902297}" type="pres">
      <dgm:prSet presAssocID="{29B8C05A-E239-BE40-AE2B-1C0372E55935}" presName="hierChild5" presStyleCnt="0"/>
      <dgm:spPr/>
      <dgm:t>
        <a:bodyPr/>
        <a:lstStyle/>
        <a:p>
          <a:endParaRPr lang="ca-ES"/>
        </a:p>
      </dgm:t>
    </dgm:pt>
    <dgm:pt modelId="{BF8DCB84-BF56-574B-96F3-98960454EB5F}" type="pres">
      <dgm:prSet presAssocID="{76C83EFE-CDC0-F745-AB4C-8BF0052F4DF2}" presName="Name64" presStyleLbl="parChTrans1D3" presStyleIdx="1" presStyleCnt="4"/>
      <dgm:spPr/>
      <dgm:t>
        <a:bodyPr/>
        <a:lstStyle/>
        <a:p>
          <a:endParaRPr lang="ca-ES"/>
        </a:p>
      </dgm:t>
    </dgm:pt>
    <dgm:pt modelId="{AF5087E2-A66E-FF49-9181-70C1BB528710}" type="pres">
      <dgm:prSet presAssocID="{01A6D943-9BB5-9442-986C-5E7F8377D007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0DAD7345-2192-C54A-8815-974A23070541}" type="pres">
      <dgm:prSet presAssocID="{01A6D943-9BB5-9442-986C-5E7F8377D007}" presName="rootComposite" presStyleCnt="0"/>
      <dgm:spPr/>
      <dgm:t>
        <a:bodyPr/>
        <a:lstStyle/>
        <a:p>
          <a:endParaRPr lang="ca-ES"/>
        </a:p>
      </dgm:t>
    </dgm:pt>
    <dgm:pt modelId="{B88EC220-8950-3546-90D7-4E0B751B2254}" type="pres">
      <dgm:prSet presAssocID="{01A6D943-9BB5-9442-986C-5E7F8377D00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9888810-0301-9A46-8766-A8A0CDA17762}" type="pres">
      <dgm:prSet presAssocID="{01A6D943-9BB5-9442-986C-5E7F8377D007}" presName="rootConnector" presStyleLbl="node3" presStyleIdx="1" presStyleCnt="4"/>
      <dgm:spPr/>
      <dgm:t>
        <a:bodyPr/>
        <a:lstStyle/>
        <a:p>
          <a:endParaRPr lang="ca-ES"/>
        </a:p>
      </dgm:t>
    </dgm:pt>
    <dgm:pt modelId="{3A97765F-791C-404A-A47B-2104B3482E74}" type="pres">
      <dgm:prSet presAssocID="{01A6D943-9BB5-9442-986C-5E7F8377D007}" presName="hierChild4" presStyleCnt="0"/>
      <dgm:spPr/>
      <dgm:t>
        <a:bodyPr/>
        <a:lstStyle/>
        <a:p>
          <a:endParaRPr lang="ca-ES"/>
        </a:p>
      </dgm:t>
    </dgm:pt>
    <dgm:pt modelId="{B7FCEBE1-450C-A044-ADF7-8F8700838413}" type="pres">
      <dgm:prSet presAssocID="{01A6D943-9BB5-9442-986C-5E7F8377D007}" presName="hierChild5" presStyleCnt="0"/>
      <dgm:spPr/>
      <dgm:t>
        <a:bodyPr/>
        <a:lstStyle/>
        <a:p>
          <a:endParaRPr lang="ca-ES"/>
        </a:p>
      </dgm:t>
    </dgm:pt>
    <dgm:pt modelId="{0C74846E-776A-8046-A3A5-0B261CD4DEA5}" type="pres">
      <dgm:prSet presAssocID="{BC77E481-BCE8-1943-B03E-6FFD1DCAB272}" presName="Name64" presStyleLbl="parChTrans1D3" presStyleIdx="2" presStyleCnt="4"/>
      <dgm:spPr/>
      <dgm:t>
        <a:bodyPr/>
        <a:lstStyle/>
        <a:p>
          <a:endParaRPr lang="ca-ES"/>
        </a:p>
      </dgm:t>
    </dgm:pt>
    <dgm:pt modelId="{4F8D9107-F6CC-BC4A-9F26-9C0785B8F685}" type="pres">
      <dgm:prSet presAssocID="{409AE7CC-47A0-1648-BCB0-E2B40C96FCE0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C28FAD2A-FAE0-2D4E-AC4C-C71C754DEBBB}" type="pres">
      <dgm:prSet presAssocID="{409AE7CC-47A0-1648-BCB0-E2B40C96FCE0}" presName="rootComposite" presStyleCnt="0"/>
      <dgm:spPr/>
      <dgm:t>
        <a:bodyPr/>
        <a:lstStyle/>
        <a:p>
          <a:endParaRPr lang="ca-ES"/>
        </a:p>
      </dgm:t>
    </dgm:pt>
    <dgm:pt modelId="{C5B287D6-621A-5C4A-96EC-8FF327AEAD40}" type="pres">
      <dgm:prSet presAssocID="{409AE7CC-47A0-1648-BCB0-E2B40C96FCE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6918D9F5-D392-F246-80AF-80B0FE4FFE0B}" type="pres">
      <dgm:prSet presAssocID="{409AE7CC-47A0-1648-BCB0-E2B40C96FCE0}" presName="rootConnector" presStyleLbl="node3" presStyleIdx="2" presStyleCnt="4"/>
      <dgm:spPr/>
      <dgm:t>
        <a:bodyPr/>
        <a:lstStyle/>
        <a:p>
          <a:endParaRPr lang="ca-ES"/>
        </a:p>
      </dgm:t>
    </dgm:pt>
    <dgm:pt modelId="{61ACFDC7-C29B-6648-958F-342A8378A1A1}" type="pres">
      <dgm:prSet presAssocID="{409AE7CC-47A0-1648-BCB0-E2B40C96FCE0}" presName="hierChild4" presStyleCnt="0"/>
      <dgm:spPr/>
      <dgm:t>
        <a:bodyPr/>
        <a:lstStyle/>
        <a:p>
          <a:endParaRPr lang="ca-ES"/>
        </a:p>
      </dgm:t>
    </dgm:pt>
    <dgm:pt modelId="{5F1E3ED5-635A-3A44-BA0E-B0B484E70F2E}" type="pres">
      <dgm:prSet presAssocID="{409AE7CC-47A0-1648-BCB0-E2B40C96FCE0}" presName="hierChild5" presStyleCnt="0"/>
      <dgm:spPr/>
      <dgm:t>
        <a:bodyPr/>
        <a:lstStyle/>
        <a:p>
          <a:endParaRPr lang="ca-ES"/>
        </a:p>
      </dgm:t>
    </dgm:pt>
    <dgm:pt modelId="{0A2F4905-492C-C246-A3AE-D95DA1808DDA}" type="pres">
      <dgm:prSet presAssocID="{3E263D0F-9124-1445-988B-0E57719DB3D9}" presName="Name64" presStyleLbl="parChTrans1D3" presStyleIdx="3" presStyleCnt="4"/>
      <dgm:spPr/>
      <dgm:t>
        <a:bodyPr/>
        <a:lstStyle/>
        <a:p>
          <a:endParaRPr lang="ca-ES"/>
        </a:p>
      </dgm:t>
    </dgm:pt>
    <dgm:pt modelId="{172B77CE-72B0-804D-BD65-DDC314407BA5}" type="pres">
      <dgm:prSet presAssocID="{EB2F4DBA-B438-7F46-A899-BDCF81E2D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ca-ES"/>
        </a:p>
      </dgm:t>
    </dgm:pt>
    <dgm:pt modelId="{35BBE2C6-BDD6-4E4F-AC73-8008D5E7C51F}" type="pres">
      <dgm:prSet presAssocID="{EB2F4DBA-B438-7F46-A899-BDCF81E2DED3}" presName="rootComposite" presStyleCnt="0"/>
      <dgm:spPr/>
      <dgm:t>
        <a:bodyPr/>
        <a:lstStyle/>
        <a:p>
          <a:endParaRPr lang="ca-ES"/>
        </a:p>
      </dgm:t>
    </dgm:pt>
    <dgm:pt modelId="{6C0425D4-67CB-624D-AEB8-B3E645480915}" type="pres">
      <dgm:prSet presAssocID="{EB2F4DBA-B438-7F46-A899-BDCF81E2DED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BC0A420-7B91-3C40-A63C-2A5F9F856C3A}" type="pres">
      <dgm:prSet presAssocID="{EB2F4DBA-B438-7F46-A899-BDCF81E2DED3}" presName="rootConnector" presStyleLbl="node3" presStyleIdx="3" presStyleCnt="4"/>
      <dgm:spPr/>
      <dgm:t>
        <a:bodyPr/>
        <a:lstStyle/>
        <a:p>
          <a:endParaRPr lang="ca-ES"/>
        </a:p>
      </dgm:t>
    </dgm:pt>
    <dgm:pt modelId="{AA7E747D-F771-FA48-88C9-F047ADE5ED9A}" type="pres">
      <dgm:prSet presAssocID="{EB2F4DBA-B438-7F46-A899-BDCF81E2DED3}" presName="hierChild4" presStyleCnt="0"/>
      <dgm:spPr/>
      <dgm:t>
        <a:bodyPr/>
        <a:lstStyle/>
        <a:p>
          <a:endParaRPr lang="ca-ES"/>
        </a:p>
      </dgm:t>
    </dgm:pt>
    <dgm:pt modelId="{0CF3F1AA-437A-CC4A-A7DF-890CBD3AF199}" type="pres">
      <dgm:prSet presAssocID="{EB2F4DBA-B438-7F46-A899-BDCF81E2DED3}" presName="hierChild5" presStyleCnt="0"/>
      <dgm:spPr/>
      <dgm:t>
        <a:bodyPr/>
        <a:lstStyle/>
        <a:p>
          <a:endParaRPr lang="ca-ES"/>
        </a:p>
      </dgm:t>
    </dgm:pt>
    <dgm:pt modelId="{1AEB91CF-69FA-654C-BF15-D23F57E69D4E}" type="pres">
      <dgm:prSet presAssocID="{E9DFE523-156F-374A-87DB-3996DCD8A2D1}" presName="hierChild5" presStyleCnt="0"/>
      <dgm:spPr/>
      <dgm:t>
        <a:bodyPr/>
        <a:lstStyle/>
        <a:p>
          <a:endParaRPr lang="ca-ES"/>
        </a:p>
      </dgm:t>
    </dgm:pt>
    <dgm:pt modelId="{1092D643-3DC4-4F4E-B1F0-B99C88A9DEDF}" type="pres">
      <dgm:prSet presAssocID="{C39BA10E-9494-A040-B5A3-144BD18437E4}" presName="hierChild3" presStyleCnt="0"/>
      <dgm:spPr/>
      <dgm:t>
        <a:bodyPr/>
        <a:lstStyle/>
        <a:p>
          <a:endParaRPr lang="ca-ES"/>
        </a:p>
      </dgm:t>
    </dgm:pt>
  </dgm:ptLst>
  <dgm:cxnLst>
    <dgm:cxn modelId="{2F43993D-91DF-B24B-A238-E0F03E1C1796}" type="presOf" srcId="{76C83EFE-CDC0-F745-AB4C-8BF0052F4DF2}" destId="{BF8DCB84-BF56-574B-96F3-98960454EB5F}" srcOrd="0" destOrd="0" presId="urn:microsoft.com/office/officeart/2009/3/layout/HorizontalOrganizationChart"/>
    <dgm:cxn modelId="{DAA10CD9-06C3-DA4C-8FF7-6A555BCD6F54}" type="presOf" srcId="{BC77E481-BCE8-1943-B03E-6FFD1DCAB272}" destId="{0C74846E-776A-8046-A3A5-0B261CD4DEA5}" srcOrd="0" destOrd="0" presId="urn:microsoft.com/office/officeart/2009/3/layout/HorizontalOrganizationChart"/>
    <dgm:cxn modelId="{EA2E7149-675D-9E44-BA7A-C648E0CD5553}" type="presOf" srcId="{01A6D943-9BB5-9442-986C-5E7F8377D007}" destId="{49888810-0301-9A46-8766-A8A0CDA17762}" srcOrd="1" destOrd="0" presId="urn:microsoft.com/office/officeart/2009/3/layout/HorizontalOrganizationChart"/>
    <dgm:cxn modelId="{B7EE243F-E717-3841-A1D3-F3C0FBA1AD91}" type="presOf" srcId="{E9DFE523-156F-374A-87DB-3996DCD8A2D1}" destId="{3366A20E-5E1C-4F4B-8F7B-A52DA7E078AA}" srcOrd="0" destOrd="0" presId="urn:microsoft.com/office/officeart/2009/3/layout/HorizontalOrganizationChart"/>
    <dgm:cxn modelId="{4531C4B9-E906-534D-95C0-58F0EA1FFAE4}" type="presOf" srcId="{57DA6091-1CEB-4B41-AC72-0A908CAE1DC0}" destId="{D2FB76F3-28BC-EB44-92FD-52015C67E1A0}" srcOrd="1" destOrd="0" presId="urn:microsoft.com/office/officeart/2009/3/layout/HorizontalOrganizationChart"/>
    <dgm:cxn modelId="{03A883FE-B727-3542-A78C-4B35E3C1D152}" type="presOf" srcId="{59AD861E-66C2-CA42-825A-81A9982B706A}" destId="{83F98E66-D8A0-654B-95DF-53356A4C4580}" srcOrd="0" destOrd="0" presId="urn:microsoft.com/office/officeart/2009/3/layout/HorizontalOrganizationChart"/>
    <dgm:cxn modelId="{2EC72582-4CF7-DE46-BF3A-F4F2DABAA780}" type="presOf" srcId="{29B8C05A-E239-BE40-AE2B-1C0372E55935}" destId="{F44A71CC-2C0D-6546-969C-AAF5FEAFE601}" srcOrd="0" destOrd="0" presId="urn:microsoft.com/office/officeart/2009/3/layout/HorizontalOrganizationChart"/>
    <dgm:cxn modelId="{538370AE-3596-9649-BF06-07F6F041EC68}" type="presOf" srcId="{04D84C7F-4858-604D-BA4C-44E312746B81}" destId="{D761C11C-49AF-9B43-BC65-4D5B2C3902D4}" srcOrd="0" destOrd="0" presId="urn:microsoft.com/office/officeart/2009/3/layout/HorizontalOrganizationChart"/>
    <dgm:cxn modelId="{549CD6E5-C1C8-F546-84DF-E2B201461002}" type="presOf" srcId="{4A4847A9-44DF-1845-B8B0-1BCFFA93DAC6}" destId="{1AF270A4-9F49-9F43-9999-7D1F5F929C89}" srcOrd="0" destOrd="0" presId="urn:microsoft.com/office/officeart/2009/3/layout/HorizontalOrganizationChart"/>
    <dgm:cxn modelId="{719C0B39-D9C8-F149-A9D6-414D04AD84C7}" srcId="{04D84C7F-4858-604D-BA4C-44E312746B81}" destId="{C39BA10E-9494-A040-B5A3-144BD18437E4}" srcOrd="2" destOrd="0" parTransId="{34310156-1C27-8B4D-810B-C9DE9D59303E}" sibTransId="{0438E65A-FF81-2249-8C1B-F48D2060711D}"/>
    <dgm:cxn modelId="{8F14AFD8-30B4-9D48-B49C-E33BE669B31A}" srcId="{59AD861E-66C2-CA42-825A-81A9982B706A}" destId="{A57B94E8-657C-A94A-822D-1B9B39FAEFE8}" srcOrd="1" destOrd="0" parTransId="{AF5B24B8-DADD-6543-A629-4B94286AEF81}" sibTransId="{991923BE-F29F-A842-B264-58D0B05E195E}"/>
    <dgm:cxn modelId="{DA84E34A-1514-CF47-B0B0-71FF30614CD1}" type="presOf" srcId="{060B0AA5-30FC-5F48-ABBF-BBA3317EE0E7}" destId="{3F15D76F-8803-544E-AD5A-78B298ED8DE2}" srcOrd="0" destOrd="0" presId="urn:microsoft.com/office/officeart/2009/3/layout/HorizontalOrganizationChart"/>
    <dgm:cxn modelId="{1CB2A2C9-96C4-9044-A87B-0AC59B301C33}" type="presOf" srcId="{29B8C05A-E239-BE40-AE2B-1C0372E55935}" destId="{860B58DF-3300-6548-8C65-D9B5FDDF909C}" srcOrd="1" destOrd="0" presId="urn:microsoft.com/office/officeart/2009/3/layout/HorizontalOrganizationChart"/>
    <dgm:cxn modelId="{163307AD-0C45-824C-8C4D-73599CBABB62}" type="presOf" srcId="{01A6D943-9BB5-9442-986C-5E7F8377D007}" destId="{B88EC220-8950-3546-90D7-4E0B751B2254}" srcOrd="0" destOrd="0" presId="urn:microsoft.com/office/officeart/2009/3/layout/HorizontalOrganizationChart"/>
    <dgm:cxn modelId="{87AD60E1-E90C-2D4A-A586-F6041DBA546F}" srcId="{E9DFE523-156F-374A-87DB-3996DCD8A2D1}" destId="{29B8C05A-E239-BE40-AE2B-1C0372E55935}" srcOrd="0" destOrd="0" parTransId="{4A4847A9-44DF-1845-B8B0-1BCFFA93DAC6}" sibTransId="{A2AF7D03-09CE-CD49-9CE1-1D93F5D788C8}"/>
    <dgm:cxn modelId="{FF726D37-E2A4-DB46-ABD7-A2A7AD02DB25}" type="presOf" srcId="{C39BA10E-9494-A040-B5A3-144BD18437E4}" destId="{214FBC5A-3B20-A846-A69E-FEE6CC910DED}" srcOrd="0" destOrd="0" presId="urn:microsoft.com/office/officeart/2009/3/layout/HorizontalOrganizationChart"/>
    <dgm:cxn modelId="{143B7408-181E-2A40-9D83-6F9AD699570A}" srcId="{E9DFE523-156F-374A-87DB-3996DCD8A2D1}" destId="{01A6D943-9BB5-9442-986C-5E7F8377D007}" srcOrd="1" destOrd="0" parTransId="{76C83EFE-CDC0-F745-AB4C-8BF0052F4DF2}" sibTransId="{958FCA96-01FD-3D40-B3BE-1FE55335AEBB}"/>
    <dgm:cxn modelId="{8D765C70-AAA3-054D-B49E-F3E185C015DA}" type="presOf" srcId="{409AE7CC-47A0-1648-BCB0-E2B40C96FCE0}" destId="{6918D9F5-D392-F246-80AF-80B0FE4FFE0B}" srcOrd="1" destOrd="0" presId="urn:microsoft.com/office/officeart/2009/3/layout/HorizontalOrganizationChart"/>
    <dgm:cxn modelId="{6C53BB0C-8004-5F4C-BA28-FBC518B8B3DD}" type="presOf" srcId="{A57B94E8-657C-A94A-822D-1B9B39FAEFE8}" destId="{CB3AED82-D819-0B49-BDB3-8A458BC1A031}" srcOrd="0" destOrd="0" presId="urn:microsoft.com/office/officeart/2009/3/layout/HorizontalOrganizationChart"/>
    <dgm:cxn modelId="{A5768DCA-F653-0145-9704-CAFDC7B9C206}" type="presOf" srcId="{59AD861E-66C2-CA42-825A-81A9982B706A}" destId="{305FB81F-86D9-344A-8AE6-1A257537CB68}" srcOrd="1" destOrd="0" presId="urn:microsoft.com/office/officeart/2009/3/layout/HorizontalOrganizationChart"/>
    <dgm:cxn modelId="{91E4F9F8-5FD7-3F48-8171-0F182FAB946F}" srcId="{C39BA10E-9494-A040-B5A3-144BD18437E4}" destId="{E9DFE523-156F-374A-87DB-3996DCD8A2D1}" srcOrd="0" destOrd="0" parTransId="{A159A5A7-8925-FF44-A4FE-1856F8C99BE9}" sibTransId="{F4E2219B-0CF1-C947-8126-0DDDDA0CA56B}"/>
    <dgm:cxn modelId="{EB9B9888-4A69-FD41-8C4A-F0EBCCE390E4}" type="presOf" srcId="{57DA6091-1CEB-4B41-AC72-0A908CAE1DC0}" destId="{27CB7A36-1743-A24D-BB95-1A19AACB7739}" srcOrd="0" destOrd="0" presId="urn:microsoft.com/office/officeart/2009/3/layout/HorizontalOrganizationChart"/>
    <dgm:cxn modelId="{4C5C133C-4865-8D4A-8B86-234041C80635}" srcId="{59AD861E-66C2-CA42-825A-81A9982B706A}" destId="{CC4D54EE-6BE6-6849-9F8B-311A1DC30DEB}" srcOrd="0" destOrd="0" parTransId="{060B0AA5-30FC-5F48-ABBF-BBA3317EE0E7}" sibTransId="{C889F865-99E1-B64E-9128-30DAD43F8B89}"/>
    <dgm:cxn modelId="{CCED0FBD-EFAB-5E4B-AD1E-32B351DFAD53}" type="presOf" srcId="{3E263D0F-9124-1445-988B-0E57719DB3D9}" destId="{0A2F4905-492C-C246-A3AE-D95DA1808DDA}" srcOrd="0" destOrd="0" presId="urn:microsoft.com/office/officeart/2009/3/layout/HorizontalOrganizationChart"/>
    <dgm:cxn modelId="{92319947-AB29-9149-B305-0164D8F13C68}" srcId="{04D84C7F-4858-604D-BA4C-44E312746B81}" destId="{57DA6091-1CEB-4B41-AC72-0A908CAE1DC0}" srcOrd="0" destOrd="0" parTransId="{04F9B3E8-666F-1F4D-A520-5682322CA436}" sibTransId="{A1E67C55-237E-BC4E-9474-C20F08ACE787}"/>
    <dgm:cxn modelId="{DAFB01D4-CF81-6D45-81BE-1AD669074F3E}" type="presOf" srcId="{CC4D54EE-6BE6-6849-9F8B-311A1DC30DEB}" destId="{A5457781-9002-7B4E-A8F5-5A8A3085E0F2}" srcOrd="1" destOrd="0" presId="urn:microsoft.com/office/officeart/2009/3/layout/HorizontalOrganizationChart"/>
    <dgm:cxn modelId="{15A76F01-D156-E54F-AF66-773A64A7FD28}" type="presOf" srcId="{CC4D54EE-6BE6-6849-9F8B-311A1DC30DEB}" destId="{0A4D770E-8FF9-5042-9481-C7BFE82E5EC4}" srcOrd="0" destOrd="0" presId="urn:microsoft.com/office/officeart/2009/3/layout/HorizontalOrganizationChart"/>
    <dgm:cxn modelId="{5000F91F-B29E-3248-83D7-9716082D58B6}" type="presOf" srcId="{EB2F4DBA-B438-7F46-A899-BDCF81E2DED3}" destId="{9BC0A420-7B91-3C40-A63C-2A5F9F856C3A}" srcOrd="1" destOrd="0" presId="urn:microsoft.com/office/officeart/2009/3/layout/HorizontalOrganizationChart"/>
    <dgm:cxn modelId="{B6F84E12-9ACE-E74C-80CB-B86F7AEA0AFD}" type="presOf" srcId="{AF5B24B8-DADD-6543-A629-4B94286AEF81}" destId="{469DFEDA-19A9-394A-9E0B-E3E6D7441409}" srcOrd="0" destOrd="0" presId="urn:microsoft.com/office/officeart/2009/3/layout/HorizontalOrganizationChart"/>
    <dgm:cxn modelId="{3ADFEEFF-EE2A-B341-8B67-92A33FE2FD2D}" type="presOf" srcId="{E9DFE523-156F-374A-87DB-3996DCD8A2D1}" destId="{EB7AFB80-7124-E54C-813B-99A236E257A8}" srcOrd="1" destOrd="0" presId="urn:microsoft.com/office/officeart/2009/3/layout/HorizontalOrganizationChart"/>
    <dgm:cxn modelId="{5ACE797A-F97C-8447-AEE3-D05C9D061509}" srcId="{04D84C7F-4858-604D-BA4C-44E312746B81}" destId="{59AD861E-66C2-CA42-825A-81A9982B706A}" srcOrd="1" destOrd="0" parTransId="{F9482F13-3F80-AA45-901B-82F536D731C0}" sibTransId="{15059602-B000-7B47-81CC-791D5FB5BE96}"/>
    <dgm:cxn modelId="{B85E4992-7074-0042-BA0E-37C8DAA1B00A}" type="presOf" srcId="{A57B94E8-657C-A94A-822D-1B9B39FAEFE8}" destId="{2E24C144-B48C-684F-B314-F54ED1842E82}" srcOrd="1" destOrd="0" presId="urn:microsoft.com/office/officeart/2009/3/layout/HorizontalOrganizationChart"/>
    <dgm:cxn modelId="{3863F78C-49AC-C347-86DD-17B1B7FBA638}" srcId="{E9DFE523-156F-374A-87DB-3996DCD8A2D1}" destId="{EB2F4DBA-B438-7F46-A899-BDCF81E2DED3}" srcOrd="3" destOrd="0" parTransId="{3E263D0F-9124-1445-988B-0E57719DB3D9}" sibTransId="{14405A30-A81E-024C-A4C9-665716D33475}"/>
    <dgm:cxn modelId="{5C288628-ECE8-3140-9B41-4AC86BE036FC}" type="presOf" srcId="{C39BA10E-9494-A040-B5A3-144BD18437E4}" destId="{D30CC220-6A63-A54E-ACDF-71FBBE2C8D5A}" srcOrd="1" destOrd="0" presId="urn:microsoft.com/office/officeart/2009/3/layout/HorizontalOrganizationChart"/>
    <dgm:cxn modelId="{05572A5E-102F-934A-93FC-B99397EF6B93}" type="presOf" srcId="{A159A5A7-8925-FF44-A4FE-1856F8C99BE9}" destId="{ECA6F9B3-100C-BC43-B435-F80B07E13A48}" srcOrd="0" destOrd="0" presId="urn:microsoft.com/office/officeart/2009/3/layout/HorizontalOrganizationChart"/>
    <dgm:cxn modelId="{843A1E71-D37C-9543-A1BC-8929827FF5B4}" srcId="{E9DFE523-156F-374A-87DB-3996DCD8A2D1}" destId="{409AE7CC-47A0-1648-BCB0-E2B40C96FCE0}" srcOrd="2" destOrd="0" parTransId="{BC77E481-BCE8-1943-B03E-6FFD1DCAB272}" sibTransId="{18EE72D7-09E7-D744-9358-AB29C446690F}"/>
    <dgm:cxn modelId="{D01F06A7-DF0B-BA41-83D5-24E69F7D4089}" type="presOf" srcId="{EB2F4DBA-B438-7F46-A899-BDCF81E2DED3}" destId="{6C0425D4-67CB-624D-AEB8-B3E645480915}" srcOrd="0" destOrd="0" presId="urn:microsoft.com/office/officeart/2009/3/layout/HorizontalOrganizationChart"/>
    <dgm:cxn modelId="{9A8DA069-8BF5-914A-B98C-50C337F7D397}" type="presOf" srcId="{409AE7CC-47A0-1648-BCB0-E2B40C96FCE0}" destId="{C5B287D6-621A-5C4A-96EC-8FF327AEAD40}" srcOrd="0" destOrd="0" presId="urn:microsoft.com/office/officeart/2009/3/layout/HorizontalOrganizationChart"/>
    <dgm:cxn modelId="{C45C22A3-9D4B-A343-845A-F76A9E71DF1D}" type="presParOf" srcId="{D761C11C-49AF-9B43-BC65-4D5B2C3902D4}" destId="{9EBF28B3-7441-6D4A-BD75-C7E5137B9DF9}" srcOrd="0" destOrd="0" presId="urn:microsoft.com/office/officeart/2009/3/layout/HorizontalOrganizationChart"/>
    <dgm:cxn modelId="{D62D366A-A907-B043-9BF4-FD32E2D2C3D7}" type="presParOf" srcId="{9EBF28B3-7441-6D4A-BD75-C7E5137B9DF9}" destId="{AC8B9D69-E562-4148-B41B-8A9205A9C016}" srcOrd="0" destOrd="0" presId="urn:microsoft.com/office/officeart/2009/3/layout/HorizontalOrganizationChart"/>
    <dgm:cxn modelId="{D3846262-BECF-CB4B-B760-30E811D0EA3F}" type="presParOf" srcId="{AC8B9D69-E562-4148-B41B-8A9205A9C016}" destId="{27CB7A36-1743-A24D-BB95-1A19AACB7739}" srcOrd="0" destOrd="0" presId="urn:microsoft.com/office/officeart/2009/3/layout/HorizontalOrganizationChart"/>
    <dgm:cxn modelId="{98A86B60-C356-DD49-8A2D-24E248CD6621}" type="presParOf" srcId="{AC8B9D69-E562-4148-B41B-8A9205A9C016}" destId="{D2FB76F3-28BC-EB44-92FD-52015C67E1A0}" srcOrd="1" destOrd="0" presId="urn:microsoft.com/office/officeart/2009/3/layout/HorizontalOrganizationChart"/>
    <dgm:cxn modelId="{0D9D5BD8-1C4D-A047-A0EF-623D6532D238}" type="presParOf" srcId="{9EBF28B3-7441-6D4A-BD75-C7E5137B9DF9}" destId="{D9FA410D-DF83-F248-9D52-86CB07CD392E}" srcOrd="1" destOrd="0" presId="urn:microsoft.com/office/officeart/2009/3/layout/HorizontalOrganizationChart"/>
    <dgm:cxn modelId="{84A38C30-FE18-FF42-889E-695852210F7E}" type="presParOf" srcId="{9EBF28B3-7441-6D4A-BD75-C7E5137B9DF9}" destId="{4AE0A423-CEF1-484E-A42B-304F3474A97F}" srcOrd="2" destOrd="0" presId="urn:microsoft.com/office/officeart/2009/3/layout/HorizontalOrganizationChart"/>
    <dgm:cxn modelId="{3ECEB31F-58ED-6F4B-A83F-FCC4B1758B7C}" type="presParOf" srcId="{D761C11C-49AF-9B43-BC65-4D5B2C3902D4}" destId="{6BEDE0BE-4669-B04E-8E6D-3B766505E244}" srcOrd="1" destOrd="0" presId="urn:microsoft.com/office/officeart/2009/3/layout/HorizontalOrganizationChart"/>
    <dgm:cxn modelId="{850C0FF8-882D-DF4A-8DD2-D5CAF6C4AB8E}" type="presParOf" srcId="{6BEDE0BE-4669-B04E-8E6D-3B766505E244}" destId="{E90A09C0-4371-C34E-97CF-13DF4BA3E317}" srcOrd="0" destOrd="0" presId="urn:microsoft.com/office/officeart/2009/3/layout/HorizontalOrganizationChart"/>
    <dgm:cxn modelId="{94FF5094-3E9B-AD47-BF96-816E14F59436}" type="presParOf" srcId="{E90A09C0-4371-C34E-97CF-13DF4BA3E317}" destId="{83F98E66-D8A0-654B-95DF-53356A4C4580}" srcOrd="0" destOrd="0" presId="urn:microsoft.com/office/officeart/2009/3/layout/HorizontalOrganizationChart"/>
    <dgm:cxn modelId="{9FE23F1C-22C8-5943-9469-B4B7D64FE209}" type="presParOf" srcId="{E90A09C0-4371-C34E-97CF-13DF4BA3E317}" destId="{305FB81F-86D9-344A-8AE6-1A257537CB68}" srcOrd="1" destOrd="0" presId="urn:microsoft.com/office/officeart/2009/3/layout/HorizontalOrganizationChart"/>
    <dgm:cxn modelId="{7911126F-FB47-7B47-9DE7-12255F4FF620}" type="presParOf" srcId="{6BEDE0BE-4669-B04E-8E6D-3B766505E244}" destId="{D8794749-2E3F-DB4C-A82C-7CDD91066F55}" srcOrd="1" destOrd="0" presId="urn:microsoft.com/office/officeart/2009/3/layout/HorizontalOrganizationChart"/>
    <dgm:cxn modelId="{89D917F1-AF05-D842-8AB7-76A6D38600AC}" type="presParOf" srcId="{D8794749-2E3F-DB4C-A82C-7CDD91066F55}" destId="{3F15D76F-8803-544E-AD5A-78B298ED8DE2}" srcOrd="0" destOrd="0" presId="urn:microsoft.com/office/officeart/2009/3/layout/HorizontalOrganizationChart"/>
    <dgm:cxn modelId="{B09C27BF-F4CB-C542-8764-3CF8019A0F07}" type="presParOf" srcId="{D8794749-2E3F-DB4C-A82C-7CDD91066F55}" destId="{4FE66C8A-C463-8A41-84EA-2089435DE4C7}" srcOrd="1" destOrd="0" presId="urn:microsoft.com/office/officeart/2009/3/layout/HorizontalOrganizationChart"/>
    <dgm:cxn modelId="{601F7475-DB34-4845-8A57-4B6DD85953E8}" type="presParOf" srcId="{4FE66C8A-C463-8A41-84EA-2089435DE4C7}" destId="{A86F020D-9DEE-0F4B-B09F-554C6490F855}" srcOrd="0" destOrd="0" presId="urn:microsoft.com/office/officeart/2009/3/layout/HorizontalOrganizationChart"/>
    <dgm:cxn modelId="{303EA9DE-BA69-4749-8A68-D48983E99ADC}" type="presParOf" srcId="{A86F020D-9DEE-0F4B-B09F-554C6490F855}" destId="{0A4D770E-8FF9-5042-9481-C7BFE82E5EC4}" srcOrd="0" destOrd="0" presId="urn:microsoft.com/office/officeart/2009/3/layout/HorizontalOrganizationChart"/>
    <dgm:cxn modelId="{122EF79C-EAEC-9C44-9641-A2ECED0C7A4F}" type="presParOf" srcId="{A86F020D-9DEE-0F4B-B09F-554C6490F855}" destId="{A5457781-9002-7B4E-A8F5-5A8A3085E0F2}" srcOrd="1" destOrd="0" presId="urn:microsoft.com/office/officeart/2009/3/layout/HorizontalOrganizationChart"/>
    <dgm:cxn modelId="{5890F002-2EA2-9544-B508-8CDA49384B77}" type="presParOf" srcId="{4FE66C8A-C463-8A41-84EA-2089435DE4C7}" destId="{D42467E5-A887-9446-9181-272FDC52A5FB}" srcOrd="1" destOrd="0" presId="urn:microsoft.com/office/officeart/2009/3/layout/HorizontalOrganizationChart"/>
    <dgm:cxn modelId="{FCD484E4-1691-1B49-9BCC-AE0DB4EC2F2A}" type="presParOf" srcId="{4FE66C8A-C463-8A41-84EA-2089435DE4C7}" destId="{7AF084A7-AA24-3E47-A94E-F18152243C69}" srcOrd="2" destOrd="0" presId="urn:microsoft.com/office/officeart/2009/3/layout/HorizontalOrganizationChart"/>
    <dgm:cxn modelId="{D7BB4815-E8C1-B743-B0EA-429687C4F05A}" type="presParOf" srcId="{D8794749-2E3F-DB4C-A82C-7CDD91066F55}" destId="{469DFEDA-19A9-394A-9E0B-E3E6D7441409}" srcOrd="2" destOrd="0" presId="urn:microsoft.com/office/officeart/2009/3/layout/HorizontalOrganizationChart"/>
    <dgm:cxn modelId="{B0796ED9-5937-174F-84E8-AB544AFFADCA}" type="presParOf" srcId="{D8794749-2E3F-DB4C-A82C-7CDD91066F55}" destId="{86493573-C922-0F45-8A4B-26D32177A6BF}" srcOrd="3" destOrd="0" presId="urn:microsoft.com/office/officeart/2009/3/layout/HorizontalOrganizationChart"/>
    <dgm:cxn modelId="{33FB0D50-9C92-BC4E-984B-769EE5056B5E}" type="presParOf" srcId="{86493573-C922-0F45-8A4B-26D32177A6BF}" destId="{366725B8-0A14-534D-96D6-28BDAD361F42}" srcOrd="0" destOrd="0" presId="urn:microsoft.com/office/officeart/2009/3/layout/HorizontalOrganizationChart"/>
    <dgm:cxn modelId="{C54B4D4D-F1C8-8A4D-8185-FFD1AFED0CEA}" type="presParOf" srcId="{366725B8-0A14-534D-96D6-28BDAD361F42}" destId="{CB3AED82-D819-0B49-BDB3-8A458BC1A031}" srcOrd="0" destOrd="0" presId="urn:microsoft.com/office/officeart/2009/3/layout/HorizontalOrganizationChart"/>
    <dgm:cxn modelId="{E8BFC41B-C7B5-914E-AD4E-C40CA023484A}" type="presParOf" srcId="{366725B8-0A14-534D-96D6-28BDAD361F42}" destId="{2E24C144-B48C-684F-B314-F54ED1842E82}" srcOrd="1" destOrd="0" presId="urn:microsoft.com/office/officeart/2009/3/layout/HorizontalOrganizationChart"/>
    <dgm:cxn modelId="{E8D34510-BE8B-C14C-9C01-7B85FBB87D1E}" type="presParOf" srcId="{86493573-C922-0F45-8A4B-26D32177A6BF}" destId="{6C841827-8DA4-8B44-B791-03AC5CEA053C}" srcOrd="1" destOrd="0" presId="urn:microsoft.com/office/officeart/2009/3/layout/HorizontalOrganizationChart"/>
    <dgm:cxn modelId="{9DDA17DF-42C5-0B4A-9421-8DCDF22783CB}" type="presParOf" srcId="{86493573-C922-0F45-8A4B-26D32177A6BF}" destId="{4F5E1F35-1156-184C-A4D8-F15EABFA5EBD}" srcOrd="2" destOrd="0" presId="urn:microsoft.com/office/officeart/2009/3/layout/HorizontalOrganizationChart"/>
    <dgm:cxn modelId="{18515675-DF45-F64C-AB02-A9B1C0DA03BB}" type="presParOf" srcId="{6BEDE0BE-4669-B04E-8E6D-3B766505E244}" destId="{D609CAEB-FAFD-2347-B5BD-962C3981B8AA}" srcOrd="2" destOrd="0" presId="urn:microsoft.com/office/officeart/2009/3/layout/HorizontalOrganizationChart"/>
    <dgm:cxn modelId="{4B91D081-A065-2946-8E7D-5BF5C181083A}" type="presParOf" srcId="{D761C11C-49AF-9B43-BC65-4D5B2C3902D4}" destId="{16ED40D2-0BC5-D84B-A6ED-75FF0CD59635}" srcOrd="2" destOrd="0" presId="urn:microsoft.com/office/officeart/2009/3/layout/HorizontalOrganizationChart"/>
    <dgm:cxn modelId="{34DEC1CD-35F0-0B47-AAC3-94CB1EC044C1}" type="presParOf" srcId="{16ED40D2-0BC5-D84B-A6ED-75FF0CD59635}" destId="{A1122167-6CF9-5D44-95CF-072884A62CB5}" srcOrd="0" destOrd="0" presId="urn:microsoft.com/office/officeart/2009/3/layout/HorizontalOrganizationChart"/>
    <dgm:cxn modelId="{F786DD85-2F19-5E46-B25F-AF911A052A2E}" type="presParOf" srcId="{A1122167-6CF9-5D44-95CF-072884A62CB5}" destId="{214FBC5A-3B20-A846-A69E-FEE6CC910DED}" srcOrd="0" destOrd="0" presId="urn:microsoft.com/office/officeart/2009/3/layout/HorizontalOrganizationChart"/>
    <dgm:cxn modelId="{BCEC0B34-5997-2645-81BE-B7E497ED0F55}" type="presParOf" srcId="{A1122167-6CF9-5D44-95CF-072884A62CB5}" destId="{D30CC220-6A63-A54E-ACDF-71FBBE2C8D5A}" srcOrd="1" destOrd="0" presId="urn:microsoft.com/office/officeart/2009/3/layout/HorizontalOrganizationChart"/>
    <dgm:cxn modelId="{C7801CAD-A506-514F-A7E0-CD9D88822A0F}" type="presParOf" srcId="{16ED40D2-0BC5-D84B-A6ED-75FF0CD59635}" destId="{E514EFA1-9828-CB45-9434-336FC5DFBE70}" srcOrd="1" destOrd="0" presId="urn:microsoft.com/office/officeart/2009/3/layout/HorizontalOrganizationChart"/>
    <dgm:cxn modelId="{FBB64F7A-114B-F640-8814-65CF4159BA6C}" type="presParOf" srcId="{E514EFA1-9828-CB45-9434-336FC5DFBE70}" destId="{ECA6F9B3-100C-BC43-B435-F80B07E13A48}" srcOrd="0" destOrd="0" presId="urn:microsoft.com/office/officeart/2009/3/layout/HorizontalOrganizationChart"/>
    <dgm:cxn modelId="{03BAAFE6-5A87-264A-92EA-07DA65EAAD6F}" type="presParOf" srcId="{E514EFA1-9828-CB45-9434-336FC5DFBE70}" destId="{88910A8F-C843-3648-80A3-6FC9A7E463B7}" srcOrd="1" destOrd="0" presId="urn:microsoft.com/office/officeart/2009/3/layout/HorizontalOrganizationChart"/>
    <dgm:cxn modelId="{A2ABEDB8-23E9-BC4A-800E-0B6AE34E5071}" type="presParOf" srcId="{88910A8F-C843-3648-80A3-6FC9A7E463B7}" destId="{2B37662A-C3C8-434D-B57E-921B2585B2B0}" srcOrd="0" destOrd="0" presId="urn:microsoft.com/office/officeart/2009/3/layout/HorizontalOrganizationChart"/>
    <dgm:cxn modelId="{A49D7137-F05A-0141-B4E1-65B3D5D3CCF6}" type="presParOf" srcId="{2B37662A-C3C8-434D-B57E-921B2585B2B0}" destId="{3366A20E-5E1C-4F4B-8F7B-A52DA7E078AA}" srcOrd="0" destOrd="0" presId="urn:microsoft.com/office/officeart/2009/3/layout/HorizontalOrganizationChart"/>
    <dgm:cxn modelId="{02F42B25-B022-2E49-915A-308607B56CDB}" type="presParOf" srcId="{2B37662A-C3C8-434D-B57E-921B2585B2B0}" destId="{EB7AFB80-7124-E54C-813B-99A236E257A8}" srcOrd="1" destOrd="0" presId="urn:microsoft.com/office/officeart/2009/3/layout/HorizontalOrganizationChart"/>
    <dgm:cxn modelId="{6185AEF1-9A4F-5A46-99F6-F5413FCCE92A}" type="presParOf" srcId="{88910A8F-C843-3648-80A3-6FC9A7E463B7}" destId="{952C5C28-29EE-514D-A030-0FF1239DA60A}" srcOrd="1" destOrd="0" presId="urn:microsoft.com/office/officeart/2009/3/layout/HorizontalOrganizationChart"/>
    <dgm:cxn modelId="{EAF76D13-025C-C141-98C7-C9C43B9767EC}" type="presParOf" srcId="{952C5C28-29EE-514D-A030-0FF1239DA60A}" destId="{1AF270A4-9F49-9F43-9999-7D1F5F929C89}" srcOrd="0" destOrd="0" presId="urn:microsoft.com/office/officeart/2009/3/layout/HorizontalOrganizationChart"/>
    <dgm:cxn modelId="{9265A6E3-294F-A848-8EA5-E8761BD117A0}" type="presParOf" srcId="{952C5C28-29EE-514D-A030-0FF1239DA60A}" destId="{98932979-BAC9-3D4C-84F3-4BF3C95A80D7}" srcOrd="1" destOrd="0" presId="urn:microsoft.com/office/officeart/2009/3/layout/HorizontalOrganizationChart"/>
    <dgm:cxn modelId="{D2957D73-69E7-D941-AA79-5848085003A9}" type="presParOf" srcId="{98932979-BAC9-3D4C-84F3-4BF3C95A80D7}" destId="{C02F056D-3A8C-054A-938F-31441B5C7A1B}" srcOrd="0" destOrd="0" presId="urn:microsoft.com/office/officeart/2009/3/layout/HorizontalOrganizationChart"/>
    <dgm:cxn modelId="{B3626CB3-F5EE-6646-9B5F-D0B56540B545}" type="presParOf" srcId="{C02F056D-3A8C-054A-938F-31441B5C7A1B}" destId="{F44A71CC-2C0D-6546-969C-AAF5FEAFE601}" srcOrd="0" destOrd="0" presId="urn:microsoft.com/office/officeart/2009/3/layout/HorizontalOrganizationChart"/>
    <dgm:cxn modelId="{C081AC11-F054-0646-A30B-191B00536D15}" type="presParOf" srcId="{C02F056D-3A8C-054A-938F-31441B5C7A1B}" destId="{860B58DF-3300-6548-8C65-D9B5FDDF909C}" srcOrd="1" destOrd="0" presId="urn:microsoft.com/office/officeart/2009/3/layout/HorizontalOrganizationChart"/>
    <dgm:cxn modelId="{05A6947D-D21F-5443-A2E1-7C56B00B75DD}" type="presParOf" srcId="{98932979-BAC9-3D4C-84F3-4BF3C95A80D7}" destId="{887797C9-BF96-DE44-8C39-DD7370C7883E}" srcOrd="1" destOrd="0" presId="urn:microsoft.com/office/officeart/2009/3/layout/HorizontalOrganizationChart"/>
    <dgm:cxn modelId="{4C281B1B-DDE2-E744-8B74-714CFA5FA8AD}" type="presParOf" srcId="{98932979-BAC9-3D4C-84F3-4BF3C95A80D7}" destId="{A9046EA2-0B0F-8641-98EA-45B6CF902297}" srcOrd="2" destOrd="0" presId="urn:microsoft.com/office/officeart/2009/3/layout/HorizontalOrganizationChart"/>
    <dgm:cxn modelId="{3EFB3009-0707-554B-BE92-2C8FEACF94E4}" type="presParOf" srcId="{952C5C28-29EE-514D-A030-0FF1239DA60A}" destId="{BF8DCB84-BF56-574B-96F3-98960454EB5F}" srcOrd="2" destOrd="0" presId="urn:microsoft.com/office/officeart/2009/3/layout/HorizontalOrganizationChart"/>
    <dgm:cxn modelId="{BB3D876E-F9A0-FA4F-B795-4413CDD61474}" type="presParOf" srcId="{952C5C28-29EE-514D-A030-0FF1239DA60A}" destId="{AF5087E2-A66E-FF49-9181-70C1BB528710}" srcOrd="3" destOrd="0" presId="urn:microsoft.com/office/officeart/2009/3/layout/HorizontalOrganizationChart"/>
    <dgm:cxn modelId="{1707DCC8-5722-C24A-BE8D-3EA46323CB45}" type="presParOf" srcId="{AF5087E2-A66E-FF49-9181-70C1BB528710}" destId="{0DAD7345-2192-C54A-8815-974A23070541}" srcOrd="0" destOrd="0" presId="urn:microsoft.com/office/officeart/2009/3/layout/HorizontalOrganizationChart"/>
    <dgm:cxn modelId="{AB401149-7A68-504B-BB8E-51C6FF7BF595}" type="presParOf" srcId="{0DAD7345-2192-C54A-8815-974A23070541}" destId="{B88EC220-8950-3546-90D7-4E0B751B2254}" srcOrd="0" destOrd="0" presId="urn:microsoft.com/office/officeart/2009/3/layout/HorizontalOrganizationChart"/>
    <dgm:cxn modelId="{D7BDCCF3-E996-1746-81F5-C6F4144F6582}" type="presParOf" srcId="{0DAD7345-2192-C54A-8815-974A23070541}" destId="{49888810-0301-9A46-8766-A8A0CDA17762}" srcOrd="1" destOrd="0" presId="urn:microsoft.com/office/officeart/2009/3/layout/HorizontalOrganizationChart"/>
    <dgm:cxn modelId="{1DF22F8A-FCB9-A644-9B26-BB26E7187A79}" type="presParOf" srcId="{AF5087E2-A66E-FF49-9181-70C1BB528710}" destId="{3A97765F-791C-404A-A47B-2104B3482E74}" srcOrd="1" destOrd="0" presId="urn:microsoft.com/office/officeart/2009/3/layout/HorizontalOrganizationChart"/>
    <dgm:cxn modelId="{4613CB55-F321-7443-B5E3-BA2E765A7C48}" type="presParOf" srcId="{AF5087E2-A66E-FF49-9181-70C1BB528710}" destId="{B7FCEBE1-450C-A044-ADF7-8F8700838413}" srcOrd="2" destOrd="0" presId="urn:microsoft.com/office/officeart/2009/3/layout/HorizontalOrganizationChart"/>
    <dgm:cxn modelId="{B46C86F1-0C0F-0A46-A2CA-E42BA862E7FD}" type="presParOf" srcId="{952C5C28-29EE-514D-A030-0FF1239DA60A}" destId="{0C74846E-776A-8046-A3A5-0B261CD4DEA5}" srcOrd="4" destOrd="0" presId="urn:microsoft.com/office/officeart/2009/3/layout/HorizontalOrganizationChart"/>
    <dgm:cxn modelId="{9576D911-A67C-EF49-A9A4-A2D6251FCEAF}" type="presParOf" srcId="{952C5C28-29EE-514D-A030-0FF1239DA60A}" destId="{4F8D9107-F6CC-BC4A-9F26-9C0785B8F685}" srcOrd="5" destOrd="0" presId="urn:microsoft.com/office/officeart/2009/3/layout/HorizontalOrganizationChart"/>
    <dgm:cxn modelId="{33B307FF-8561-F548-A172-30884308B247}" type="presParOf" srcId="{4F8D9107-F6CC-BC4A-9F26-9C0785B8F685}" destId="{C28FAD2A-FAE0-2D4E-AC4C-C71C754DEBBB}" srcOrd="0" destOrd="0" presId="urn:microsoft.com/office/officeart/2009/3/layout/HorizontalOrganizationChart"/>
    <dgm:cxn modelId="{F31FF133-9C54-E743-9B87-737618EE44A4}" type="presParOf" srcId="{C28FAD2A-FAE0-2D4E-AC4C-C71C754DEBBB}" destId="{C5B287D6-621A-5C4A-96EC-8FF327AEAD40}" srcOrd="0" destOrd="0" presId="urn:microsoft.com/office/officeart/2009/3/layout/HorizontalOrganizationChart"/>
    <dgm:cxn modelId="{569E067D-004F-3047-8570-D3A585327ED0}" type="presParOf" srcId="{C28FAD2A-FAE0-2D4E-AC4C-C71C754DEBBB}" destId="{6918D9F5-D392-F246-80AF-80B0FE4FFE0B}" srcOrd="1" destOrd="0" presId="urn:microsoft.com/office/officeart/2009/3/layout/HorizontalOrganizationChart"/>
    <dgm:cxn modelId="{8EB21021-00DE-7F43-BA61-9E2ECA00965C}" type="presParOf" srcId="{4F8D9107-F6CC-BC4A-9F26-9C0785B8F685}" destId="{61ACFDC7-C29B-6648-958F-342A8378A1A1}" srcOrd="1" destOrd="0" presId="urn:microsoft.com/office/officeart/2009/3/layout/HorizontalOrganizationChart"/>
    <dgm:cxn modelId="{65792B71-766D-7547-9FF6-33586647E6A4}" type="presParOf" srcId="{4F8D9107-F6CC-BC4A-9F26-9C0785B8F685}" destId="{5F1E3ED5-635A-3A44-BA0E-B0B484E70F2E}" srcOrd="2" destOrd="0" presId="urn:microsoft.com/office/officeart/2009/3/layout/HorizontalOrganizationChart"/>
    <dgm:cxn modelId="{1FEBA8C2-7B68-3747-81D3-41980F0DC793}" type="presParOf" srcId="{952C5C28-29EE-514D-A030-0FF1239DA60A}" destId="{0A2F4905-492C-C246-A3AE-D95DA1808DDA}" srcOrd="6" destOrd="0" presId="urn:microsoft.com/office/officeart/2009/3/layout/HorizontalOrganizationChart"/>
    <dgm:cxn modelId="{E53E9F54-674A-F14C-B773-00476C1D49F3}" type="presParOf" srcId="{952C5C28-29EE-514D-A030-0FF1239DA60A}" destId="{172B77CE-72B0-804D-BD65-DDC314407BA5}" srcOrd="7" destOrd="0" presId="urn:microsoft.com/office/officeart/2009/3/layout/HorizontalOrganizationChart"/>
    <dgm:cxn modelId="{311E527B-5688-7544-8B76-1DFAA4AA8A7E}" type="presParOf" srcId="{172B77CE-72B0-804D-BD65-DDC314407BA5}" destId="{35BBE2C6-BDD6-4E4F-AC73-8008D5E7C51F}" srcOrd="0" destOrd="0" presId="urn:microsoft.com/office/officeart/2009/3/layout/HorizontalOrganizationChart"/>
    <dgm:cxn modelId="{8CE71FDC-6356-B448-9D6F-49525B2336CD}" type="presParOf" srcId="{35BBE2C6-BDD6-4E4F-AC73-8008D5E7C51F}" destId="{6C0425D4-67CB-624D-AEB8-B3E645480915}" srcOrd="0" destOrd="0" presId="urn:microsoft.com/office/officeart/2009/3/layout/HorizontalOrganizationChart"/>
    <dgm:cxn modelId="{0C9FFAC0-6B21-1B49-A9F4-E4059A652C7A}" type="presParOf" srcId="{35BBE2C6-BDD6-4E4F-AC73-8008D5E7C51F}" destId="{9BC0A420-7B91-3C40-A63C-2A5F9F856C3A}" srcOrd="1" destOrd="0" presId="urn:microsoft.com/office/officeart/2009/3/layout/HorizontalOrganizationChart"/>
    <dgm:cxn modelId="{97EE760C-DC2B-4145-983B-4902CDFFD093}" type="presParOf" srcId="{172B77CE-72B0-804D-BD65-DDC314407BA5}" destId="{AA7E747D-F771-FA48-88C9-F047ADE5ED9A}" srcOrd="1" destOrd="0" presId="urn:microsoft.com/office/officeart/2009/3/layout/HorizontalOrganizationChart"/>
    <dgm:cxn modelId="{3431DA38-C2E6-7B49-B7A2-AE59C2CD8D86}" type="presParOf" srcId="{172B77CE-72B0-804D-BD65-DDC314407BA5}" destId="{0CF3F1AA-437A-CC4A-A7DF-890CBD3AF199}" srcOrd="2" destOrd="0" presId="urn:microsoft.com/office/officeart/2009/3/layout/HorizontalOrganizationChart"/>
    <dgm:cxn modelId="{568C8A56-50D2-AB4F-9CB6-47872D1BB368}" type="presParOf" srcId="{88910A8F-C843-3648-80A3-6FC9A7E463B7}" destId="{1AEB91CF-69FA-654C-BF15-D23F57E69D4E}" srcOrd="2" destOrd="0" presId="urn:microsoft.com/office/officeart/2009/3/layout/HorizontalOrganizationChart"/>
    <dgm:cxn modelId="{42472061-F06B-4E4F-B224-A98C1B4ACEAB}" type="presParOf" srcId="{16ED40D2-0BC5-D84B-A6ED-75FF0CD59635}" destId="{1092D643-3DC4-4F4E-B1F0-B99C88A9DE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A9AAD0-C0C2-BB4B-93DF-6327DA11B57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241F1475-2081-B04D-94AB-1106505059B6}">
      <dgm:prSet/>
      <dgm:spPr/>
      <dgm:t>
        <a:bodyPr/>
        <a:lstStyle/>
        <a:p>
          <a:pPr rtl="0"/>
          <a:r>
            <a:rPr lang="ca-ES" b="1" baseline="0" dirty="0" err="1" smtClean="0"/>
            <a:t>Key</a:t>
          </a:r>
          <a:r>
            <a:rPr lang="ca-ES" b="1" baseline="0" dirty="0" smtClean="0"/>
            <a:t> element in </a:t>
          </a:r>
          <a:r>
            <a:rPr lang="ca-ES" b="1" baseline="0" dirty="0" err="1" smtClean="0"/>
            <a:t>eTwinnng</a:t>
          </a:r>
          <a:r>
            <a:rPr lang="ca-ES" b="1" baseline="0" dirty="0" smtClean="0"/>
            <a:t> </a:t>
          </a:r>
          <a:r>
            <a:rPr lang="ca-ES" b="1" baseline="0" dirty="0" err="1" smtClean="0"/>
            <a:t>projects</a:t>
          </a:r>
          <a:endParaRPr lang="ca-ES" dirty="0"/>
        </a:p>
      </dgm:t>
    </dgm:pt>
    <dgm:pt modelId="{ACA00D37-588F-754A-87A9-57762E30703B}" type="parTrans" cxnId="{057154D7-73B4-444C-ADD2-F0688F719E24}">
      <dgm:prSet/>
      <dgm:spPr/>
      <dgm:t>
        <a:bodyPr/>
        <a:lstStyle/>
        <a:p>
          <a:endParaRPr lang="ca-ES"/>
        </a:p>
      </dgm:t>
    </dgm:pt>
    <dgm:pt modelId="{0F633B3F-E2E0-854A-8C8D-76B62582E1CF}" type="sibTrans" cxnId="{057154D7-73B4-444C-ADD2-F0688F719E24}">
      <dgm:prSet/>
      <dgm:spPr/>
      <dgm:t>
        <a:bodyPr/>
        <a:lstStyle/>
        <a:p>
          <a:endParaRPr lang="ca-ES"/>
        </a:p>
      </dgm:t>
    </dgm:pt>
    <dgm:pt modelId="{8E11039C-64C2-2541-A3D3-70107DE19391}">
      <dgm:prSet/>
      <dgm:spPr/>
      <dgm:t>
        <a:bodyPr/>
        <a:lstStyle/>
        <a:p>
          <a:pPr rtl="0"/>
          <a:r>
            <a:rPr lang="ca-ES" b="1" baseline="0" dirty="0" err="1" smtClean="0"/>
            <a:t>If</a:t>
          </a:r>
          <a:r>
            <a:rPr lang="ca-ES" b="1" baseline="0" dirty="0" smtClean="0"/>
            <a:t> </a:t>
          </a:r>
          <a:r>
            <a:rPr lang="ca-ES" b="1" baseline="0" dirty="0" err="1" smtClean="0"/>
            <a:t>there</a:t>
          </a:r>
          <a:r>
            <a:rPr lang="ca-ES" b="1" baseline="0" dirty="0" smtClean="0"/>
            <a:t> is </a:t>
          </a:r>
          <a:r>
            <a:rPr lang="ca-ES" b="1" baseline="0" dirty="0" err="1" smtClean="0"/>
            <a:t>interaction</a:t>
          </a:r>
          <a:r>
            <a:rPr lang="ca-ES" b="1" baseline="0" dirty="0" smtClean="0"/>
            <a:t> </a:t>
          </a:r>
          <a:r>
            <a:rPr lang="ca-ES" b="1" baseline="0" dirty="0" err="1" smtClean="0"/>
            <a:t>among</a:t>
          </a:r>
          <a:r>
            <a:rPr lang="ca-ES" b="1" baseline="0" dirty="0" smtClean="0"/>
            <a:t> </a:t>
          </a:r>
          <a:r>
            <a:rPr lang="ca-ES" b="1" baseline="0" dirty="0" err="1" smtClean="0"/>
            <a:t>students</a:t>
          </a:r>
          <a:r>
            <a:rPr lang="ca-ES" b="1" baseline="0" dirty="0" smtClean="0"/>
            <a:t> of </a:t>
          </a:r>
          <a:r>
            <a:rPr lang="ca-ES" b="1" baseline="0" dirty="0" err="1" smtClean="0"/>
            <a:t>the</a:t>
          </a:r>
          <a:r>
            <a:rPr lang="ca-ES" b="1" baseline="0" dirty="0" smtClean="0"/>
            <a:t> </a:t>
          </a:r>
          <a:r>
            <a:rPr lang="ca-ES" b="1" baseline="0" dirty="0" err="1" smtClean="0"/>
            <a:t>different</a:t>
          </a:r>
          <a:r>
            <a:rPr lang="ca-ES" b="1" baseline="0" dirty="0" smtClean="0"/>
            <a:t> </a:t>
          </a:r>
          <a:r>
            <a:rPr lang="ca-ES" b="1" baseline="0" dirty="0" err="1" smtClean="0"/>
            <a:t>schools</a:t>
          </a:r>
          <a:endParaRPr lang="ca-ES" dirty="0"/>
        </a:p>
      </dgm:t>
    </dgm:pt>
    <dgm:pt modelId="{427CA049-8661-8442-9DF5-C6DE1FC35412}" type="parTrans" cxnId="{8713B805-3765-5D4E-A1E3-CA8711FDC927}">
      <dgm:prSet/>
      <dgm:spPr/>
      <dgm:t>
        <a:bodyPr/>
        <a:lstStyle/>
        <a:p>
          <a:endParaRPr lang="ca-ES"/>
        </a:p>
      </dgm:t>
    </dgm:pt>
    <dgm:pt modelId="{1AD3C6F5-F38F-954A-8A3C-C57957F9CD10}" type="sibTrans" cxnId="{8713B805-3765-5D4E-A1E3-CA8711FDC927}">
      <dgm:prSet/>
      <dgm:spPr/>
      <dgm:t>
        <a:bodyPr/>
        <a:lstStyle/>
        <a:p>
          <a:endParaRPr lang="ca-ES"/>
        </a:p>
      </dgm:t>
    </dgm:pt>
    <dgm:pt modelId="{CC242FB7-B80B-A843-B5BC-8A7D9B738A3B}">
      <dgm:prSet/>
      <dgm:spPr/>
      <dgm:t>
        <a:bodyPr/>
        <a:lstStyle/>
        <a:p>
          <a:pPr rtl="0"/>
          <a:r>
            <a:rPr lang="ca-ES" b="1" baseline="0" dirty="0" err="1" smtClean="0"/>
            <a:t>Students</a:t>
          </a:r>
          <a:r>
            <a:rPr lang="ca-ES" b="1" baseline="0" dirty="0" smtClean="0"/>
            <a:t> </a:t>
          </a:r>
          <a:r>
            <a:rPr lang="ca-ES" b="1" baseline="0" dirty="0" err="1" smtClean="0"/>
            <a:t>will</a:t>
          </a:r>
          <a:r>
            <a:rPr lang="ca-ES" b="1" baseline="0" dirty="0" smtClean="0"/>
            <a:t> </a:t>
          </a:r>
          <a:r>
            <a:rPr lang="ca-ES" b="1" baseline="0" dirty="0" err="1" smtClean="0"/>
            <a:t>develop</a:t>
          </a:r>
          <a:r>
            <a:rPr lang="ca-ES" b="1" baseline="0" dirty="0" smtClean="0"/>
            <a:t> </a:t>
          </a:r>
          <a:r>
            <a:rPr lang="ca-ES" b="1" baseline="0" dirty="0" err="1" smtClean="0"/>
            <a:t>their</a:t>
          </a:r>
          <a:r>
            <a:rPr lang="ca-ES" b="1" baseline="0" dirty="0" smtClean="0"/>
            <a:t> </a:t>
          </a:r>
          <a:r>
            <a:rPr lang="ca-ES" b="1" baseline="0" dirty="0" err="1" smtClean="0"/>
            <a:t>skills</a:t>
          </a:r>
          <a:endParaRPr lang="ca-ES" dirty="0"/>
        </a:p>
      </dgm:t>
    </dgm:pt>
    <dgm:pt modelId="{96AEECE2-EEC6-5D44-94AB-501586E3463C}" type="parTrans" cxnId="{E34D1BE9-ADD5-F749-AD6F-A4F4792CC12A}">
      <dgm:prSet/>
      <dgm:spPr/>
      <dgm:t>
        <a:bodyPr/>
        <a:lstStyle/>
        <a:p>
          <a:endParaRPr lang="ca-ES"/>
        </a:p>
      </dgm:t>
    </dgm:pt>
    <dgm:pt modelId="{4962FA3D-E436-6B40-A914-16613A9F976A}" type="sibTrans" cxnId="{E34D1BE9-ADD5-F749-AD6F-A4F4792CC12A}">
      <dgm:prSet/>
      <dgm:spPr/>
      <dgm:t>
        <a:bodyPr/>
        <a:lstStyle/>
        <a:p>
          <a:endParaRPr lang="ca-ES"/>
        </a:p>
      </dgm:t>
    </dgm:pt>
    <dgm:pt modelId="{61C188FA-B756-B84C-882A-23C14400EED3}">
      <dgm:prSet/>
      <dgm:spPr/>
      <dgm:t>
        <a:bodyPr/>
        <a:lstStyle/>
        <a:p>
          <a:pPr rtl="0"/>
          <a:r>
            <a:rPr lang="ca-ES" b="1" baseline="0" dirty="0" smtClean="0"/>
            <a:t>Language</a:t>
          </a:r>
          <a:endParaRPr lang="ca-ES" dirty="0"/>
        </a:p>
      </dgm:t>
    </dgm:pt>
    <dgm:pt modelId="{FCDE8299-1C60-9D4F-A911-85AF77ED9C10}" type="parTrans" cxnId="{12774A06-3470-344A-895B-4ED3A5E39AD5}">
      <dgm:prSet/>
      <dgm:spPr/>
      <dgm:t>
        <a:bodyPr/>
        <a:lstStyle/>
        <a:p>
          <a:endParaRPr lang="ca-ES"/>
        </a:p>
      </dgm:t>
    </dgm:pt>
    <dgm:pt modelId="{B781FFF6-28C0-CD44-A718-BB20D0AD8027}" type="sibTrans" cxnId="{12774A06-3470-344A-895B-4ED3A5E39AD5}">
      <dgm:prSet/>
      <dgm:spPr/>
      <dgm:t>
        <a:bodyPr/>
        <a:lstStyle/>
        <a:p>
          <a:endParaRPr lang="ca-ES"/>
        </a:p>
      </dgm:t>
    </dgm:pt>
    <dgm:pt modelId="{7E584F14-C662-3B4D-8402-A310952EE046}">
      <dgm:prSet/>
      <dgm:spPr/>
      <dgm:t>
        <a:bodyPr/>
        <a:lstStyle/>
        <a:p>
          <a:pPr rtl="0"/>
          <a:r>
            <a:rPr lang="ca-ES" b="1" baseline="0" dirty="0" smtClean="0"/>
            <a:t>Cultural</a:t>
          </a:r>
          <a:endParaRPr lang="ca-ES" dirty="0"/>
        </a:p>
      </dgm:t>
    </dgm:pt>
    <dgm:pt modelId="{FB93B8A4-301C-E746-A3A4-BCE9CA1792FA}" type="parTrans" cxnId="{2EB29F18-007B-064F-B4D0-87D852C8F93F}">
      <dgm:prSet/>
      <dgm:spPr/>
      <dgm:t>
        <a:bodyPr/>
        <a:lstStyle/>
        <a:p>
          <a:endParaRPr lang="ca-ES"/>
        </a:p>
      </dgm:t>
    </dgm:pt>
    <dgm:pt modelId="{33E814E2-23EE-C449-B0A2-AE803D592CCD}" type="sibTrans" cxnId="{2EB29F18-007B-064F-B4D0-87D852C8F93F}">
      <dgm:prSet/>
      <dgm:spPr/>
      <dgm:t>
        <a:bodyPr/>
        <a:lstStyle/>
        <a:p>
          <a:endParaRPr lang="ca-ES"/>
        </a:p>
      </dgm:t>
    </dgm:pt>
    <dgm:pt modelId="{1611D1E8-CDB6-A845-A43F-59713F32E8A2}">
      <dgm:prSet/>
      <dgm:spPr/>
      <dgm:t>
        <a:bodyPr/>
        <a:lstStyle/>
        <a:p>
          <a:pPr rtl="0"/>
          <a:r>
            <a:rPr lang="ca-ES" b="1" baseline="0" dirty="0" smtClean="0"/>
            <a:t>Social</a:t>
          </a:r>
          <a:endParaRPr lang="ca-ES" dirty="0"/>
        </a:p>
      </dgm:t>
    </dgm:pt>
    <dgm:pt modelId="{DE5B84F5-26CA-3A47-A0D4-FE5170DD2162}" type="parTrans" cxnId="{5CE2FDAA-8335-CA47-8AB1-0FD377518170}">
      <dgm:prSet/>
      <dgm:spPr/>
      <dgm:t>
        <a:bodyPr/>
        <a:lstStyle/>
        <a:p>
          <a:endParaRPr lang="ca-ES"/>
        </a:p>
      </dgm:t>
    </dgm:pt>
    <dgm:pt modelId="{2D1E89C6-6444-964A-AABD-427FA32B2872}" type="sibTrans" cxnId="{5CE2FDAA-8335-CA47-8AB1-0FD377518170}">
      <dgm:prSet/>
      <dgm:spPr/>
      <dgm:t>
        <a:bodyPr/>
        <a:lstStyle/>
        <a:p>
          <a:endParaRPr lang="ca-ES"/>
        </a:p>
      </dgm:t>
    </dgm:pt>
    <dgm:pt modelId="{A9B452D3-7419-4E45-9212-BAF9848A6BDD}" type="pres">
      <dgm:prSet presAssocID="{3DA9AAD0-C0C2-BB4B-93DF-6327DA11B5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9753433-843A-FE48-9744-73CF39EC27CE}" type="pres">
      <dgm:prSet presAssocID="{241F1475-2081-B04D-94AB-1106505059B6}" presName="root1" presStyleCnt="0"/>
      <dgm:spPr/>
    </dgm:pt>
    <dgm:pt modelId="{6CE709A5-0664-A24F-923E-59414C71E4BF}" type="pres">
      <dgm:prSet presAssocID="{241F1475-2081-B04D-94AB-1106505059B6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93FE030-9880-0D48-8CD7-DF63481B0BF6}" type="pres">
      <dgm:prSet presAssocID="{241F1475-2081-B04D-94AB-1106505059B6}" presName="level2hierChild" presStyleCnt="0"/>
      <dgm:spPr/>
    </dgm:pt>
    <dgm:pt modelId="{4A25F5B0-2BF8-B84D-8CF4-2A553360B738}" type="pres">
      <dgm:prSet presAssocID="{8E11039C-64C2-2541-A3D3-70107DE19391}" presName="root1" presStyleCnt="0"/>
      <dgm:spPr/>
    </dgm:pt>
    <dgm:pt modelId="{B65C36F5-F036-BD41-8E80-BBA994F23A5B}" type="pres">
      <dgm:prSet presAssocID="{8E11039C-64C2-2541-A3D3-70107DE19391}" presName="LevelOneTextNode" presStyleLbl="node0" presStyleIdx="1" presStyleCnt="2" custScaleY="170927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A1F849B-1DBC-6647-95EC-B1100F525CD3}" type="pres">
      <dgm:prSet presAssocID="{8E11039C-64C2-2541-A3D3-70107DE19391}" presName="level2hierChild" presStyleCnt="0"/>
      <dgm:spPr/>
    </dgm:pt>
    <dgm:pt modelId="{21A69DF1-0F35-AC46-B067-859B27D4643F}" type="pres">
      <dgm:prSet presAssocID="{96AEECE2-EEC6-5D44-94AB-501586E3463C}" presName="conn2-1" presStyleLbl="parChTrans1D2" presStyleIdx="0" presStyleCnt="1"/>
      <dgm:spPr/>
      <dgm:t>
        <a:bodyPr/>
        <a:lstStyle/>
        <a:p>
          <a:endParaRPr lang="ca-ES"/>
        </a:p>
      </dgm:t>
    </dgm:pt>
    <dgm:pt modelId="{9D29E0A7-4CFE-7E41-9D67-F10B231D4991}" type="pres">
      <dgm:prSet presAssocID="{96AEECE2-EEC6-5D44-94AB-501586E3463C}" presName="connTx" presStyleLbl="parChTrans1D2" presStyleIdx="0" presStyleCnt="1"/>
      <dgm:spPr/>
      <dgm:t>
        <a:bodyPr/>
        <a:lstStyle/>
        <a:p>
          <a:endParaRPr lang="ca-ES"/>
        </a:p>
      </dgm:t>
    </dgm:pt>
    <dgm:pt modelId="{E62CCCC5-F3DF-B746-8D5B-900F1F620015}" type="pres">
      <dgm:prSet presAssocID="{CC242FB7-B80B-A843-B5BC-8A7D9B738A3B}" presName="root2" presStyleCnt="0"/>
      <dgm:spPr/>
    </dgm:pt>
    <dgm:pt modelId="{5E3016A3-11F4-9245-96FC-CCB7DA992F61}" type="pres">
      <dgm:prSet presAssocID="{CC242FB7-B80B-A843-B5BC-8A7D9B738A3B}" presName="LevelTwoTextNode" presStyleLbl="node2" presStyleIdx="0" presStyleCnt="1" custScaleY="17373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160975C-C62B-7940-B837-B58283D119F0}" type="pres">
      <dgm:prSet presAssocID="{CC242FB7-B80B-A843-B5BC-8A7D9B738A3B}" presName="level3hierChild" presStyleCnt="0"/>
      <dgm:spPr/>
    </dgm:pt>
    <dgm:pt modelId="{219D8513-F405-E843-8755-5A3970537A96}" type="pres">
      <dgm:prSet presAssocID="{FCDE8299-1C60-9D4F-A911-85AF77ED9C10}" presName="conn2-1" presStyleLbl="parChTrans1D3" presStyleIdx="0" presStyleCnt="3"/>
      <dgm:spPr/>
      <dgm:t>
        <a:bodyPr/>
        <a:lstStyle/>
        <a:p>
          <a:endParaRPr lang="ca-ES"/>
        </a:p>
      </dgm:t>
    </dgm:pt>
    <dgm:pt modelId="{6B468A8B-ADB1-D046-BC73-5258538ADA81}" type="pres">
      <dgm:prSet presAssocID="{FCDE8299-1C60-9D4F-A911-85AF77ED9C10}" presName="connTx" presStyleLbl="parChTrans1D3" presStyleIdx="0" presStyleCnt="3"/>
      <dgm:spPr/>
      <dgm:t>
        <a:bodyPr/>
        <a:lstStyle/>
        <a:p>
          <a:endParaRPr lang="ca-ES"/>
        </a:p>
      </dgm:t>
    </dgm:pt>
    <dgm:pt modelId="{44D81855-B8BC-4448-89A3-3D3A3050ACE7}" type="pres">
      <dgm:prSet presAssocID="{61C188FA-B756-B84C-882A-23C14400EED3}" presName="root2" presStyleCnt="0"/>
      <dgm:spPr/>
    </dgm:pt>
    <dgm:pt modelId="{635B7244-0ED4-9749-8426-482D0E48C30E}" type="pres">
      <dgm:prSet presAssocID="{61C188FA-B756-B84C-882A-23C14400EED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5B33F17-55C8-634F-AD0D-6CA2061FF1C8}" type="pres">
      <dgm:prSet presAssocID="{61C188FA-B756-B84C-882A-23C14400EED3}" presName="level3hierChild" presStyleCnt="0"/>
      <dgm:spPr/>
    </dgm:pt>
    <dgm:pt modelId="{7C197BC1-32D9-0B42-B030-0753F1404E6D}" type="pres">
      <dgm:prSet presAssocID="{FB93B8A4-301C-E746-A3A4-BCE9CA1792FA}" presName="conn2-1" presStyleLbl="parChTrans1D3" presStyleIdx="1" presStyleCnt="3"/>
      <dgm:spPr/>
      <dgm:t>
        <a:bodyPr/>
        <a:lstStyle/>
        <a:p>
          <a:endParaRPr lang="ca-ES"/>
        </a:p>
      </dgm:t>
    </dgm:pt>
    <dgm:pt modelId="{B6A3C434-EC02-BB4F-860D-ABFD3EDB78F9}" type="pres">
      <dgm:prSet presAssocID="{FB93B8A4-301C-E746-A3A4-BCE9CA1792FA}" presName="connTx" presStyleLbl="parChTrans1D3" presStyleIdx="1" presStyleCnt="3"/>
      <dgm:spPr/>
      <dgm:t>
        <a:bodyPr/>
        <a:lstStyle/>
        <a:p>
          <a:endParaRPr lang="ca-ES"/>
        </a:p>
      </dgm:t>
    </dgm:pt>
    <dgm:pt modelId="{C378C739-BB2A-3643-A48E-B3BFDF55F629}" type="pres">
      <dgm:prSet presAssocID="{7E584F14-C662-3B4D-8402-A310952EE046}" presName="root2" presStyleCnt="0"/>
      <dgm:spPr/>
    </dgm:pt>
    <dgm:pt modelId="{4D1E0D62-49A2-664B-A6D8-F7D41DA677FA}" type="pres">
      <dgm:prSet presAssocID="{7E584F14-C662-3B4D-8402-A310952EE04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F5013F1-1707-664B-B20D-033133F85392}" type="pres">
      <dgm:prSet presAssocID="{7E584F14-C662-3B4D-8402-A310952EE046}" presName="level3hierChild" presStyleCnt="0"/>
      <dgm:spPr/>
    </dgm:pt>
    <dgm:pt modelId="{FAF805AA-1C2B-B747-BD2C-1C4077E77D67}" type="pres">
      <dgm:prSet presAssocID="{DE5B84F5-26CA-3A47-A0D4-FE5170DD2162}" presName="conn2-1" presStyleLbl="parChTrans1D3" presStyleIdx="2" presStyleCnt="3"/>
      <dgm:spPr/>
      <dgm:t>
        <a:bodyPr/>
        <a:lstStyle/>
        <a:p>
          <a:endParaRPr lang="ca-ES"/>
        </a:p>
      </dgm:t>
    </dgm:pt>
    <dgm:pt modelId="{57B0F777-BA9C-F04A-AA60-C81312EB7404}" type="pres">
      <dgm:prSet presAssocID="{DE5B84F5-26CA-3A47-A0D4-FE5170DD2162}" presName="connTx" presStyleLbl="parChTrans1D3" presStyleIdx="2" presStyleCnt="3"/>
      <dgm:spPr/>
      <dgm:t>
        <a:bodyPr/>
        <a:lstStyle/>
        <a:p>
          <a:endParaRPr lang="ca-ES"/>
        </a:p>
      </dgm:t>
    </dgm:pt>
    <dgm:pt modelId="{51CB227B-9F81-8B45-BC8F-0343CE917387}" type="pres">
      <dgm:prSet presAssocID="{1611D1E8-CDB6-A845-A43F-59713F32E8A2}" presName="root2" presStyleCnt="0"/>
      <dgm:spPr/>
    </dgm:pt>
    <dgm:pt modelId="{CECB6B5F-AEBF-7542-B1D6-4B49AB11417D}" type="pres">
      <dgm:prSet presAssocID="{1611D1E8-CDB6-A845-A43F-59713F32E8A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EC37A3B-6FAD-E845-9E43-FD7F069969A4}" type="pres">
      <dgm:prSet presAssocID="{1611D1E8-CDB6-A845-A43F-59713F32E8A2}" presName="level3hierChild" presStyleCnt="0"/>
      <dgm:spPr/>
    </dgm:pt>
  </dgm:ptLst>
  <dgm:cxnLst>
    <dgm:cxn modelId="{4421D28A-D20C-E24B-BF30-59D2EE735A41}" type="presOf" srcId="{1611D1E8-CDB6-A845-A43F-59713F32E8A2}" destId="{CECB6B5F-AEBF-7542-B1D6-4B49AB11417D}" srcOrd="0" destOrd="0" presId="urn:microsoft.com/office/officeart/2005/8/layout/hierarchy2"/>
    <dgm:cxn modelId="{076082FE-E706-374A-ACCF-81F81E5C2E57}" type="presOf" srcId="{3DA9AAD0-C0C2-BB4B-93DF-6327DA11B57F}" destId="{A9B452D3-7419-4E45-9212-BAF9848A6BDD}" srcOrd="0" destOrd="0" presId="urn:microsoft.com/office/officeart/2005/8/layout/hierarchy2"/>
    <dgm:cxn modelId="{EE779BC8-A1E1-5C4E-8BC4-73FCC300EE28}" type="presOf" srcId="{FB93B8A4-301C-E746-A3A4-BCE9CA1792FA}" destId="{B6A3C434-EC02-BB4F-860D-ABFD3EDB78F9}" srcOrd="1" destOrd="0" presId="urn:microsoft.com/office/officeart/2005/8/layout/hierarchy2"/>
    <dgm:cxn modelId="{0DCFC02D-2D87-E241-9B04-A85B841257B3}" type="presOf" srcId="{61C188FA-B756-B84C-882A-23C14400EED3}" destId="{635B7244-0ED4-9749-8426-482D0E48C30E}" srcOrd="0" destOrd="0" presId="urn:microsoft.com/office/officeart/2005/8/layout/hierarchy2"/>
    <dgm:cxn modelId="{AF3FCECE-C629-224F-A9A4-C474B65BEB2F}" type="presOf" srcId="{FCDE8299-1C60-9D4F-A911-85AF77ED9C10}" destId="{219D8513-F405-E843-8755-5A3970537A96}" srcOrd="0" destOrd="0" presId="urn:microsoft.com/office/officeart/2005/8/layout/hierarchy2"/>
    <dgm:cxn modelId="{E34D1BE9-ADD5-F749-AD6F-A4F4792CC12A}" srcId="{8E11039C-64C2-2541-A3D3-70107DE19391}" destId="{CC242FB7-B80B-A843-B5BC-8A7D9B738A3B}" srcOrd="0" destOrd="0" parTransId="{96AEECE2-EEC6-5D44-94AB-501586E3463C}" sibTransId="{4962FA3D-E436-6B40-A914-16613A9F976A}"/>
    <dgm:cxn modelId="{EC03BBE0-4028-354C-9A3A-E826489FD7EA}" type="presOf" srcId="{DE5B84F5-26CA-3A47-A0D4-FE5170DD2162}" destId="{57B0F777-BA9C-F04A-AA60-C81312EB7404}" srcOrd="1" destOrd="0" presId="urn:microsoft.com/office/officeart/2005/8/layout/hierarchy2"/>
    <dgm:cxn modelId="{5CE2FDAA-8335-CA47-8AB1-0FD377518170}" srcId="{CC242FB7-B80B-A843-B5BC-8A7D9B738A3B}" destId="{1611D1E8-CDB6-A845-A43F-59713F32E8A2}" srcOrd="2" destOrd="0" parTransId="{DE5B84F5-26CA-3A47-A0D4-FE5170DD2162}" sibTransId="{2D1E89C6-6444-964A-AABD-427FA32B2872}"/>
    <dgm:cxn modelId="{69373DF5-C56A-3749-8D47-9CC5696EBD4E}" type="presOf" srcId="{96AEECE2-EEC6-5D44-94AB-501586E3463C}" destId="{21A69DF1-0F35-AC46-B067-859B27D4643F}" srcOrd="0" destOrd="0" presId="urn:microsoft.com/office/officeart/2005/8/layout/hierarchy2"/>
    <dgm:cxn modelId="{EFFFA02A-3014-3640-B32B-9790E0A18DA9}" type="presOf" srcId="{96AEECE2-EEC6-5D44-94AB-501586E3463C}" destId="{9D29E0A7-4CFE-7E41-9D67-F10B231D4991}" srcOrd="1" destOrd="0" presId="urn:microsoft.com/office/officeart/2005/8/layout/hierarchy2"/>
    <dgm:cxn modelId="{8713B805-3765-5D4E-A1E3-CA8711FDC927}" srcId="{3DA9AAD0-C0C2-BB4B-93DF-6327DA11B57F}" destId="{8E11039C-64C2-2541-A3D3-70107DE19391}" srcOrd="1" destOrd="0" parTransId="{427CA049-8661-8442-9DF5-C6DE1FC35412}" sibTransId="{1AD3C6F5-F38F-954A-8A3C-C57957F9CD10}"/>
    <dgm:cxn modelId="{48AF9EC0-73D1-6146-BDF4-A65FF040083B}" type="presOf" srcId="{FCDE8299-1C60-9D4F-A911-85AF77ED9C10}" destId="{6B468A8B-ADB1-D046-BC73-5258538ADA81}" srcOrd="1" destOrd="0" presId="urn:microsoft.com/office/officeart/2005/8/layout/hierarchy2"/>
    <dgm:cxn modelId="{F0AC992D-29CE-7245-8752-1AA60D88EA88}" type="presOf" srcId="{8E11039C-64C2-2541-A3D3-70107DE19391}" destId="{B65C36F5-F036-BD41-8E80-BBA994F23A5B}" srcOrd="0" destOrd="0" presId="urn:microsoft.com/office/officeart/2005/8/layout/hierarchy2"/>
    <dgm:cxn modelId="{12774A06-3470-344A-895B-4ED3A5E39AD5}" srcId="{CC242FB7-B80B-A843-B5BC-8A7D9B738A3B}" destId="{61C188FA-B756-B84C-882A-23C14400EED3}" srcOrd="0" destOrd="0" parTransId="{FCDE8299-1C60-9D4F-A911-85AF77ED9C10}" sibTransId="{B781FFF6-28C0-CD44-A718-BB20D0AD8027}"/>
    <dgm:cxn modelId="{FC8BE290-B6AB-BB4F-8535-3CE7C2B9B29C}" type="presOf" srcId="{DE5B84F5-26CA-3A47-A0D4-FE5170DD2162}" destId="{FAF805AA-1C2B-B747-BD2C-1C4077E77D67}" srcOrd="0" destOrd="0" presId="urn:microsoft.com/office/officeart/2005/8/layout/hierarchy2"/>
    <dgm:cxn modelId="{2EB29F18-007B-064F-B4D0-87D852C8F93F}" srcId="{CC242FB7-B80B-A843-B5BC-8A7D9B738A3B}" destId="{7E584F14-C662-3B4D-8402-A310952EE046}" srcOrd="1" destOrd="0" parTransId="{FB93B8A4-301C-E746-A3A4-BCE9CA1792FA}" sibTransId="{33E814E2-23EE-C449-B0A2-AE803D592CCD}"/>
    <dgm:cxn modelId="{2F695BC7-D8FC-1742-9DB8-88E14535FED9}" type="presOf" srcId="{FB93B8A4-301C-E746-A3A4-BCE9CA1792FA}" destId="{7C197BC1-32D9-0B42-B030-0753F1404E6D}" srcOrd="0" destOrd="0" presId="urn:microsoft.com/office/officeart/2005/8/layout/hierarchy2"/>
    <dgm:cxn modelId="{073CA998-53AA-B245-8A5F-A8E3FA6FBE48}" type="presOf" srcId="{241F1475-2081-B04D-94AB-1106505059B6}" destId="{6CE709A5-0664-A24F-923E-59414C71E4BF}" srcOrd="0" destOrd="0" presId="urn:microsoft.com/office/officeart/2005/8/layout/hierarchy2"/>
    <dgm:cxn modelId="{057154D7-73B4-444C-ADD2-F0688F719E24}" srcId="{3DA9AAD0-C0C2-BB4B-93DF-6327DA11B57F}" destId="{241F1475-2081-B04D-94AB-1106505059B6}" srcOrd="0" destOrd="0" parTransId="{ACA00D37-588F-754A-87A9-57762E30703B}" sibTransId="{0F633B3F-E2E0-854A-8C8D-76B62582E1CF}"/>
    <dgm:cxn modelId="{092305D2-92BD-114D-87C9-EF8255FB7E62}" type="presOf" srcId="{7E584F14-C662-3B4D-8402-A310952EE046}" destId="{4D1E0D62-49A2-664B-A6D8-F7D41DA677FA}" srcOrd="0" destOrd="0" presId="urn:microsoft.com/office/officeart/2005/8/layout/hierarchy2"/>
    <dgm:cxn modelId="{9CBFB9A5-A547-1144-AF87-4B6BB2141773}" type="presOf" srcId="{CC242FB7-B80B-A843-B5BC-8A7D9B738A3B}" destId="{5E3016A3-11F4-9245-96FC-CCB7DA992F61}" srcOrd="0" destOrd="0" presId="urn:microsoft.com/office/officeart/2005/8/layout/hierarchy2"/>
    <dgm:cxn modelId="{FB554CA8-7B7D-8B48-B676-1D61142CBFC2}" type="presParOf" srcId="{A9B452D3-7419-4E45-9212-BAF9848A6BDD}" destId="{19753433-843A-FE48-9744-73CF39EC27CE}" srcOrd="0" destOrd="0" presId="urn:microsoft.com/office/officeart/2005/8/layout/hierarchy2"/>
    <dgm:cxn modelId="{7C3C50AF-F187-3342-8CC4-7441BF0F33CF}" type="presParOf" srcId="{19753433-843A-FE48-9744-73CF39EC27CE}" destId="{6CE709A5-0664-A24F-923E-59414C71E4BF}" srcOrd="0" destOrd="0" presId="urn:microsoft.com/office/officeart/2005/8/layout/hierarchy2"/>
    <dgm:cxn modelId="{08C9014E-16EC-6245-910C-CCB3B4D9A14E}" type="presParOf" srcId="{19753433-843A-FE48-9744-73CF39EC27CE}" destId="{F93FE030-9880-0D48-8CD7-DF63481B0BF6}" srcOrd="1" destOrd="0" presId="urn:microsoft.com/office/officeart/2005/8/layout/hierarchy2"/>
    <dgm:cxn modelId="{8B962E74-01D2-8B4A-9E95-346ECDF713B2}" type="presParOf" srcId="{A9B452D3-7419-4E45-9212-BAF9848A6BDD}" destId="{4A25F5B0-2BF8-B84D-8CF4-2A553360B738}" srcOrd="1" destOrd="0" presId="urn:microsoft.com/office/officeart/2005/8/layout/hierarchy2"/>
    <dgm:cxn modelId="{C1DE75EA-8994-C94C-AAB2-EB30758E2E1A}" type="presParOf" srcId="{4A25F5B0-2BF8-B84D-8CF4-2A553360B738}" destId="{B65C36F5-F036-BD41-8E80-BBA994F23A5B}" srcOrd="0" destOrd="0" presId="urn:microsoft.com/office/officeart/2005/8/layout/hierarchy2"/>
    <dgm:cxn modelId="{FFE648A5-9F2B-DA45-8BC3-B14B00DF9D1E}" type="presParOf" srcId="{4A25F5B0-2BF8-B84D-8CF4-2A553360B738}" destId="{3A1F849B-1DBC-6647-95EC-B1100F525CD3}" srcOrd="1" destOrd="0" presId="urn:microsoft.com/office/officeart/2005/8/layout/hierarchy2"/>
    <dgm:cxn modelId="{EFBA8440-BC88-8F48-93DC-5D58ED80F1E3}" type="presParOf" srcId="{3A1F849B-1DBC-6647-95EC-B1100F525CD3}" destId="{21A69DF1-0F35-AC46-B067-859B27D4643F}" srcOrd="0" destOrd="0" presId="urn:microsoft.com/office/officeart/2005/8/layout/hierarchy2"/>
    <dgm:cxn modelId="{179E6049-9EE0-DB43-9A67-185048CD0A60}" type="presParOf" srcId="{21A69DF1-0F35-AC46-B067-859B27D4643F}" destId="{9D29E0A7-4CFE-7E41-9D67-F10B231D4991}" srcOrd="0" destOrd="0" presId="urn:microsoft.com/office/officeart/2005/8/layout/hierarchy2"/>
    <dgm:cxn modelId="{700D62E9-6DFB-AB4C-86A5-E92A702A47CB}" type="presParOf" srcId="{3A1F849B-1DBC-6647-95EC-B1100F525CD3}" destId="{E62CCCC5-F3DF-B746-8D5B-900F1F620015}" srcOrd="1" destOrd="0" presId="urn:microsoft.com/office/officeart/2005/8/layout/hierarchy2"/>
    <dgm:cxn modelId="{75BD9A1E-646E-FD4C-ABB3-04C63760532D}" type="presParOf" srcId="{E62CCCC5-F3DF-B746-8D5B-900F1F620015}" destId="{5E3016A3-11F4-9245-96FC-CCB7DA992F61}" srcOrd="0" destOrd="0" presId="urn:microsoft.com/office/officeart/2005/8/layout/hierarchy2"/>
    <dgm:cxn modelId="{39E3729A-E0B5-8040-B1EC-D1F59AEDD0EA}" type="presParOf" srcId="{E62CCCC5-F3DF-B746-8D5B-900F1F620015}" destId="{5160975C-C62B-7940-B837-B58283D119F0}" srcOrd="1" destOrd="0" presId="urn:microsoft.com/office/officeart/2005/8/layout/hierarchy2"/>
    <dgm:cxn modelId="{B00D2A07-EB7D-B447-AF0C-B639AF2AA711}" type="presParOf" srcId="{5160975C-C62B-7940-B837-B58283D119F0}" destId="{219D8513-F405-E843-8755-5A3970537A96}" srcOrd="0" destOrd="0" presId="urn:microsoft.com/office/officeart/2005/8/layout/hierarchy2"/>
    <dgm:cxn modelId="{76601C3D-EA58-C343-BC2A-713682A84153}" type="presParOf" srcId="{219D8513-F405-E843-8755-5A3970537A96}" destId="{6B468A8B-ADB1-D046-BC73-5258538ADA81}" srcOrd="0" destOrd="0" presId="urn:microsoft.com/office/officeart/2005/8/layout/hierarchy2"/>
    <dgm:cxn modelId="{5835BFB3-266D-224D-B2AB-376CDF191C69}" type="presParOf" srcId="{5160975C-C62B-7940-B837-B58283D119F0}" destId="{44D81855-B8BC-4448-89A3-3D3A3050ACE7}" srcOrd="1" destOrd="0" presId="urn:microsoft.com/office/officeart/2005/8/layout/hierarchy2"/>
    <dgm:cxn modelId="{BBD58756-06C9-DE43-9A48-14A6572B5F40}" type="presParOf" srcId="{44D81855-B8BC-4448-89A3-3D3A3050ACE7}" destId="{635B7244-0ED4-9749-8426-482D0E48C30E}" srcOrd="0" destOrd="0" presId="urn:microsoft.com/office/officeart/2005/8/layout/hierarchy2"/>
    <dgm:cxn modelId="{A011579A-F68E-544B-B7DE-BC75F02EE20C}" type="presParOf" srcId="{44D81855-B8BC-4448-89A3-3D3A3050ACE7}" destId="{85B33F17-55C8-634F-AD0D-6CA2061FF1C8}" srcOrd="1" destOrd="0" presId="urn:microsoft.com/office/officeart/2005/8/layout/hierarchy2"/>
    <dgm:cxn modelId="{01A4B2CA-5DBA-F74F-82F0-5A1CFE5C3027}" type="presParOf" srcId="{5160975C-C62B-7940-B837-B58283D119F0}" destId="{7C197BC1-32D9-0B42-B030-0753F1404E6D}" srcOrd="2" destOrd="0" presId="urn:microsoft.com/office/officeart/2005/8/layout/hierarchy2"/>
    <dgm:cxn modelId="{D99CAADA-518E-B94A-B96F-456BCF43FD49}" type="presParOf" srcId="{7C197BC1-32D9-0B42-B030-0753F1404E6D}" destId="{B6A3C434-EC02-BB4F-860D-ABFD3EDB78F9}" srcOrd="0" destOrd="0" presId="urn:microsoft.com/office/officeart/2005/8/layout/hierarchy2"/>
    <dgm:cxn modelId="{34DD67F4-A0BE-1C44-8B99-D9629D278FDC}" type="presParOf" srcId="{5160975C-C62B-7940-B837-B58283D119F0}" destId="{C378C739-BB2A-3643-A48E-B3BFDF55F629}" srcOrd="3" destOrd="0" presId="urn:microsoft.com/office/officeart/2005/8/layout/hierarchy2"/>
    <dgm:cxn modelId="{1811011A-68D4-294C-8C79-5E460A617905}" type="presParOf" srcId="{C378C739-BB2A-3643-A48E-B3BFDF55F629}" destId="{4D1E0D62-49A2-664B-A6D8-F7D41DA677FA}" srcOrd="0" destOrd="0" presId="urn:microsoft.com/office/officeart/2005/8/layout/hierarchy2"/>
    <dgm:cxn modelId="{4DFD5257-025B-664A-A482-FAF432C2C629}" type="presParOf" srcId="{C378C739-BB2A-3643-A48E-B3BFDF55F629}" destId="{FF5013F1-1707-664B-B20D-033133F85392}" srcOrd="1" destOrd="0" presId="urn:microsoft.com/office/officeart/2005/8/layout/hierarchy2"/>
    <dgm:cxn modelId="{5BA713F9-18AF-ED4D-B9B0-518EF17BF614}" type="presParOf" srcId="{5160975C-C62B-7940-B837-B58283D119F0}" destId="{FAF805AA-1C2B-B747-BD2C-1C4077E77D67}" srcOrd="4" destOrd="0" presId="urn:microsoft.com/office/officeart/2005/8/layout/hierarchy2"/>
    <dgm:cxn modelId="{B8694A6B-231D-F344-91A9-B04113F7488E}" type="presParOf" srcId="{FAF805AA-1C2B-B747-BD2C-1C4077E77D67}" destId="{57B0F777-BA9C-F04A-AA60-C81312EB7404}" srcOrd="0" destOrd="0" presId="urn:microsoft.com/office/officeart/2005/8/layout/hierarchy2"/>
    <dgm:cxn modelId="{935A155A-1043-9F41-8F73-5C91427B4DEB}" type="presParOf" srcId="{5160975C-C62B-7940-B837-B58283D119F0}" destId="{51CB227B-9F81-8B45-BC8F-0343CE917387}" srcOrd="5" destOrd="0" presId="urn:microsoft.com/office/officeart/2005/8/layout/hierarchy2"/>
    <dgm:cxn modelId="{B57356A7-3FE2-2B42-B5AD-03956B831BDF}" type="presParOf" srcId="{51CB227B-9F81-8B45-BC8F-0343CE917387}" destId="{CECB6B5F-AEBF-7542-B1D6-4B49AB11417D}" srcOrd="0" destOrd="0" presId="urn:microsoft.com/office/officeart/2005/8/layout/hierarchy2"/>
    <dgm:cxn modelId="{A6B65142-3C31-D942-86AB-55CBBE1B10EF}" type="presParOf" srcId="{51CB227B-9F81-8B45-BC8F-0343CE917387}" destId="{0EC37A3B-6FAD-E845-9E43-FD7F069969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935D-3EC3-964B-96E0-B9726BCD6307}">
      <dsp:nvSpPr>
        <dsp:cNvPr id="0" name=""/>
        <dsp:cNvSpPr/>
      </dsp:nvSpPr>
      <dsp:spPr>
        <a:xfrm>
          <a:off x="0" y="332440"/>
          <a:ext cx="88265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4F9B1-FB2D-734D-8076-68DDC096EF9B}">
      <dsp:nvSpPr>
        <dsp:cNvPr id="0" name=""/>
        <dsp:cNvSpPr/>
      </dsp:nvSpPr>
      <dsp:spPr>
        <a:xfrm>
          <a:off x="441325" y="66760"/>
          <a:ext cx="617855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34" tIns="0" rIns="23353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smtClean="0">
              <a:solidFill>
                <a:schemeClr val="accent4"/>
              </a:solidFill>
            </a:rPr>
            <a:t>1)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Collaborative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learning</a:t>
          </a:r>
          <a:endParaRPr lang="ca-ES" sz="2400" b="1" kern="1200" dirty="0">
            <a:solidFill>
              <a:schemeClr val="accent4"/>
            </a:solidFill>
          </a:endParaRPr>
        </a:p>
      </dsp:txBody>
      <dsp:txXfrm>
        <a:off x="467264" y="92699"/>
        <a:ext cx="6126672" cy="479482"/>
      </dsp:txXfrm>
    </dsp:sp>
    <dsp:sp modelId="{30F84DEB-BB76-2049-A16F-BE14FABEC7F9}">
      <dsp:nvSpPr>
        <dsp:cNvPr id="0" name=""/>
        <dsp:cNvSpPr/>
      </dsp:nvSpPr>
      <dsp:spPr>
        <a:xfrm>
          <a:off x="0" y="1148920"/>
          <a:ext cx="88265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034" tIns="374904" rIns="685034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baseline="0" dirty="0" err="1" smtClean="0">
              <a:solidFill>
                <a:schemeClr val="accent4"/>
              </a:solidFill>
            </a:rPr>
            <a:t>Examples</a:t>
          </a:r>
          <a:endParaRPr lang="ca-ES" sz="2400" b="1" kern="1200" dirty="0">
            <a:solidFill>
              <a:schemeClr val="accent4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dirty="0" err="1" smtClean="0">
              <a:solidFill>
                <a:schemeClr val="accent4"/>
              </a:solidFill>
            </a:rPr>
            <a:t>Webtools</a:t>
          </a:r>
          <a:endParaRPr lang="ca-ES" sz="2400" b="1" kern="1200" dirty="0">
            <a:solidFill>
              <a:schemeClr val="accent4"/>
            </a:solidFill>
          </a:endParaRPr>
        </a:p>
      </dsp:txBody>
      <dsp:txXfrm>
        <a:off x="0" y="1148920"/>
        <a:ext cx="8826500" cy="1275750"/>
      </dsp:txXfrm>
    </dsp:sp>
    <dsp:sp modelId="{1B05B938-1766-9645-ABEE-7D5A43B4D0AE}">
      <dsp:nvSpPr>
        <dsp:cNvPr id="0" name=""/>
        <dsp:cNvSpPr/>
      </dsp:nvSpPr>
      <dsp:spPr>
        <a:xfrm>
          <a:off x="441325" y="883240"/>
          <a:ext cx="617855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34" tIns="0" rIns="23353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smtClean="0">
              <a:solidFill>
                <a:schemeClr val="accent4"/>
              </a:solidFill>
            </a:rPr>
            <a:t>2)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Collaboration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among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teachers</a:t>
          </a:r>
          <a:endParaRPr lang="ca-ES" sz="2400" b="1" kern="1200" dirty="0">
            <a:solidFill>
              <a:schemeClr val="accent4"/>
            </a:solidFill>
          </a:endParaRPr>
        </a:p>
      </dsp:txBody>
      <dsp:txXfrm>
        <a:off x="467264" y="909179"/>
        <a:ext cx="6126672" cy="479482"/>
      </dsp:txXfrm>
    </dsp:sp>
    <dsp:sp modelId="{08AF36A9-7C87-1D43-B12E-9DF784E23376}">
      <dsp:nvSpPr>
        <dsp:cNvPr id="0" name=""/>
        <dsp:cNvSpPr/>
      </dsp:nvSpPr>
      <dsp:spPr>
        <a:xfrm>
          <a:off x="0" y="2787550"/>
          <a:ext cx="882650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034" tIns="374904" rIns="685034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baseline="0" dirty="0" smtClean="0">
              <a:solidFill>
                <a:schemeClr val="accent4"/>
              </a:solidFill>
            </a:rPr>
            <a:t>In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the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same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school</a:t>
          </a:r>
          <a:endParaRPr lang="ca-ES" sz="2400" b="1" kern="1200" dirty="0">
            <a:solidFill>
              <a:schemeClr val="accent4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baseline="0" dirty="0" err="1" smtClean="0">
              <a:solidFill>
                <a:schemeClr val="accent4"/>
              </a:solidFill>
            </a:rPr>
            <a:t>From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different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schools</a:t>
          </a:r>
          <a:endParaRPr lang="ca-ES" sz="2400" b="1" kern="1200" dirty="0">
            <a:solidFill>
              <a:schemeClr val="accent4"/>
            </a:solidFill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baseline="0" dirty="0" smtClean="0">
              <a:solidFill>
                <a:schemeClr val="accent4"/>
              </a:solidFill>
            </a:rPr>
            <a:t>Exemples</a:t>
          </a:r>
          <a:endParaRPr lang="ca-ES" sz="2400" b="1" kern="1200" dirty="0">
            <a:solidFill>
              <a:schemeClr val="accent4"/>
            </a:solidFill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400" b="1" kern="1200" dirty="0" err="1" smtClean="0">
              <a:solidFill>
                <a:schemeClr val="accent4"/>
              </a:solidFill>
            </a:rPr>
            <a:t>Webtools</a:t>
          </a:r>
          <a:endParaRPr lang="ca-ES" sz="2400" b="1" kern="1200" dirty="0">
            <a:solidFill>
              <a:schemeClr val="accent4"/>
            </a:solidFill>
          </a:endParaRPr>
        </a:p>
      </dsp:txBody>
      <dsp:txXfrm>
        <a:off x="0" y="2787550"/>
        <a:ext cx="8826500" cy="2041200"/>
      </dsp:txXfrm>
    </dsp:sp>
    <dsp:sp modelId="{8D29FF4F-234D-AD45-B32C-C1A5F3691D9D}">
      <dsp:nvSpPr>
        <dsp:cNvPr id="0" name=""/>
        <dsp:cNvSpPr/>
      </dsp:nvSpPr>
      <dsp:spPr>
        <a:xfrm>
          <a:off x="441325" y="2521870"/>
          <a:ext cx="617855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34" tIns="0" rIns="23353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smtClean="0">
              <a:solidFill>
                <a:schemeClr val="accent4"/>
              </a:solidFill>
            </a:rPr>
            <a:t>3)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Collaboration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among</a:t>
          </a:r>
          <a:r>
            <a:rPr lang="ca-ES" sz="2400" b="1" kern="1200" baseline="0" dirty="0" smtClean="0">
              <a:solidFill>
                <a:schemeClr val="accent4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4"/>
              </a:solidFill>
            </a:rPr>
            <a:t>students</a:t>
          </a:r>
          <a:endParaRPr lang="ca-ES" sz="2400" b="1" kern="1200" dirty="0">
            <a:solidFill>
              <a:schemeClr val="accent4"/>
            </a:solidFill>
          </a:endParaRPr>
        </a:p>
      </dsp:txBody>
      <dsp:txXfrm>
        <a:off x="467264" y="2547809"/>
        <a:ext cx="612667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2650-387E-E44D-B14C-A8BA36AF8BC5}">
      <dsp:nvSpPr>
        <dsp:cNvPr id="0" name=""/>
        <dsp:cNvSpPr/>
      </dsp:nvSpPr>
      <dsp:spPr>
        <a:xfrm rot="16200000">
          <a:off x="773" y="157153"/>
          <a:ext cx="4093100" cy="409310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100" kern="1200" baseline="0" dirty="0" smtClean="0"/>
            <a:t>Planning </a:t>
          </a:r>
          <a:r>
            <a:rPr lang="ca-ES" sz="3100" kern="1200" baseline="0" dirty="0" err="1" smtClean="0"/>
            <a:t>parallel</a:t>
          </a:r>
          <a:r>
            <a:rPr lang="ca-ES" sz="3100" kern="1200" baseline="0" dirty="0" smtClean="0"/>
            <a:t> </a:t>
          </a:r>
          <a:r>
            <a:rPr lang="ca-ES" sz="3100" kern="1200" baseline="0" dirty="0" err="1" smtClean="0"/>
            <a:t>activities</a:t>
          </a:r>
          <a:r>
            <a:rPr lang="ca-ES" sz="3100" kern="1200" baseline="0" dirty="0" smtClean="0"/>
            <a:t> is </a:t>
          </a:r>
          <a:r>
            <a:rPr lang="ca-ES" sz="3100" kern="1200" baseline="0" dirty="0" err="1" smtClean="0"/>
            <a:t>not</a:t>
          </a:r>
          <a:r>
            <a:rPr lang="ca-ES" sz="3100" kern="1200" baseline="0" dirty="0" smtClean="0"/>
            <a:t> </a:t>
          </a:r>
          <a:r>
            <a:rPr lang="ca-ES" sz="3100" kern="1200" baseline="0" dirty="0" err="1" smtClean="0"/>
            <a:t>enough</a:t>
          </a:r>
          <a:r>
            <a:rPr lang="ca-ES" sz="3100" kern="1200" baseline="0" dirty="0" smtClean="0"/>
            <a:t>!!!!</a:t>
          </a:r>
          <a:endParaRPr lang="ca-ES" sz="3100" kern="1200" dirty="0"/>
        </a:p>
      </dsp:txBody>
      <dsp:txXfrm rot="5400000">
        <a:off x="773" y="1180428"/>
        <a:ext cx="3376808" cy="2046550"/>
      </dsp:txXfrm>
    </dsp:sp>
    <dsp:sp modelId="{77F0991F-3353-1F4A-8C5B-9EEDC408037B}">
      <dsp:nvSpPr>
        <dsp:cNvPr id="0" name=""/>
        <dsp:cNvSpPr/>
      </dsp:nvSpPr>
      <dsp:spPr>
        <a:xfrm rot="5400000">
          <a:off x="4314019" y="157153"/>
          <a:ext cx="4093100" cy="409310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100" kern="1200" baseline="0" dirty="0" err="1" smtClean="0"/>
            <a:t>Let’s</a:t>
          </a:r>
          <a:r>
            <a:rPr lang="ca-ES" sz="3100" kern="1200" baseline="0" dirty="0" smtClean="0"/>
            <a:t> </a:t>
          </a:r>
          <a:r>
            <a:rPr lang="ca-ES" sz="3100" kern="1200" baseline="0" dirty="0" err="1" smtClean="0"/>
            <a:t>see</a:t>
          </a:r>
          <a:r>
            <a:rPr lang="ca-ES" sz="3100" kern="1200" baseline="0" dirty="0" smtClean="0"/>
            <a:t> </a:t>
          </a:r>
          <a:r>
            <a:rPr lang="ca-ES" sz="3100" kern="1200" baseline="0" dirty="0" err="1" smtClean="0"/>
            <a:t>some</a:t>
          </a:r>
          <a:r>
            <a:rPr lang="ca-ES" sz="3100" kern="1200" baseline="0" dirty="0" smtClean="0"/>
            <a:t> </a:t>
          </a:r>
          <a:r>
            <a:rPr lang="ca-ES" sz="3100" kern="1200" baseline="0" dirty="0" err="1" smtClean="0"/>
            <a:t>examples</a:t>
          </a:r>
          <a:endParaRPr lang="ca-ES" sz="3100" kern="1200" dirty="0"/>
        </a:p>
      </dsp:txBody>
      <dsp:txXfrm rot="-5400000">
        <a:off x="5030311" y="1180428"/>
        <a:ext cx="3376808" cy="20465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65C13-863E-1E4B-8C30-780005FA61FD}">
      <dsp:nvSpPr>
        <dsp:cNvPr id="0" name=""/>
        <dsp:cNvSpPr/>
      </dsp:nvSpPr>
      <dsp:spPr>
        <a:xfrm>
          <a:off x="0" y="610"/>
          <a:ext cx="55451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2CD5E-273F-5341-A04E-8C1285D46A61}">
      <dsp:nvSpPr>
        <dsp:cNvPr id="0" name=""/>
        <dsp:cNvSpPr/>
      </dsp:nvSpPr>
      <dsp:spPr>
        <a:xfrm>
          <a:off x="0" y="610"/>
          <a:ext cx="5545138" cy="9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FF"/>
              </a:solidFill>
            </a:rPr>
            <a:t>Comenius Multilateral Partnership</a:t>
          </a:r>
          <a:endParaRPr lang="en-GB" sz="2800" b="1" kern="1200" dirty="0">
            <a:solidFill>
              <a:srgbClr val="0000FF"/>
            </a:solidFill>
          </a:endParaRPr>
        </a:p>
      </dsp:txBody>
      <dsp:txXfrm>
        <a:off x="0" y="610"/>
        <a:ext cx="5545138" cy="999245"/>
      </dsp:txXfrm>
    </dsp:sp>
    <dsp:sp modelId="{CEE43B83-FA1F-7F42-ABF9-47DEE88F8CF9}">
      <dsp:nvSpPr>
        <dsp:cNvPr id="0" name=""/>
        <dsp:cNvSpPr/>
      </dsp:nvSpPr>
      <dsp:spPr>
        <a:xfrm>
          <a:off x="0" y="999856"/>
          <a:ext cx="55451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3DF26-4826-6F41-BBD4-919784D614E2}">
      <dsp:nvSpPr>
        <dsp:cNvPr id="0" name=""/>
        <dsp:cNvSpPr/>
      </dsp:nvSpPr>
      <dsp:spPr>
        <a:xfrm>
          <a:off x="0" y="999856"/>
          <a:ext cx="5545138" cy="9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FF"/>
              </a:solidFill>
            </a:rPr>
            <a:t>3 countries: Sweden, Lithuania &amp; Spain</a:t>
          </a:r>
          <a:endParaRPr lang="en-GB" sz="2800" b="1" kern="1200" dirty="0">
            <a:solidFill>
              <a:srgbClr val="0000FF"/>
            </a:solidFill>
          </a:endParaRPr>
        </a:p>
      </dsp:txBody>
      <dsp:txXfrm>
        <a:off x="0" y="999856"/>
        <a:ext cx="5545138" cy="999245"/>
      </dsp:txXfrm>
    </dsp:sp>
    <dsp:sp modelId="{7C9A7AB1-D3D6-9D46-B66A-BCF6333C84C9}">
      <dsp:nvSpPr>
        <dsp:cNvPr id="0" name=""/>
        <dsp:cNvSpPr/>
      </dsp:nvSpPr>
      <dsp:spPr>
        <a:xfrm>
          <a:off x="0" y="1999102"/>
          <a:ext cx="55451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7E3A3-3812-AF4F-AF4A-7244AC3781A3}">
      <dsp:nvSpPr>
        <dsp:cNvPr id="0" name=""/>
        <dsp:cNvSpPr/>
      </dsp:nvSpPr>
      <dsp:spPr>
        <a:xfrm>
          <a:off x="0" y="1999102"/>
          <a:ext cx="5545138" cy="9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FF"/>
              </a:solidFill>
            </a:rPr>
            <a:t>Topic: energy saving</a:t>
          </a:r>
          <a:endParaRPr lang="en-GB" sz="2800" b="1" kern="1200" dirty="0">
            <a:solidFill>
              <a:srgbClr val="0000FF"/>
            </a:solidFill>
          </a:endParaRPr>
        </a:p>
      </dsp:txBody>
      <dsp:txXfrm>
        <a:off x="0" y="1999102"/>
        <a:ext cx="5545138" cy="999245"/>
      </dsp:txXfrm>
    </dsp:sp>
    <dsp:sp modelId="{26033B45-F2EB-AF4A-98E6-1E4E2C3D882B}">
      <dsp:nvSpPr>
        <dsp:cNvPr id="0" name=""/>
        <dsp:cNvSpPr/>
      </dsp:nvSpPr>
      <dsp:spPr>
        <a:xfrm>
          <a:off x="0" y="2998347"/>
          <a:ext cx="55451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2F8BC-C930-5F41-8000-4FD7A92C7EDF}">
      <dsp:nvSpPr>
        <dsp:cNvPr id="0" name=""/>
        <dsp:cNvSpPr/>
      </dsp:nvSpPr>
      <dsp:spPr>
        <a:xfrm>
          <a:off x="0" y="2998347"/>
          <a:ext cx="5545138" cy="9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FF"/>
              </a:solidFill>
              <a:hlinkClick xmlns:r="http://schemas.openxmlformats.org/officeDocument/2006/relationships" r:id="rId1"/>
            </a:rPr>
            <a:t>Project blog</a:t>
          </a:r>
          <a:endParaRPr lang="en-GB" sz="2800" b="1" kern="1200" dirty="0">
            <a:solidFill>
              <a:srgbClr val="0000FF"/>
            </a:solidFill>
          </a:endParaRPr>
        </a:p>
      </dsp:txBody>
      <dsp:txXfrm>
        <a:off x="0" y="2998347"/>
        <a:ext cx="5545138" cy="999245"/>
      </dsp:txXfrm>
    </dsp:sp>
    <dsp:sp modelId="{90D67A93-A33F-0B41-80B2-E94A2D167A74}">
      <dsp:nvSpPr>
        <dsp:cNvPr id="0" name=""/>
        <dsp:cNvSpPr/>
      </dsp:nvSpPr>
      <dsp:spPr>
        <a:xfrm>
          <a:off x="0" y="3997593"/>
          <a:ext cx="554513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ECC03-6D8D-5144-B405-0CF1E5717DA6}">
      <dsp:nvSpPr>
        <dsp:cNvPr id="0" name=""/>
        <dsp:cNvSpPr/>
      </dsp:nvSpPr>
      <dsp:spPr>
        <a:xfrm>
          <a:off x="0" y="3997593"/>
          <a:ext cx="5545138" cy="99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0000FF"/>
              </a:solidFill>
              <a:hlinkClick xmlns:r="http://schemas.openxmlformats.org/officeDocument/2006/relationships" r:id="rId2"/>
            </a:rPr>
            <a:t>Twinspace</a:t>
          </a:r>
          <a:endParaRPr lang="en-GB" sz="2800" b="1" kern="1200" dirty="0">
            <a:solidFill>
              <a:srgbClr val="0000FF"/>
            </a:solidFill>
          </a:endParaRPr>
        </a:p>
      </dsp:txBody>
      <dsp:txXfrm>
        <a:off x="0" y="3997593"/>
        <a:ext cx="5545138" cy="9992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B20E-16EF-A846-88B5-0D27CA29D51E}">
      <dsp:nvSpPr>
        <dsp:cNvPr id="0" name=""/>
        <dsp:cNvSpPr/>
      </dsp:nvSpPr>
      <dsp:spPr>
        <a:xfrm>
          <a:off x="828" y="1406355"/>
          <a:ext cx="1695063" cy="3437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>
              <a:solidFill>
                <a:srgbClr val="0000FF"/>
              </a:solidFill>
            </a:rPr>
            <a:t>Transnational groups</a:t>
          </a:r>
          <a:endParaRPr lang="en-GB" sz="4000" b="1" kern="1200" dirty="0">
            <a:solidFill>
              <a:srgbClr val="0000FF"/>
            </a:solidFill>
          </a:endParaRPr>
        </a:p>
      </dsp:txBody>
      <dsp:txXfrm>
        <a:off x="828" y="1406355"/>
        <a:ext cx="1695063" cy="34379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3173F-1876-C743-B4D4-47B7AE78ED7E}">
      <dsp:nvSpPr>
        <dsp:cNvPr id="0" name=""/>
        <dsp:cNvSpPr/>
      </dsp:nvSpPr>
      <dsp:spPr>
        <a:xfrm>
          <a:off x="0" y="2602"/>
          <a:ext cx="295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BD8B6-38C2-574F-AE42-C563EDFAC1E4}">
      <dsp:nvSpPr>
        <dsp:cNvPr id="0" name=""/>
        <dsp:cNvSpPr/>
      </dsp:nvSpPr>
      <dsp:spPr>
        <a:xfrm>
          <a:off x="0" y="2602"/>
          <a:ext cx="2952130" cy="177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hlinkClick xmlns:r="http://schemas.openxmlformats.org/officeDocument/2006/relationships" r:id="rId1"/>
            </a:rPr>
            <a:t>LITHUANIAN GLOG ON NUCLEAR POWER IN SPAIN</a:t>
          </a:r>
          <a:endParaRPr lang="es-ES" sz="2800" kern="1200"/>
        </a:p>
      </dsp:txBody>
      <dsp:txXfrm>
        <a:off x="0" y="2602"/>
        <a:ext cx="2952130" cy="1774644"/>
      </dsp:txXfrm>
    </dsp:sp>
    <dsp:sp modelId="{FE8D7C07-A689-9140-A03C-E332457D47FB}">
      <dsp:nvSpPr>
        <dsp:cNvPr id="0" name=""/>
        <dsp:cNvSpPr/>
      </dsp:nvSpPr>
      <dsp:spPr>
        <a:xfrm>
          <a:off x="0" y="1777246"/>
          <a:ext cx="295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DBB649-8E58-164A-9A5B-0D45990F1FC5}">
      <dsp:nvSpPr>
        <dsp:cNvPr id="0" name=""/>
        <dsp:cNvSpPr/>
      </dsp:nvSpPr>
      <dsp:spPr>
        <a:xfrm>
          <a:off x="0" y="1777246"/>
          <a:ext cx="2952130" cy="177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hlinkClick xmlns:r="http://schemas.openxmlformats.org/officeDocument/2006/relationships" r:id="rId2"/>
            </a:rPr>
            <a:t>SWEDISH GLOG ON NUCLEAR POWER IN LITHUANIA</a:t>
          </a:r>
          <a:endParaRPr lang="es-ES" sz="2800" kern="1200"/>
        </a:p>
      </dsp:txBody>
      <dsp:txXfrm>
        <a:off x="0" y="1777246"/>
        <a:ext cx="2952130" cy="1774644"/>
      </dsp:txXfrm>
    </dsp:sp>
    <dsp:sp modelId="{9AFDB153-6668-FA4A-A814-606E62229F79}">
      <dsp:nvSpPr>
        <dsp:cNvPr id="0" name=""/>
        <dsp:cNvSpPr/>
      </dsp:nvSpPr>
      <dsp:spPr>
        <a:xfrm>
          <a:off x="0" y="3551891"/>
          <a:ext cx="295213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F9AE6-C64A-BD4D-8B03-CF2BFEAFF060}">
      <dsp:nvSpPr>
        <dsp:cNvPr id="0" name=""/>
        <dsp:cNvSpPr/>
      </dsp:nvSpPr>
      <dsp:spPr>
        <a:xfrm>
          <a:off x="0" y="3551891"/>
          <a:ext cx="2952130" cy="1774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hlinkClick xmlns:r="http://schemas.openxmlformats.org/officeDocument/2006/relationships" r:id="rId3"/>
            </a:rPr>
            <a:t>SPANISH GLOG ON NUCLEAR POWER IN SWEDEN</a:t>
          </a:r>
          <a:endParaRPr lang="es-ES" sz="2800" kern="1200" dirty="0"/>
        </a:p>
      </dsp:txBody>
      <dsp:txXfrm>
        <a:off x="0" y="3551891"/>
        <a:ext cx="2952130" cy="17746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5229B-4ED4-0F47-9186-3127E9B394AD}">
      <dsp:nvSpPr>
        <dsp:cNvPr id="0" name=""/>
        <dsp:cNvSpPr/>
      </dsp:nvSpPr>
      <dsp:spPr>
        <a:xfrm>
          <a:off x="0" y="0"/>
          <a:ext cx="3569335" cy="7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baseline="0" dirty="0" smtClean="0"/>
            <a:t>Melody /chorus (</a:t>
          </a:r>
          <a:r>
            <a:rPr lang="ca-ES" sz="2100" kern="1200" baseline="0" dirty="0" err="1" smtClean="0"/>
            <a:t>Czech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students</a:t>
          </a:r>
          <a:r>
            <a:rPr lang="ca-ES" sz="2100" kern="1200" baseline="0" dirty="0" smtClean="0"/>
            <a:t>)</a:t>
          </a:r>
          <a:endParaRPr lang="ca-ES" sz="2100" kern="1200" dirty="0"/>
        </a:p>
      </dsp:txBody>
      <dsp:txXfrm>
        <a:off x="23236" y="23236"/>
        <a:ext cx="2620446" cy="746861"/>
      </dsp:txXfrm>
    </dsp:sp>
    <dsp:sp modelId="{890BADAA-1ACE-1146-996B-5BE07CEE4AB6}">
      <dsp:nvSpPr>
        <dsp:cNvPr id="0" name=""/>
        <dsp:cNvSpPr/>
      </dsp:nvSpPr>
      <dsp:spPr>
        <a:xfrm>
          <a:off x="266541" y="903518"/>
          <a:ext cx="3569335" cy="7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dirty="0" err="1" smtClean="0"/>
            <a:t>One</a:t>
          </a:r>
          <a:r>
            <a:rPr lang="ca-ES" sz="2100" kern="1200" dirty="0" smtClean="0"/>
            <a:t> </a:t>
          </a:r>
          <a:r>
            <a:rPr lang="ca-ES" sz="2100" kern="1200" dirty="0" err="1" smtClean="0"/>
            <a:t>stanza</a:t>
          </a:r>
          <a:r>
            <a:rPr lang="ca-ES" sz="2100" kern="1200" dirty="0" smtClean="0"/>
            <a:t> per country</a:t>
          </a:r>
          <a:endParaRPr lang="ca-ES" sz="2100" kern="1200" dirty="0"/>
        </a:p>
      </dsp:txBody>
      <dsp:txXfrm>
        <a:off x="289777" y="926754"/>
        <a:ext cx="2740655" cy="746861"/>
      </dsp:txXfrm>
    </dsp:sp>
    <dsp:sp modelId="{EAECB1AE-2E81-B94E-9F33-4888F51160FA}">
      <dsp:nvSpPr>
        <dsp:cNvPr id="0" name=""/>
        <dsp:cNvSpPr/>
      </dsp:nvSpPr>
      <dsp:spPr>
        <a:xfrm>
          <a:off x="533082" y="1807037"/>
          <a:ext cx="3569335" cy="7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baseline="0" dirty="0" err="1" smtClean="0"/>
            <a:t>The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Czech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choir</a:t>
          </a:r>
          <a:r>
            <a:rPr lang="ca-ES" sz="2100" kern="1200" baseline="0" dirty="0" smtClean="0"/>
            <a:t> records </a:t>
          </a:r>
          <a:r>
            <a:rPr lang="ca-ES" sz="2100" kern="1200" baseline="0" dirty="0" err="1" smtClean="0"/>
            <a:t>the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song</a:t>
          </a:r>
          <a:endParaRPr lang="ca-ES" sz="2100" kern="1200" dirty="0"/>
        </a:p>
      </dsp:txBody>
      <dsp:txXfrm>
        <a:off x="556318" y="1830273"/>
        <a:ext cx="2740655" cy="746861"/>
      </dsp:txXfrm>
    </dsp:sp>
    <dsp:sp modelId="{8266AE9A-F3CA-4943-A248-824614C794B9}">
      <dsp:nvSpPr>
        <dsp:cNvPr id="0" name=""/>
        <dsp:cNvSpPr/>
      </dsp:nvSpPr>
      <dsp:spPr>
        <a:xfrm>
          <a:off x="799623" y="2710555"/>
          <a:ext cx="3569335" cy="7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baseline="0" dirty="0" err="1" smtClean="0"/>
            <a:t>Vote</a:t>
          </a:r>
          <a:r>
            <a:rPr lang="ca-ES" sz="2100" kern="1200" baseline="0" dirty="0" smtClean="0"/>
            <a:t> for </a:t>
          </a:r>
          <a:r>
            <a:rPr lang="ca-ES" sz="2100" kern="1200" baseline="0" dirty="0" err="1" smtClean="0"/>
            <a:t>the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title</a:t>
          </a:r>
          <a:endParaRPr lang="ca-ES" sz="2100" kern="1200" dirty="0"/>
        </a:p>
      </dsp:txBody>
      <dsp:txXfrm>
        <a:off x="822859" y="2733791"/>
        <a:ext cx="2740655" cy="746861"/>
      </dsp:txXfrm>
    </dsp:sp>
    <dsp:sp modelId="{58F0CF63-5A62-F447-8259-92DC1F72E2FB}">
      <dsp:nvSpPr>
        <dsp:cNvPr id="0" name=""/>
        <dsp:cNvSpPr/>
      </dsp:nvSpPr>
      <dsp:spPr>
        <a:xfrm>
          <a:off x="1066165" y="3614074"/>
          <a:ext cx="3569335" cy="793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baseline="0" dirty="0" err="1" smtClean="0"/>
            <a:t>Other</a:t>
          </a:r>
          <a:r>
            <a:rPr lang="ca-ES" sz="2100" kern="1200" baseline="0" dirty="0" smtClean="0"/>
            <a:t> countries record </a:t>
          </a:r>
          <a:r>
            <a:rPr lang="ca-ES" sz="2100" kern="1200" baseline="0" dirty="0" err="1" smtClean="0"/>
            <a:t>own</a:t>
          </a:r>
          <a:r>
            <a:rPr lang="ca-ES" sz="2100" kern="1200" baseline="0" dirty="0" smtClean="0"/>
            <a:t> </a:t>
          </a:r>
          <a:r>
            <a:rPr lang="ca-ES" sz="2100" kern="1200" baseline="0" dirty="0" err="1" smtClean="0"/>
            <a:t>version</a:t>
          </a:r>
          <a:endParaRPr lang="ca-ES" sz="2100" kern="1200" dirty="0"/>
        </a:p>
      </dsp:txBody>
      <dsp:txXfrm>
        <a:off x="1089401" y="3637310"/>
        <a:ext cx="2740655" cy="746861"/>
      </dsp:txXfrm>
    </dsp:sp>
    <dsp:sp modelId="{346CC927-56F0-2047-9636-CCD481B84C29}">
      <dsp:nvSpPr>
        <dsp:cNvPr id="0" name=""/>
        <dsp:cNvSpPr/>
      </dsp:nvSpPr>
      <dsp:spPr>
        <a:xfrm>
          <a:off x="3053668" y="579574"/>
          <a:ext cx="515666" cy="515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300" kern="1200"/>
        </a:p>
      </dsp:txBody>
      <dsp:txXfrm>
        <a:off x="3169693" y="579574"/>
        <a:ext cx="283616" cy="388039"/>
      </dsp:txXfrm>
    </dsp:sp>
    <dsp:sp modelId="{20B20D36-353F-444A-861F-F17FDDD21A4C}">
      <dsp:nvSpPr>
        <dsp:cNvPr id="0" name=""/>
        <dsp:cNvSpPr/>
      </dsp:nvSpPr>
      <dsp:spPr>
        <a:xfrm>
          <a:off x="3320209" y="1483092"/>
          <a:ext cx="515666" cy="515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300" kern="1200"/>
        </a:p>
      </dsp:txBody>
      <dsp:txXfrm>
        <a:off x="3436234" y="1483092"/>
        <a:ext cx="283616" cy="388039"/>
      </dsp:txXfrm>
    </dsp:sp>
    <dsp:sp modelId="{99E821EC-E44F-A543-80DB-C172383DCAB7}">
      <dsp:nvSpPr>
        <dsp:cNvPr id="0" name=""/>
        <dsp:cNvSpPr/>
      </dsp:nvSpPr>
      <dsp:spPr>
        <a:xfrm>
          <a:off x="3586750" y="2373389"/>
          <a:ext cx="515666" cy="515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300" kern="1200"/>
        </a:p>
      </dsp:txBody>
      <dsp:txXfrm>
        <a:off x="3702775" y="2373389"/>
        <a:ext cx="283616" cy="388039"/>
      </dsp:txXfrm>
    </dsp:sp>
    <dsp:sp modelId="{6D7F3B09-333D-C946-9B0B-EFC38935A5E3}">
      <dsp:nvSpPr>
        <dsp:cNvPr id="0" name=""/>
        <dsp:cNvSpPr/>
      </dsp:nvSpPr>
      <dsp:spPr>
        <a:xfrm>
          <a:off x="3853292" y="3285722"/>
          <a:ext cx="515666" cy="515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300" kern="1200"/>
        </a:p>
      </dsp:txBody>
      <dsp:txXfrm>
        <a:off x="3969317" y="3285722"/>
        <a:ext cx="283616" cy="3880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50E7F-90CF-ED40-9AC3-CB163F7F15CB}">
      <dsp:nvSpPr>
        <dsp:cNvPr id="0" name=""/>
        <dsp:cNvSpPr/>
      </dsp:nvSpPr>
      <dsp:spPr>
        <a:xfrm>
          <a:off x="0" y="341721"/>
          <a:ext cx="8224886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b="1" kern="1200" dirty="0" smtClean="0">
              <a:hlinkClick xmlns:r="http://schemas.openxmlformats.org/officeDocument/2006/relationships" r:id="rId1"/>
            </a:rPr>
            <a:t>www.drawitlive.com</a:t>
          </a:r>
          <a:r>
            <a:rPr lang="ca-ES" sz="2400" b="1" kern="1200" dirty="0" smtClean="0"/>
            <a:t> </a:t>
          </a:r>
          <a:endParaRPr lang="ca-ES" sz="2400" kern="1200" dirty="0"/>
        </a:p>
      </dsp:txBody>
      <dsp:txXfrm>
        <a:off x="59399" y="401120"/>
        <a:ext cx="8106088" cy="1098002"/>
      </dsp:txXfrm>
    </dsp:sp>
    <dsp:sp modelId="{1F404AE3-C5EE-7249-81AB-F1EA0BA3FA6F}">
      <dsp:nvSpPr>
        <dsp:cNvPr id="0" name=""/>
        <dsp:cNvSpPr/>
      </dsp:nvSpPr>
      <dsp:spPr>
        <a:xfrm>
          <a:off x="0" y="1709610"/>
          <a:ext cx="8224886" cy="18774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>
              <a:hlinkClick xmlns:r="http://schemas.openxmlformats.org/officeDocument/2006/relationships" r:id="rId2"/>
            </a:rPr>
            <a:t>Examples of drawing of literary works</a:t>
          </a:r>
          <a:endParaRPr lang="ca-ES" sz="2200" kern="1200" dirty="0"/>
        </a:p>
      </dsp:txBody>
      <dsp:txXfrm>
        <a:off x="91651" y="1801261"/>
        <a:ext cx="8041584" cy="16941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E647B-D51F-4E48-95EC-500112A9AA3D}">
      <dsp:nvSpPr>
        <dsp:cNvPr id="0" name=""/>
        <dsp:cNvSpPr/>
      </dsp:nvSpPr>
      <dsp:spPr>
        <a:xfrm>
          <a:off x="0" y="25715"/>
          <a:ext cx="8407893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200" kern="1200" baseline="0" dirty="0" smtClean="0"/>
            <a:t>- </a:t>
          </a:r>
          <a:r>
            <a:rPr lang="ca-ES" sz="4200" kern="1200" baseline="0" dirty="0" err="1" smtClean="0"/>
            <a:t>Collaborative</a:t>
          </a:r>
          <a:r>
            <a:rPr lang="ca-ES" sz="4200" kern="1200" baseline="0" dirty="0" smtClean="0"/>
            <a:t> </a:t>
          </a:r>
          <a:r>
            <a:rPr lang="ca-ES" sz="4200" kern="1200" baseline="0" dirty="0" err="1" smtClean="0"/>
            <a:t>presentations</a:t>
          </a:r>
          <a:endParaRPr lang="ca-ES" sz="4200" kern="1200" dirty="0"/>
        </a:p>
      </dsp:txBody>
      <dsp:txXfrm>
        <a:off x="49176" y="74891"/>
        <a:ext cx="8309541" cy="909018"/>
      </dsp:txXfrm>
    </dsp:sp>
    <dsp:sp modelId="{D91FE0F1-FB1B-1A40-AE1B-1ABEA3F00EE9}">
      <dsp:nvSpPr>
        <dsp:cNvPr id="0" name=""/>
        <dsp:cNvSpPr/>
      </dsp:nvSpPr>
      <dsp:spPr>
        <a:xfrm>
          <a:off x="0" y="1033085"/>
          <a:ext cx="8407893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51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3300" kern="1200" baseline="0" dirty="0" smtClean="0">
              <a:hlinkClick xmlns:r="http://schemas.openxmlformats.org/officeDocument/2006/relationships" r:id="rId1"/>
            </a:rPr>
            <a:t>http://issuu.com/filmsfashion/docs/going_partying/26?e=0</a:t>
          </a:r>
          <a:r>
            <a:rPr lang="ca-ES" sz="3300" kern="1200" baseline="0" dirty="0" smtClean="0"/>
            <a:t>   </a:t>
          </a:r>
          <a:endParaRPr lang="ca-ES" sz="3300" kern="1200" dirty="0"/>
        </a:p>
      </dsp:txBody>
      <dsp:txXfrm>
        <a:off x="0" y="1033085"/>
        <a:ext cx="8407893" cy="1021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9420C-B935-BC4F-919D-052A7126BA4F}">
      <dsp:nvSpPr>
        <dsp:cNvPr id="0" name=""/>
        <dsp:cNvSpPr/>
      </dsp:nvSpPr>
      <dsp:spPr>
        <a:xfrm>
          <a:off x="1482681" y="-5644"/>
          <a:ext cx="3772317" cy="37727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baseline="0" dirty="0" err="1" smtClean="0"/>
            <a:t>Teachers</a:t>
          </a:r>
          <a:r>
            <a:rPr lang="ca-ES" sz="2400" kern="1200" baseline="0" dirty="0" smtClean="0"/>
            <a:t> </a:t>
          </a:r>
          <a:r>
            <a:rPr lang="ca-ES" sz="2400" kern="1200" baseline="0" dirty="0" err="1" smtClean="0"/>
            <a:t>and</a:t>
          </a:r>
          <a:r>
            <a:rPr lang="ca-ES" sz="2400" kern="1200" baseline="0" dirty="0" smtClean="0"/>
            <a:t> </a:t>
          </a:r>
          <a:r>
            <a:rPr lang="ca-ES" sz="2400" kern="1200" baseline="0" dirty="0" err="1" smtClean="0"/>
            <a:t>students</a:t>
          </a:r>
          <a:endParaRPr lang="ca-ES" sz="2400" kern="1200" dirty="0"/>
        </a:p>
      </dsp:txBody>
      <dsp:txXfrm>
        <a:off x="2035124" y="546861"/>
        <a:ext cx="2667431" cy="2667731"/>
      </dsp:txXfrm>
    </dsp:sp>
    <dsp:sp modelId="{2429BADF-7B71-8942-A4D6-3B0A6278B53E}">
      <dsp:nvSpPr>
        <dsp:cNvPr id="0" name=""/>
        <dsp:cNvSpPr/>
      </dsp:nvSpPr>
      <dsp:spPr>
        <a:xfrm>
          <a:off x="3635417" y="-177533"/>
          <a:ext cx="419404" cy="41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0BD60-5D0A-4D4C-98D8-985F8164CCBB}">
      <dsp:nvSpPr>
        <dsp:cNvPr id="0" name=""/>
        <dsp:cNvSpPr/>
      </dsp:nvSpPr>
      <dsp:spPr>
        <a:xfrm>
          <a:off x="2642620" y="3486785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A04E9-0D36-DC40-8C22-AE3B39AAC639}">
      <dsp:nvSpPr>
        <dsp:cNvPr id="0" name=""/>
        <dsp:cNvSpPr/>
      </dsp:nvSpPr>
      <dsp:spPr>
        <a:xfrm>
          <a:off x="5497974" y="1525488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002AB-DA00-E846-A91B-5184F9196BEF}">
      <dsp:nvSpPr>
        <dsp:cNvPr id="0" name=""/>
        <dsp:cNvSpPr/>
      </dsp:nvSpPr>
      <dsp:spPr>
        <a:xfrm>
          <a:off x="4044761" y="3810288"/>
          <a:ext cx="419404" cy="41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65251-F2A0-E648-A4E8-53FA77C63892}">
      <dsp:nvSpPr>
        <dsp:cNvPr id="0" name=""/>
        <dsp:cNvSpPr/>
      </dsp:nvSpPr>
      <dsp:spPr>
        <a:xfrm>
          <a:off x="2727739" y="418788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CD4C2-817D-BD49-A6FA-3E2F9E775A1F}">
      <dsp:nvSpPr>
        <dsp:cNvPr id="0" name=""/>
        <dsp:cNvSpPr/>
      </dsp:nvSpPr>
      <dsp:spPr>
        <a:xfrm>
          <a:off x="1770538" y="2158392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7E9E1-FC83-E048-A7A0-E9E1BC7E0CFF}">
      <dsp:nvSpPr>
        <dsp:cNvPr id="0" name=""/>
        <dsp:cNvSpPr/>
      </dsp:nvSpPr>
      <dsp:spPr>
        <a:xfrm>
          <a:off x="5094" y="675299"/>
          <a:ext cx="2130293" cy="15333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baseline="0" dirty="0" err="1" smtClean="0"/>
            <a:t>Joint</a:t>
          </a:r>
          <a:r>
            <a:rPr lang="ca-ES" sz="1600" kern="1200" baseline="0" dirty="0" smtClean="0"/>
            <a:t> </a:t>
          </a:r>
          <a:r>
            <a:rPr lang="ca-ES" sz="1600" kern="1200" baseline="0" dirty="0" err="1" smtClean="0"/>
            <a:t>work</a:t>
          </a:r>
          <a:endParaRPr lang="ca-ES" sz="1600" kern="1200" dirty="0"/>
        </a:p>
      </dsp:txBody>
      <dsp:txXfrm>
        <a:off x="317068" y="899851"/>
        <a:ext cx="1506345" cy="1084233"/>
      </dsp:txXfrm>
    </dsp:sp>
    <dsp:sp modelId="{F2334DC3-BEB8-E541-81D9-D3C96B7B2FB1}">
      <dsp:nvSpPr>
        <dsp:cNvPr id="0" name=""/>
        <dsp:cNvSpPr/>
      </dsp:nvSpPr>
      <dsp:spPr>
        <a:xfrm>
          <a:off x="3211370" y="432010"/>
          <a:ext cx="419404" cy="41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AB3C0-0C35-9944-8793-C734A1BC89FD}">
      <dsp:nvSpPr>
        <dsp:cNvPr id="0" name=""/>
        <dsp:cNvSpPr/>
      </dsp:nvSpPr>
      <dsp:spPr>
        <a:xfrm>
          <a:off x="448099" y="2658192"/>
          <a:ext cx="758332" cy="7585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34ED1-3F7A-9C4A-8F8C-AF6FDC493BBF}">
      <dsp:nvSpPr>
        <dsp:cNvPr id="0" name=""/>
        <dsp:cNvSpPr/>
      </dsp:nvSpPr>
      <dsp:spPr>
        <a:xfrm>
          <a:off x="5344980" y="-46193"/>
          <a:ext cx="2129081" cy="15333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baseline="0" dirty="0" err="1" smtClean="0"/>
            <a:t>Peer</a:t>
          </a:r>
          <a:r>
            <a:rPr lang="ca-ES" sz="1600" kern="1200" baseline="0" dirty="0" smtClean="0"/>
            <a:t> </a:t>
          </a:r>
          <a:r>
            <a:rPr lang="ca-ES" sz="1600" kern="1200" baseline="0" dirty="0" err="1" smtClean="0"/>
            <a:t>learning</a:t>
          </a:r>
          <a:endParaRPr lang="ca-ES" sz="1600" kern="1200" dirty="0"/>
        </a:p>
      </dsp:txBody>
      <dsp:txXfrm>
        <a:off x="5656777" y="178359"/>
        <a:ext cx="1505487" cy="1084233"/>
      </dsp:txXfrm>
    </dsp:sp>
    <dsp:sp modelId="{8AA4EE51-8A79-B545-BAD9-752C91C7875B}">
      <dsp:nvSpPr>
        <dsp:cNvPr id="0" name=""/>
        <dsp:cNvSpPr/>
      </dsp:nvSpPr>
      <dsp:spPr>
        <a:xfrm>
          <a:off x="4957856" y="1012466"/>
          <a:ext cx="419404" cy="41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24887-E5B4-8446-B38D-AA8E10D18630}">
      <dsp:nvSpPr>
        <dsp:cNvPr id="0" name=""/>
        <dsp:cNvSpPr/>
      </dsp:nvSpPr>
      <dsp:spPr>
        <a:xfrm>
          <a:off x="159468" y="3560829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73616-D5A6-AC42-BB53-91CF00C42BA5}">
      <dsp:nvSpPr>
        <dsp:cNvPr id="0" name=""/>
        <dsp:cNvSpPr/>
      </dsp:nvSpPr>
      <dsp:spPr>
        <a:xfrm>
          <a:off x="3189703" y="3128022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2B17B-B956-474C-A594-3E4E5B2187E0}">
      <dsp:nvSpPr>
        <dsp:cNvPr id="0" name=""/>
        <dsp:cNvSpPr/>
      </dsp:nvSpPr>
      <dsp:spPr>
        <a:xfrm>
          <a:off x="5858623" y="2157239"/>
          <a:ext cx="2544174" cy="2427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err="1" smtClean="0"/>
            <a:t>Responsible</a:t>
          </a:r>
          <a:r>
            <a:rPr lang="ca-ES" sz="1600" kern="1200" dirty="0" smtClean="0"/>
            <a:t> of </a:t>
          </a:r>
          <a:r>
            <a:rPr lang="ca-ES" sz="1600" kern="1200" dirty="0" err="1" smtClean="0"/>
            <a:t>own</a:t>
          </a:r>
          <a:r>
            <a:rPr lang="ca-ES" sz="1600" kern="1200" dirty="0" smtClean="0"/>
            <a:t> </a:t>
          </a:r>
          <a:r>
            <a:rPr lang="ca-ES" sz="1600" kern="1200" dirty="0" err="1" smtClean="0"/>
            <a:t>learning</a:t>
          </a:r>
          <a:r>
            <a:rPr lang="ca-ES" sz="1600" kern="1200" dirty="0" smtClean="0"/>
            <a:t> / </a:t>
          </a:r>
          <a:r>
            <a:rPr lang="ca-ES" sz="1600" kern="1200" dirty="0" err="1" smtClean="0"/>
            <a:t>others</a:t>
          </a:r>
          <a:endParaRPr lang="ca-ES" sz="1600" kern="1200" dirty="0"/>
        </a:p>
      </dsp:txBody>
      <dsp:txXfrm>
        <a:off x="6231209" y="2512768"/>
        <a:ext cx="1799002" cy="1716644"/>
      </dsp:txXfrm>
    </dsp:sp>
    <dsp:sp modelId="{EE455C20-01B9-9240-95E8-9DEFE6327A8E}">
      <dsp:nvSpPr>
        <dsp:cNvPr id="0" name=""/>
        <dsp:cNvSpPr/>
      </dsp:nvSpPr>
      <dsp:spPr>
        <a:xfrm>
          <a:off x="5931307" y="2550651"/>
          <a:ext cx="304106" cy="304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31E5A-3364-C94F-9A18-85C57AB360CB}">
      <dsp:nvSpPr>
        <dsp:cNvPr id="0" name=""/>
        <dsp:cNvSpPr/>
      </dsp:nvSpPr>
      <dsp:spPr>
        <a:xfrm>
          <a:off x="7132549" y="1945601"/>
          <a:ext cx="91440" cy="516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204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8B168-1A2B-F947-BDD4-B80EFB0DF37E}">
      <dsp:nvSpPr>
        <dsp:cNvPr id="0" name=""/>
        <dsp:cNvSpPr/>
      </dsp:nvSpPr>
      <dsp:spPr>
        <a:xfrm>
          <a:off x="615094" y="716542"/>
          <a:ext cx="1229059" cy="1229059"/>
        </a:xfrm>
        <a:prstGeom prst="arc">
          <a:avLst>
            <a:gd name="adj1" fmla="val 13200000"/>
            <a:gd name="adj2" fmla="val 192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48617-ABB7-104C-8DF7-406B99BB6087}">
      <dsp:nvSpPr>
        <dsp:cNvPr id="0" name=""/>
        <dsp:cNvSpPr/>
      </dsp:nvSpPr>
      <dsp:spPr>
        <a:xfrm>
          <a:off x="615094" y="716542"/>
          <a:ext cx="1229059" cy="1229059"/>
        </a:xfrm>
        <a:prstGeom prst="arc">
          <a:avLst>
            <a:gd name="adj1" fmla="val 2400000"/>
            <a:gd name="adj2" fmla="val 84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46D7D-FC63-9E4C-9F25-5F7F7989EEF7}">
      <dsp:nvSpPr>
        <dsp:cNvPr id="0" name=""/>
        <dsp:cNvSpPr/>
      </dsp:nvSpPr>
      <dsp:spPr>
        <a:xfrm>
          <a:off x="564" y="937773"/>
          <a:ext cx="2458118" cy="78659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err="1" smtClean="0">
              <a:solidFill>
                <a:schemeClr val="accent6"/>
              </a:solidFill>
            </a:rPr>
            <a:t>Negotiation</a:t>
          </a:r>
          <a:endParaRPr lang="ca-ES" sz="2400" kern="1200" dirty="0">
            <a:solidFill>
              <a:schemeClr val="accent6"/>
            </a:solidFill>
          </a:endParaRPr>
        </a:p>
      </dsp:txBody>
      <dsp:txXfrm>
        <a:off x="564" y="937773"/>
        <a:ext cx="2458118" cy="786597"/>
      </dsp:txXfrm>
    </dsp:sp>
    <dsp:sp modelId="{BAE35D56-D367-0B4B-A9D3-C7D103B68437}">
      <dsp:nvSpPr>
        <dsp:cNvPr id="0" name=""/>
        <dsp:cNvSpPr/>
      </dsp:nvSpPr>
      <dsp:spPr>
        <a:xfrm>
          <a:off x="3589416" y="716542"/>
          <a:ext cx="1229059" cy="1229059"/>
        </a:xfrm>
        <a:prstGeom prst="arc">
          <a:avLst>
            <a:gd name="adj1" fmla="val 13200000"/>
            <a:gd name="adj2" fmla="val 192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8D4C5-56A3-C944-9C6E-F18CDA1FFEBC}">
      <dsp:nvSpPr>
        <dsp:cNvPr id="0" name=""/>
        <dsp:cNvSpPr/>
      </dsp:nvSpPr>
      <dsp:spPr>
        <a:xfrm>
          <a:off x="3589416" y="716542"/>
          <a:ext cx="1229059" cy="1229059"/>
        </a:xfrm>
        <a:prstGeom prst="arc">
          <a:avLst>
            <a:gd name="adj1" fmla="val 2400000"/>
            <a:gd name="adj2" fmla="val 84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C4C27-DDE1-8343-8BC7-B65D01D63441}">
      <dsp:nvSpPr>
        <dsp:cNvPr id="0" name=""/>
        <dsp:cNvSpPr/>
      </dsp:nvSpPr>
      <dsp:spPr>
        <a:xfrm>
          <a:off x="2974887" y="937773"/>
          <a:ext cx="2458118" cy="78659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err="1" smtClean="0">
              <a:solidFill>
                <a:schemeClr val="accent6"/>
              </a:solidFill>
            </a:rPr>
            <a:t>Good</a:t>
          </a:r>
          <a:r>
            <a:rPr lang="ca-ES" sz="2400" b="1" kern="1200" baseline="0" dirty="0" smtClean="0">
              <a:solidFill>
                <a:schemeClr val="accent6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understanding</a:t>
          </a:r>
          <a:endParaRPr lang="ca-ES" sz="2400" kern="1200" dirty="0">
            <a:solidFill>
              <a:schemeClr val="accent6"/>
            </a:solidFill>
          </a:endParaRPr>
        </a:p>
      </dsp:txBody>
      <dsp:txXfrm>
        <a:off x="2974887" y="937773"/>
        <a:ext cx="2458118" cy="786597"/>
      </dsp:txXfrm>
    </dsp:sp>
    <dsp:sp modelId="{5DD1D0A4-97B9-FE4D-B76E-9346F637B8B9}">
      <dsp:nvSpPr>
        <dsp:cNvPr id="0" name=""/>
        <dsp:cNvSpPr/>
      </dsp:nvSpPr>
      <dsp:spPr>
        <a:xfrm>
          <a:off x="6563739" y="716542"/>
          <a:ext cx="1229059" cy="1229059"/>
        </a:xfrm>
        <a:prstGeom prst="arc">
          <a:avLst>
            <a:gd name="adj1" fmla="val 13200000"/>
            <a:gd name="adj2" fmla="val 192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0D7C8-51FB-FD42-AC58-91D99B30A006}">
      <dsp:nvSpPr>
        <dsp:cNvPr id="0" name=""/>
        <dsp:cNvSpPr/>
      </dsp:nvSpPr>
      <dsp:spPr>
        <a:xfrm>
          <a:off x="6563739" y="716542"/>
          <a:ext cx="1229059" cy="1229059"/>
        </a:xfrm>
        <a:prstGeom prst="arc">
          <a:avLst>
            <a:gd name="adj1" fmla="val 2400000"/>
            <a:gd name="adj2" fmla="val 84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0C2AD-5F77-604C-966D-61EB794220AF}">
      <dsp:nvSpPr>
        <dsp:cNvPr id="0" name=""/>
        <dsp:cNvSpPr/>
      </dsp:nvSpPr>
      <dsp:spPr>
        <a:xfrm>
          <a:off x="5949210" y="937773"/>
          <a:ext cx="2458118" cy="78659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smtClean="0">
              <a:solidFill>
                <a:schemeClr val="accent6"/>
              </a:solidFill>
            </a:rPr>
            <a:t>To be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taken</a:t>
          </a:r>
          <a:r>
            <a:rPr lang="ca-ES" sz="2400" b="1" kern="1200" baseline="0" dirty="0" smtClean="0">
              <a:solidFill>
                <a:schemeClr val="accent6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into</a:t>
          </a:r>
          <a:r>
            <a:rPr lang="ca-ES" sz="2400" b="1" kern="1200" baseline="0" dirty="0" smtClean="0">
              <a:solidFill>
                <a:schemeClr val="accent6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account</a:t>
          </a:r>
          <a:r>
            <a:rPr lang="ca-ES" sz="2400" b="1" kern="1200" baseline="0" dirty="0" smtClean="0">
              <a:solidFill>
                <a:schemeClr val="accent6"/>
              </a:solidFill>
            </a:rPr>
            <a:t>:</a:t>
          </a:r>
          <a:endParaRPr lang="ca-ES" sz="2400" kern="1200" dirty="0">
            <a:solidFill>
              <a:schemeClr val="accent6"/>
            </a:solidFill>
          </a:endParaRPr>
        </a:p>
      </dsp:txBody>
      <dsp:txXfrm>
        <a:off x="5949210" y="937773"/>
        <a:ext cx="2458118" cy="786597"/>
      </dsp:txXfrm>
    </dsp:sp>
    <dsp:sp modelId="{6DE59834-3D4B-684C-BB85-38551596638A}">
      <dsp:nvSpPr>
        <dsp:cNvPr id="0" name=""/>
        <dsp:cNvSpPr/>
      </dsp:nvSpPr>
      <dsp:spPr>
        <a:xfrm>
          <a:off x="6563739" y="2461806"/>
          <a:ext cx="1229059" cy="1229059"/>
        </a:xfrm>
        <a:prstGeom prst="arc">
          <a:avLst>
            <a:gd name="adj1" fmla="val 13200000"/>
            <a:gd name="adj2" fmla="val 192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BDD59-BFD4-214B-9118-B5EEDE66D09C}">
      <dsp:nvSpPr>
        <dsp:cNvPr id="0" name=""/>
        <dsp:cNvSpPr/>
      </dsp:nvSpPr>
      <dsp:spPr>
        <a:xfrm>
          <a:off x="6563739" y="2461806"/>
          <a:ext cx="1229059" cy="1229059"/>
        </a:xfrm>
        <a:prstGeom prst="arc">
          <a:avLst>
            <a:gd name="adj1" fmla="val 2400000"/>
            <a:gd name="adj2" fmla="val 8400000"/>
          </a:avLst>
        </a:pr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791C6-5AA0-9E4F-A0C5-D966608C00FF}">
      <dsp:nvSpPr>
        <dsp:cNvPr id="0" name=""/>
        <dsp:cNvSpPr/>
      </dsp:nvSpPr>
      <dsp:spPr>
        <a:xfrm>
          <a:off x="5949210" y="2683037"/>
          <a:ext cx="2458118" cy="78659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baseline="0" dirty="0" err="1" smtClean="0">
              <a:solidFill>
                <a:schemeClr val="accent6"/>
              </a:solidFill>
            </a:rPr>
            <a:t>Different</a:t>
          </a:r>
          <a:r>
            <a:rPr lang="ca-ES" sz="2400" b="1" kern="1200" baseline="0" dirty="0" smtClean="0">
              <a:solidFill>
                <a:schemeClr val="accent6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curricula</a:t>
          </a:r>
          <a:r>
            <a:rPr lang="ca-ES" sz="2400" b="1" kern="1200" baseline="0" dirty="0" smtClean="0">
              <a:solidFill>
                <a:schemeClr val="accent6"/>
              </a:solidFill>
            </a:rPr>
            <a:t>: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different</a:t>
          </a:r>
          <a:r>
            <a:rPr lang="ca-ES" sz="2400" b="1" kern="1200" baseline="0" dirty="0" smtClean="0">
              <a:solidFill>
                <a:schemeClr val="accent6"/>
              </a:solidFill>
            </a:rPr>
            <a:t> </a:t>
          </a:r>
          <a:r>
            <a:rPr lang="ca-ES" sz="2400" b="1" kern="1200" baseline="0" dirty="0" err="1" smtClean="0">
              <a:solidFill>
                <a:schemeClr val="accent6"/>
              </a:solidFill>
            </a:rPr>
            <a:t>needs</a:t>
          </a:r>
          <a:endParaRPr lang="ca-ES" sz="2400" kern="1200" dirty="0">
            <a:solidFill>
              <a:schemeClr val="accent6"/>
            </a:solidFill>
          </a:endParaRPr>
        </a:p>
      </dsp:txBody>
      <dsp:txXfrm>
        <a:off x="5949210" y="2683037"/>
        <a:ext cx="2458118" cy="786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BB75F-0B95-AE45-A524-F25093051473}">
      <dsp:nvSpPr>
        <dsp:cNvPr id="0" name=""/>
        <dsp:cNvSpPr/>
      </dsp:nvSpPr>
      <dsp:spPr>
        <a:xfrm rot="16200000">
          <a:off x="-868417" y="869443"/>
          <a:ext cx="4407408" cy="26685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7734" bIns="0" numCol="1" spcCol="1270" anchor="ctr" anchorCtr="0">
          <a:noAutofit/>
          <a:sp3d extrusionH="28000" prstMaterial="matte"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500" kern="1200" baseline="0" dirty="0" err="1" smtClean="0"/>
            <a:t>wikis</a:t>
          </a:r>
          <a:r>
            <a:rPr lang="ca-ES" sz="4500" kern="1200" baseline="0" dirty="0" smtClean="0"/>
            <a:t>: </a:t>
          </a:r>
          <a:r>
            <a:rPr lang="ca-ES" sz="4500" kern="1200" baseline="0" dirty="0" err="1" smtClean="0"/>
            <a:t>pbworks</a:t>
          </a:r>
          <a:endParaRPr lang="ca-ES" sz="4500" kern="1200" dirty="0"/>
        </a:p>
      </dsp:txBody>
      <dsp:txXfrm rot="5400000">
        <a:off x="1027" y="881481"/>
        <a:ext cx="2668520" cy="2644444"/>
      </dsp:txXfrm>
    </dsp:sp>
    <dsp:sp modelId="{44E83413-F228-5044-9890-0272EE42D178}">
      <dsp:nvSpPr>
        <dsp:cNvPr id="0" name=""/>
        <dsp:cNvSpPr/>
      </dsp:nvSpPr>
      <dsp:spPr>
        <a:xfrm rot="16200000">
          <a:off x="2000242" y="869443"/>
          <a:ext cx="4407408" cy="26685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7734" bIns="0" numCol="1" spcCol="1270" anchor="ctr" anchorCtr="0">
          <a:noAutofit/>
          <a:sp3d extrusionH="28000" prstMaterial="matte"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500" kern="1200" baseline="0" dirty="0" err="1" smtClean="0"/>
            <a:t>Trello</a:t>
          </a:r>
          <a:endParaRPr lang="ca-ES" sz="4500" kern="1200" dirty="0"/>
        </a:p>
      </dsp:txBody>
      <dsp:txXfrm rot="5400000">
        <a:off x="2869686" y="881481"/>
        <a:ext cx="2668520" cy="2644444"/>
      </dsp:txXfrm>
    </dsp:sp>
    <dsp:sp modelId="{0477283F-4543-F342-A51F-07F56B1EAAC4}">
      <dsp:nvSpPr>
        <dsp:cNvPr id="0" name=""/>
        <dsp:cNvSpPr/>
      </dsp:nvSpPr>
      <dsp:spPr>
        <a:xfrm rot="16200000">
          <a:off x="4868902" y="869443"/>
          <a:ext cx="4407408" cy="266852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7734" bIns="0" numCol="1" spcCol="1270" anchor="ctr" anchorCtr="0">
          <a:noAutofit/>
          <a:sp3d extrusionH="28000" prstMaterial="matte"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500" kern="1200" baseline="0" dirty="0" err="1" smtClean="0"/>
            <a:t>Google</a:t>
          </a:r>
          <a:r>
            <a:rPr lang="ca-ES" sz="4500" kern="1200" baseline="0" dirty="0" smtClean="0"/>
            <a:t> docs</a:t>
          </a:r>
          <a:endParaRPr lang="ca-ES" sz="4500" kern="1200" dirty="0"/>
        </a:p>
      </dsp:txBody>
      <dsp:txXfrm rot="5400000">
        <a:off x="5738346" y="881481"/>
        <a:ext cx="2668520" cy="2644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CF3B0-76EB-0045-AC97-F38D96F52FBC}">
      <dsp:nvSpPr>
        <dsp:cNvPr id="0" name=""/>
        <dsp:cNvSpPr/>
      </dsp:nvSpPr>
      <dsp:spPr>
        <a:xfrm>
          <a:off x="1026" y="455245"/>
          <a:ext cx="4002781" cy="2401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baseline="0" dirty="0" err="1" smtClean="0"/>
            <a:t>Example</a:t>
          </a:r>
          <a:r>
            <a:rPr lang="ca-ES" sz="2400" kern="1200" baseline="0" dirty="0" smtClean="0"/>
            <a:t> of a </a:t>
          </a:r>
          <a:r>
            <a:rPr lang="ca-ES" sz="2400" kern="1200" baseline="0" dirty="0" err="1" smtClean="0"/>
            <a:t>Comenius</a:t>
          </a:r>
          <a:r>
            <a:rPr lang="ca-ES" sz="2400" kern="1200" baseline="0" dirty="0" smtClean="0"/>
            <a:t>/</a:t>
          </a:r>
          <a:r>
            <a:rPr lang="ca-ES" sz="2400" kern="1200" baseline="0" dirty="0" err="1" smtClean="0"/>
            <a:t>eTwinning</a:t>
          </a:r>
          <a:r>
            <a:rPr lang="ca-ES" sz="2400" kern="1200" baseline="0" dirty="0" smtClean="0"/>
            <a:t> </a:t>
          </a:r>
          <a:r>
            <a:rPr lang="ca-ES" sz="2400" kern="1200" baseline="0" dirty="0" err="1" smtClean="0"/>
            <a:t>project</a:t>
          </a:r>
          <a:endParaRPr lang="ca-ES" sz="2400" kern="1200" dirty="0"/>
        </a:p>
      </dsp:txBody>
      <dsp:txXfrm>
        <a:off x="1026" y="455245"/>
        <a:ext cx="4002781" cy="2401668"/>
      </dsp:txXfrm>
    </dsp:sp>
    <dsp:sp modelId="{91B07E60-6960-F74B-98CB-1BEAE59AE2E3}">
      <dsp:nvSpPr>
        <dsp:cNvPr id="0" name=""/>
        <dsp:cNvSpPr/>
      </dsp:nvSpPr>
      <dsp:spPr>
        <a:xfrm>
          <a:off x="4404085" y="455245"/>
          <a:ext cx="4002781" cy="2401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baseline="0" dirty="0" smtClean="0">
              <a:hlinkClick xmlns:r="http://schemas.openxmlformats.org/officeDocument/2006/relationships" r:id="rId1"/>
            </a:rPr>
            <a:t>http://energycrunch.pbworks.com/w/page/29221751/WELCOME</a:t>
          </a:r>
          <a:endParaRPr lang="ca-ES" sz="2400" kern="1200" dirty="0"/>
        </a:p>
      </dsp:txBody>
      <dsp:txXfrm>
        <a:off x="4404085" y="455245"/>
        <a:ext cx="4002781" cy="2401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8FAA-E51F-5B4C-A92F-926DA92D3A5D}">
      <dsp:nvSpPr>
        <dsp:cNvPr id="0" name=""/>
        <dsp:cNvSpPr/>
      </dsp:nvSpPr>
      <dsp:spPr>
        <a:xfrm>
          <a:off x="0" y="0"/>
          <a:ext cx="8407893" cy="55973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6500" kern="1200" baseline="0" dirty="0" smtClean="0"/>
            <a:t>PROS: </a:t>
          </a:r>
          <a:endParaRPr lang="ca-ES" sz="6500" kern="1200" dirty="0"/>
        </a:p>
      </dsp:txBody>
      <dsp:txXfrm>
        <a:off x="0" y="0"/>
        <a:ext cx="8407893" cy="1679193"/>
      </dsp:txXfrm>
    </dsp:sp>
    <dsp:sp modelId="{BC424B6F-D09D-274C-AD7B-94B3E545D0BF}">
      <dsp:nvSpPr>
        <dsp:cNvPr id="0" name=""/>
        <dsp:cNvSpPr/>
      </dsp:nvSpPr>
      <dsp:spPr>
        <a:xfrm>
          <a:off x="840789" y="1679671"/>
          <a:ext cx="6726314" cy="1099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baseline="0" dirty="0" err="1" smtClean="0"/>
            <a:t>Information</a:t>
          </a:r>
          <a:r>
            <a:rPr lang="ca-ES" sz="3200" kern="1200" baseline="0" dirty="0" smtClean="0"/>
            <a:t> </a:t>
          </a:r>
          <a:r>
            <a:rPr lang="ca-ES" sz="3200" kern="1200" baseline="0" dirty="0" err="1" smtClean="0"/>
            <a:t>stored</a:t>
          </a:r>
          <a:r>
            <a:rPr lang="ca-ES" sz="3200" kern="1200" baseline="0" dirty="0" smtClean="0"/>
            <a:t> in </a:t>
          </a:r>
          <a:r>
            <a:rPr lang="ca-ES" sz="3200" kern="1200" baseline="0" dirty="0" err="1" smtClean="0"/>
            <a:t>one</a:t>
          </a:r>
          <a:r>
            <a:rPr lang="ca-ES" sz="3200" kern="1200" baseline="0" dirty="0" smtClean="0"/>
            <a:t> single </a:t>
          </a:r>
          <a:r>
            <a:rPr lang="ca-ES" sz="3200" kern="1200" baseline="0" dirty="0" err="1" smtClean="0"/>
            <a:t>place</a:t>
          </a:r>
          <a:endParaRPr lang="ca-ES" sz="3200" kern="1200" dirty="0"/>
        </a:p>
      </dsp:txBody>
      <dsp:txXfrm>
        <a:off x="872997" y="1711879"/>
        <a:ext cx="6661898" cy="1035231"/>
      </dsp:txXfrm>
    </dsp:sp>
    <dsp:sp modelId="{0E7E26BA-00FB-2147-9662-19ED0C986E47}">
      <dsp:nvSpPr>
        <dsp:cNvPr id="0" name=""/>
        <dsp:cNvSpPr/>
      </dsp:nvSpPr>
      <dsp:spPr>
        <a:xfrm>
          <a:off x="840789" y="2948496"/>
          <a:ext cx="6726314" cy="1099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baseline="0" dirty="0" smtClean="0"/>
            <a:t>To be </a:t>
          </a:r>
          <a:r>
            <a:rPr lang="ca-ES" sz="3200" kern="1200" baseline="0" dirty="0" err="1" smtClean="0"/>
            <a:t>shown</a:t>
          </a:r>
          <a:r>
            <a:rPr lang="ca-ES" sz="3200" kern="1200" baseline="0" dirty="0" smtClean="0"/>
            <a:t> as </a:t>
          </a:r>
          <a:r>
            <a:rPr lang="ca-ES" sz="3200" kern="1200" baseline="0" dirty="0" err="1" smtClean="0"/>
            <a:t>evidence</a:t>
          </a:r>
          <a:r>
            <a:rPr lang="ca-ES" sz="3200" kern="1200" baseline="0" dirty="0" smtClean="0"/>
            <a:t> of </a:t>
          </a:r>
          <a:r>
            <a:rPr lang="ca-ES" sz="3200" kern="1200" baseline="0" dirty="0" err="1" smtClean="0"/>
            <a:t>collaboration</a:t>
          </a:r>
          <a:endParaRPr lang="ca-ES" sz="3200" kern="1200" dirty="0"/>
        </a:p>
      </dsp:txBody>
      <dsp:txXfrm>
        <a:off x="872997" y="2980704"/>
        <a:ext cx="6661898" cy="1035231"/>
      </dsp:txXfrm>
    </dsp:sp>
    <dsp:sp modelId="{DAF83553-D8C1-CB4F-8A76-D11EF33D3C35}">
      <dsp:nvSpPr>
        <dsp:cNvPr id="0" name=""/>
        <dsp:cNvSpPr/>
      </dsp:nvSpPr>
      <dsp:spPr>
        <a:xfrm>
          <a:off x="840789" y="4217320"/>
          <a:ext cx="6726314" cy="1099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baseline="0" dirty="0" err="1" smtClean="0"/>
            <a:t>Notification</a:t>
          </a:r>
          <a:r>
            <a:rPr lang="ca-ES" sz="3200" kern="1200" baseline="0" dirty="0" smtClean="0"/>
            <a:t> in </a:t>
          </a:r>
          <a:r>
            <a:rPr lang="ca-ES" sz="3200" kern="1200" baseline="0" dirty="0" err="1" smtClean="0"/>
            <a:t>your</a:t>
          </a:r>
          <a:r>
            <a:rPr lang="ca-ES" sz="3200" kern="1200" baseline="0" dirty="0" smtClean="0"/>
            <a:t> </a:t>
          </a:r>
          <a:r>
            <a:rPr lang="ca-ES" sz="3200" kern="1200" baseline="0" dirty="0" err="1" smtClean="0"/>
            <a:t>email</a:t>
          </a:r>
          <a:endParaRPr lang="ca-ES" sz="3200" kern="1200" dirty="0"/>
        </a:p>
      </dsp:txBody>
      <dsp:txXfrm>
        <a:off x="872997" y="4249528"/>
        <a:ext cx="6661898" cy="1035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DE6EF-D7DD-F04E-ABD0-79EF7D392179}">
      <dsp:nvSpPr>
        <dsp:cNvPr id="0" name=""/>
        <dsp:cNvSpPr/>
      </dsp:nvSpPr>
      <dsp:spPr>
        <a:xfrm>
          <a:off x="2393" y="0"/>
          <a:ext cx="3209891" cy="646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dirty="0" smtClean="0"/>
            <a:t>In </a:t>
          </a:r>
          <a:r>
            <a:rPr lang="ca-ES" sz="2400" b="1" kern="1200" dirty="0" err="1" smtClean="0"/>
            <a:t>the</a:t>
          </a:r>
          <a:r>
            <a:rPr lang="ca-ES" sz="2400" b="1" kern="1200" dirty="0" smtClean="0"/>
            <a:t> </a:t>
          </a:r>
          <a:r>
            <a:rPr lang="ca-ES" sz="2400" b="1" kern="1200" dirty="0" err="1" smtClean="0"/>
            <a:t>same</a:t>
          </a:r>
          <a:r>
            <a:rPr lang="ca-ES" sz="2400" b="1" kern="1200" dirty="0" smtClean="0"/>
            <a:t> </a:t>
          </a:r>
          <a:r>
            <a:rPr lang="ca-ES" sz="2400" b="1" kern="1200" dirty="0" err="1" smtClean="0"/>
            <a:t>school</a:t>
          </a:r>
          <a:endParaRPr lang="ca-ES" sz="2400" kern="1200" dirty="0"/>
        </a:p>
      </dsp:txBody>
      <dsp:txXfrm>
        <a:off x="21323" y="18930"/>
        <a:ext cx="3172031" cy="608471"/>
      </dsp:txXfrm>
    </dsp:sp>
    <dsp:sp modelId="{E40AE168-AFB1-764C-AA12-05F1B67EA395}">
      <dsp:nvSpPr>
        <dsp:cNvPr id="0" name=""/>
        <dsp:cNvSpPr/>
      </dsp:nvSpPr>
      <dsp:spPr>
        <a:xfrm>
          <a:off x="3751547" y="0"/>
          <a:ext cx="3209891" cy="646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b="1" kern="1200" dirty="0" err="1" smtClean="0"/>
            <a:t>From</a:t>
          </a:r>
          <a:r>
            <a:rPr lang="ca-ES" sz="2400" b="1" kern="1200" dirty="0" smtClean="0"/>
            <a:t> </a:t>
          </a:r>
          <a:r>
            <a:rPr lang="ca-ES" sz="2400" b="1" kern="1200" dirty="0" err="1" smtClean="0"/>
            <a:t>different</a:t>
          </a:r>
          <a:r>
            <a:rPr lang="ca-ES" sz="2400" b="1" kern="1200" dirty="0" smtClean="0"/>
            <a:t> </a:t>
          </a:r>
          <a:r>
            <a:rPr lang="ca-ES" sz="2400" b="1" kern="1200" dirty="0" err="1" smtClean="0"/>
            <a:t>schools</a:t>
          </a:r>
          <a:endParaRPr lang="ca-ES" sz="2400" kern="1200" dirty="0"/>
        </a:p>
      </dsp:txBody>
      <dsp:txXfrm>
        <a:off x="3770477" y="18930"/>
        <a:ext cx="3172031" cy="608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F4905-492C-C246-A3AE-D95DA1808DDA}">
      <dsp:nvSpPr>
        <dsp:cNvPr id="0" name=""/>
        <dsp:cNvSpPr/>
      </dsp:nvSpPr>
      <dsp:spPr>
        <a:xfrm>
          <a:off x="5537713" y="3314812"/>
          <a:ext cx="492965" cy="1589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482" y="0"/>
              </a:lnTo>
              <a:lnTo>
                <a:pt x="246482" y="1589813"/>
              </a:lnTo>
              <a:lnTo>
                <a:pt x="492965" y="158981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4846E-776A-8046-A3A5-0B261CD4DEA5}">
      <dsp:nvSpPr>
        <dsp:cNvPr id="0" name=""/>
        <dsp:cNvSpPr/>
      </dsp:nvSpPr>
      <dsp:spPr>
        <a:xfrm>
          <a:off x="5537713" y="3314812"/>
          <a:ext cx="492965" cy="52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482" y="0"/>
              </a:lnTo>
              <a:lnTo>
                <a:pt x="246482" y="529937"/>
              </a:lnTo>
              <a:lnTo>
                <a:pt x="492965" y="5299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DCB84-BF56-574B-96F3-98960454EB5F}">
      <dsp:nvSpPr>
        <dsp:cNvPr id="0" name=""/>
        <dsp:cNvSpPr/>
      </dsp:nvSpPr>
      <dsp:spPr>
        <a:xfrm>
          <a:off x="5537713" y="2784874"/>
          <a:ext cx="492965" cy="529937"/>
        </a:xfrm>
        <a:custGeom>
          <a:avLst/>
          <a:gdLst/>
          <a:ahLst/>
          <a:cxnLst/>
          <a:rect l="0" t="0" r="0" b="0"/>
          <a:pathLst>
            <a:path>
              <a:moveTo>
                <a:pt x="0" y="529937"/>
              </a:moveTo>
              <a:lnTo>
                <a:pt x="246482" y="529937"/>
              </a:lnTo>
              <a:lnTo>
                <a:pt x="246482" y="0"/>
              </a:lnTo>
              <a:lnTo>
                <a:pt x="492965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270A4-9F49-9F43-9999-7D1F5F929C89}">
      <dsp:nvSpPr>
        <dsp:cNvPr id="0" name=""/>
        <dsp:cNvSpPr/>
      </dsp:nvSpPr>
      <dsp:spPr>
        <a:xfrm>
          <a:off x="5537713" y="1724999"/>
          <a:ext cx="492965" cy="1589813"/>
        </a:xfrm>
        <a:custGeom>
          <a:avLst/>
          <a:gdLst/>
          <a:ahLst/>
          <a:cxnLst/>
          <a:rect l="0" t="0" r="0" b="0"/>
          <a:pathLst>
            <a:path>
              <a:moveTo>
                <a:pt x="0" y="1589813"/>
              </a:moveTo>
              <a:lnTo>
                <a:pt x="246482" y="1589813"/>
              </a:lnTo>
              <a:lnTo>
                <a:pt x="246482" y="0"/>
              </a:lnTo>
              <a:lnTo>
                <a:pt x="492965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6F9B3-100C-BC43-B435-F80B07E13A48}">
      <dsp:nvSpPr>
        <dsp:cNvPr id="0" name=""/>
        <dsp:cNvSpPr/>
      </dsp:nvSpPr>
      <dsp:spPr>
        <a:xfrm>
          <a:off x="2579921" y="3269092"/>
          <a:ext cx="492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965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DFEDA-19A9-394A-9E0B-E3E6D7441409}">
      <dsp:nvSpPr>
        <dsp:cNvPr id="0" name=""/>
        <dsp:cNvSpPr/>
      </dsp:nvSpPr>
      <dsp:spPr>
        <a:xfrm>
          <a:off x="2579921" y="1438449"/>
          <a:ext cx="492965" cy="529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482" y="0"/>
              </a:lnTo>
              <a:lnTo>
                <a:pt x="246482" y="529937"/>
              </a:lnTo>
              <a:lnTo>
                <a:pt x="492965" y="529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5D76F-8803-544E-AD5A-78B298ED8DE2}">
      <dsp:nvSpPr>
        <dsp:cNvPr id="0" name=""/>
        <dsp:cNvSpPr/>
      </dsp:nvSpPr>
      <dsp:spPr>
        <a:xfrm>
          <a:off x="2579921" y="908512"/>
          <a:ext cx="492965" cy="529937"/>
        </a:xfrm>
        <a:custGeom>
          <a:avLst/>
          <a:gdLst/>
          <a:ahLst/>
          <a:cxnLst/>
          <a:rect l="0" t="0" r="0" b="0"/>
          <a:pathLst>
            <a:path>
              <a:moveTo>
                <a:pt x="0" y="529937"/>
              </a:moveTo>
              <a:lnTo>
                <a:pt x="246482" y="529937"/>
              </a:lnTo>
              <a:lnTo>
                <a:pt x="246482" y="0"/>
              </a:lnTo>
              <a:lnTo>
                <a:pt x="49296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B7A36-1743-A24D-BB95-1A19AACB7739}">
      <dsp:nvSpPr>
        <dsp:cNvPr id="0" name=""/>
        <dsp:cNvSpPr/>
      </dsp:nvSpPr>
      <dsp:spPr>
        <a:xfrm>
          <a:off x="115095" y="2688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err="1" smtClean="0"/>
            <a:t>More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motivation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if</a:t>
          </a:r>
          <a:r>
            <a:rPr lang="ca-ES" sz="1800" b="1" kern="1200" baseline="0" dirty="0" smtClean="0"/>
            <a:t>: </a:t>
          </a:r>
          <a:r>
            <a:rPr lang="ca-ES" sz="1800" b="1" kern="1200" baseline="0" dirty="0" err="1" smtClean="0"/>
            <a:t>they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take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active</a:t>
          </a:r>
          <a:r>
            <a:rPr lang="ca-ES" sz="1800" b="1" kern="1200" baseline="0" dirty="0" smtClean="0"/>
            <a:t> part</a:t>
          </a:r>
          <a:endParaRPr lang="ca-ES" sz="1800" kern="1200" dirty="0"/>
        </a:p>
      </dsp:txBody>
      <dsp:txXfrm>
        <a:off x="115095" y="2688"/>
        <a:ext cx="2464826" cy="751772"/>
      </dsp:txXfrm>
    </dsp:sp>
    <dsp:sp modelId="{83F98E66-D8A0-654B-95DF-53356A4C4580}">
      <dsp:nvSpPr>
        <dsp:cNvPr id="0" name=""/>
        <dsp:cNvSpPr/>
      </dsp:nvSpPr>
      <dsp:spPr>
        <a:xfrm>
          <a:off x="115095" y="1062563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smtClean="0"/>
            <a:t>Team </a:t>
          </a:r>
          <a:r>
            <a:rPr lang="ca-ES" sz="1800" b="1" kern="1200" baseline="0" dirty="0" err="1" smtClean="0"/>
            <a:t>organization</a:t>
          </a:r>
          <a:r>
            <a:rPr lang="ca-ES" sz="1800" b="1" kern="1200" baseline="0" dirty="0" smtClean="0"/>
            <a:t>:</a:t>
          </a:r>
          <a:endParaRPr lang="ca-ES" sz="1800" kern="1200" dirty="0"/>
        </a:p>
      </dsp:txBody>
      <dsp:txXfrm>
        <a:off x="115095" y="1062563"/>
        <a:ext cx="2464826" cy="751772"/>
      </dsp:txXfrm>
    </dsp:sp>
    <dsp:sp modelId="{0A4D770E-8FF9-5042-9481-C7BFE82E5EC4}">
      <dsp:nvSpPr>
        <dsp:cNvPr id="0" name=""/>
        <dsp:cNvSpPr/>
      </dsp:nvSpPr>
      <dsp:spPr>
        <a:xfrm>
          <a:off x="3072887" y="532626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smtClean="0"/>
            <a:t>Social </a:t>
          </a:r>
          <a:r>
            <a:rPr lang="ca-ES" sz="1800" b="1" kern="1200" baseline="0" dirty="0" err="1" smtClean="0"/>
            <a:t>skills</a:t>
          </a:r>
          <a:endParaRPr lang="ca-ES" sz="1800" kern="1200" dirty="0"/>
        </a:p>
      </dsp:txBody>
      <dsp:txXfrm>
        <a:off x="3072887" y="532626"/>
        <a:ext cx="2464826" cy="751772"/>
      </dsp:txXfrm>
    </dsp:sp>
    <dsp:sp modelId="{CB3AED82-D819-0B49-BDB3-8A458BC1A031}">
      <dsp:nvSpPr>
        <dsp:cNvPr id="0" name=""/>
        <dsp:cNvSpPr/>
      </dsp:nvSpPr>
      <dsp:spPr>
        <a:xfrm>
          <a:off x="3072887" y="1592501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smtClean="0"/>
            <a:t>Self-</a:t>
          </a:r>
          <a:r>
            <a:rPr lang="ca-ES" sz="1800" b="1" kern="1200" baseline="0" dirty="0" err="1" smtClean="0"/>
            <a:t>learning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skills</a:t>
          </a:r>
          <a:endParaRPr lang="ca-ES" sz="1800" kern="1200" dirty="0"/>
        </a:p>
      </dsp:txBody>
      <dsp:txXfrm>
        <a:off x="3072887" y="1592501"/>
        <a:ext cx="2464826" cy="751772"/>
      </dsp:txXfrm>
    </dsp:sp>
    <dsp:sp modelId="{214FBC5A-3B20-A846-A69E-FEE6CC910DED}">
      <dsp:nvSpPr>
        <dsp:cNvPr id="0" name=""/>
        <dsp:cNvSpPr/>
      </dsp:nvSpPr>
      <dsp:spPr>
        <a:xfrm>
          <a:off x="115095" y="2763872"/>
          <a:ext cx="2464826" cy="1101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Team </a:t>
          </a:r>
          <a:r>
            <a:rPr lang="ca-ES" sz="1800" kern="1200" dirty="0" err="1" smtClean="0"/>
            <a:t>work</a:t>
          </a:r>
          <a:r>
            <a:rPr lang="ca-ES" sz="1800" kern="1200" dirty="0" smtClean="0"/>
            <a:t> </a:t>
          </a:r>
          <a:r>
            <a:rPr lang="ca-ES" sz="1800" kern="1200" dirty="0" err="1" smtClean="0"/>
            <a:t>allows</a:t>
          </a:r>
          <a:r>
            <a:rPr lang="ca-ES" sz="1800" kern="1200" dirty="0" smtClean="0"/>
            <a:t> </a:t>
          </a:r>
          <a:r>
            <a:rPr lang="ca-ES" sz="1800" kern="1200" dirty="0" err="1" smtClean="0"/>
            <a:t>students</a:t>
          </a:r>
          <a:r>
            <a:rPr lang="ca-ES" sz="1800" kern="1200" dirty="0" smtClean="0"/>
            <a:t>:</a:t>
          </a:r>
          <a:endParaRPr lang="ca-ES" sz="1800" kern="1200" dirty="0"/>
        </a:p>
      </dsp:txBody>
      <dsp:txXfrm>
        <a:off x="115095" y="2763872"/>
        <a:ext cx="2464826" cy="1101879"/>
      </dsp:txXfrm>
    </dsp:sp>
    <dsp:sp modelId="{3366A20E-5E1C-4F4B-8F7B-A52DA7E078AA}">
      <dsp:nvSpPr>
        <dsp:cNvPr id="0" name=""/>
        <dsp:cNvSpPr/>
      </dsp:nvSpPr>
      <dsp:spPr>
        <a:xfrm>
          <a:off x="3072887" y="2652377"/>
          <a:ext cx="2464826" cy="132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err="1" smtClean="0"/>
            <a:t>Tasks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according</a:t>
          </a:r>
          <a:r>
            <a:rPr lang="ca-ES" sz="1800" b="1" kern="1200" baseline="0" dirty="0" smtClean="0"/>
            <a:t> to </a:t>
          </a:r>
          <a:r>
            <a:rPr lang="ca-ES" sz="1800" b="1" kern="1200" baseline="0" dirty="0" err="1" smtClean="0"/>
            <a:t>students’s</a:t>
          </a:r>
          <a:r>
            <a:rPr lang="ca-ES" sz="1800" b="1" kern="1200" baseline="0" dirty="0" smtClean="0"/>
            <a:t> </a:t>
          </a:r>
          <a:r>
            <a:rPr lang="ca-ES" sz="1800" b="1" kern="1200" baseline="0" dirty="0" err="1" smtClean="0"/>
            <a:t>profile</a:t>
          </a:r>
          <a:endParaRPr lang="ca-ES" sz="1800" kern="1200" dirty="0"/>
        </a:p>
      </dsp:txBody>
      <dsp:txXfrm>
        <a:off x="3072887" y="2652377"/>
        <a:ext cx="2464826" cy="1324870"/>
      </dsp:txXfrm>
    </dsp:sp>
    <dsp:sp modelId="{F44A71CC-2C0D-6546-969C-AAF5FEAFE601}">
      <dsp:nvSpPr>
        <dsp:cNvPr id="0" name=""/>
        <dsp:cNvSpPr/>
      </dsp:nvSpPr>
      <dsp:spPr>
        <a:xfrm>
          <a:off x="6030679" y="1349113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err="1" smtClean="0"/>
            <a:t>Search</a:t>
          </a:r>
          <a:r>
            <a:rPr lang="ca-ES" sz="1800" b="1" kern="1200" baseline="0" dirty="0" smtClean="0"/>
            <a:t> for </a:t>
          </a:r>
          <a:r>
            <a:rPr lang="ca-ES" sz="1800" b="1" kern="1200" baseline="0" dirty="0" err="1" smtClean="0"/>
            <a:t>information</a:t>
          </a:r>
          <a:endParaRPr lang="ca-ES" sz="1800" kern="1200" dirty="0"/>
        </a:p>
      </dsp:txBody>
      <dsp:txXfrm>
        <a:off x="6030679" y="1349113"/>
        <a:ext cx="2464826" cy="751772"/>
      </dsp:txXfrm>
    </dsp:sp>
    <dsp:sp modelId="{B88EC220-8950-3546-90D7-4E0B751B2254}">
      <dsp:nvSpPr>
        <dsp:cNvPr id="0" name=""/>
        <dsp:cNvSpPr/>
      </dsp:nvSpPr>
      <dsp:spPr>
        <a:xfrm>
          <a:off x="6030679" y="2408988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err="1" smtClean="0"/>
            <a:t>writing</a:t>
          </a:r>
          <a:endParaRPr lang="ca-ES" sz="1800" kern="1200" dirty="0"/>
        </a:p>
      </dsp:txBody>
      <dsp:txXfrm>
        <a:off x="6030679" y="2408988"/>
        <a:ext cx="2464826" cy="751772"/>
      </dsp:txXfrm>
    </dsp:sp>
    <dsp:sp modelId="{C5B287D6-621A-5C4A-96EC-8FF327AEAD40}">
      <dsp:nvSpPr>
        <dsp:cNvPr id="0" name=""/>
        <dsp:cNvSpPr/>
      </dsp:nvSpPr>
      <dsp:spPr>
        <a:xfrm>
          <a:off x="6030679" y="3468863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err="1" smtClean="0"/>
            <a:t>Drawing</a:t>
          </a:r>
          <a:endParaRPr lang="ca-ES" sz="1800" kern="1200" dirty="0"/>
        </a:p>
      </dsp:txBody>
      <dsp:txXfrm>
        <a:off x="6030679" y="3468863"/>
        <a:ext cx="2464826" cy="751772"/>
      </dsp:txXfrm>
    </dsp:sp>
    <dsp:sp modelId="{6C0425D4-67CB-624D-AEB8-B3E645480915}">
      <dsp:nvSpPr>
        <dsp:cNvPr id="0" name=""/>
        <dsp:cNvSpPr/>
      </dsp:nvSpPr>
      <dsp:spPr>
        <a:xfrm>
          <a:off x="6030679" y="4528739"/>
          <a:ext cx="2464826" cy="75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baseline="0" dirty="0" err="1" smtClean="0"/>
            <a:t>Presentations</a:t>
          </a:r>
          <a:r>
            <a:rPr lang="ca-ES" sz="1800" b="1" kern="1200" baseline="0" dirty="0" smtClean="0"/>
            <a:t>...</a:t>
          </a:r>
          <a:endParaRPr lang="ca-ES" sz="1800" kern="1200" dirty="0"/>
        </a:p>
      </dsp:txBody>
      <dsp:txXfrm>
        <a:off x="6030679" y="4528739"/>
        <a:ext cx="2464826" cy="751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09A5-0664-A24F-923E-59414C71E4BF}">
      <dsp:nvSpPr>
        <dsp:cNvPr id="0" name=""/>
        <dsp:cNvSpPr/>
      </dsp:nvSpPr>
      <dsp:spPr>
        <a:xfrm>
          <a:off x="553" y="182405"/>
          <a:ext cx="2212312" cy="110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err="1" smtClean="0"/>
            <a:t>Key</a:t>
          </a:r>
          <a:r>
            <a:rPr lang="ca-ES" sz="2200" b="1" kern="1200" baseline="0" dirty="0" smtClean="0"/>
            <a:t> element in </a:t>
          </a:r>
          <a:r>
            <a:rPr lang="ca-ES" sz="2200" b="1" kern="1200" baseline="0" dirty="0" err="1" smtClean="0"/>
            <a:t>eTwinnng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projects</a:t>
          </a:r>
          <a:endParaRPr lang="ca-ES" sz="2200" kern="1200" dirty="0"/>
        </a:p>
      </dsp:txBody>
      <dsp:txXfrm>
        <a:off x="32951" y="214803"/>
        <a:ext cx="2147516" cy="1041360"/>
      </dsp:txXfrm>
    </dsp:sp>
    <dsp:sp modelId="{B65C36F5-F036-BD41-8E80-BBA994F23A5B}">
      <dsp:nvSpPr>
        <dsp:cNvPr id="0" name=""/>
        <dsp:cNvSpPr/>
      </dsp:nvSpPr>
      <dsp:spPr>
        <a:xfrm>
          <a:off x="553" y="1454485"/>
          <a:ext cx="2212312" cy="1890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err="1" smtClean="0"/>
            <a:t>If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there</a:t>
          </a:r>
          <a:r>
            <a:rPr lang="ca-ES" sz="2200" b="1" kern="1200" baseline="0" dirty="0" smtClean="0"/>
            <a:t> is </a:t>
          </a:r>
          <a:r>
            <a:rPr lang="ca-ES" sz="2200" b="1" kern="1200" baseline="0" dirty="0" err="1" smtClean="0"/>
            <a:t>interaction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among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students</a:t>
          </a:r>
          <a:r>
            <a:rPr lang="ca-ES" sz="2200" b="1" kern="1200" baseline="0" dirty="0" smtClean="0"/>
            <a:t> of </a:t>
          </a:r>
          <a:r>
            <a:rPr lang="ca-ES" sz="2200" b="1" kern="1200" baseline="0" dirty="0" err="1" smtClean="0"/>
            <a:t>the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different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schools</a:t>
          </a:r>
          <a:endParaRPr lang="ca-ES" sz="2200" kern="1200" dirty="0"/>
        </a:p>
      </dsp:txBody>
      <dsp:txXfrm>
        <a:off x="55930" y="1509862"/>
        <a:ext cx="2101558" cy="1779965"/>
      </dsp:txXfrm>
    </dsp:sp>
    <dsp:sp modelId="{21A69DF1-0F35-AC46-B067-859B27D4643F}">
      <dsp:nvSpPr>
        <dsp:cNvPr id="0" name=""/>
        <dsp:cNvSpPr/>
      </dsp:nvSpPr>
      <dsp:spPr>
        <a:xfrm>
          <a:off x="2212865" y="2377256"/>
          <a:ext cx="884924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884924" y="22587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2633204" y="2377721"/>
        <a:ext cx="44246" cy="44246"/>
      </dsp:txXfrm>
    </dsp:sp>
    <dsp:sp modelId="{5E3016A3-11F4-9245-96FC-CCB7DA992F61}">
      <dsp:nvSpPr>
        <dsp:cNvPr id="0" name=""/>
        <dsp:cNvSpPr/>
      </dsp:nvSpPr>
      <dsp:spPr>
        <a:xfrm>
          <a:off x="3097790" y="1438965"/>
          <a:ext cx="2212312" cy="1921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err="1" smtClean="0"/>
            <a:t>Students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will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develop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their</a:t>
          </a:r>
          <a:r>
            <a:rPr lang="ca-ES" sz="2200" b="1" kern="1200" baseline="0" dirty="0" smtClean="0"/>
            <a:t> </a:t>
          </a:r>
          <a:r>
            <a:rPr lang="ca-ES" sz="2200" b="1" kern="1200" baseline="0" dirty="0" err="1" smtClean="0"/>
            <a:t>skills</a:t>
          </a:r>
          <a:endParaRPr lang="ca-ES" sz="2200" kern="1200" dirty="0"/>
        </a:p>
      </dsp:txBody>
      <dsp:txXfrm>
        <a:off x="3154076" y="1495251"/>
        <a:ext cx="2099740" cy="1809186"/>
      </dsp:txXfrm>
    </dsp:sp>
    <dsp:sp modelId="{219D8513-F405-E843-8755-5A3970537A96}">
      <dsp:nvSpPr>
        <dsp:cNvPr id="0" name=""/>
        <dsp:cNvSpPr/>
      </dsp:nvSpPr>
      <dsp:spPr>
        <a:xfrm rot="18289469">
          <a:off x="4977762" y="1741217"/>
          <a:ext cx="1549605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49605" y="22587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5713824" y="1725064"/>
        <a:ext cx="77480" cy="77480"/>
      </dsp:txXfrm>
    </dsp:sp>
    <dsp:sp modelId="{635B7244-0ED4-9749-8426-482D0E48C30E}">
      <dsp:nvSpPr>
        <dsp:cNvPr id="0" name=""/>
        <dsp:cNvSpPr/>
      </dsp:nvSpPr>
      <dsp:spPr>
        <a:xfrm>
          <a:off x="6195027" y="574687"/>
          <a:ext cx="2212312" cy="110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smtClean="0"/>
            <a:t>Language</a:t>
          </a:r>
          <a:endParaRPr lang="ca-ES" sz="2200" kern="1200" dirty="0"/>
        </a:p>
      </dsp:txBody>
      <dsp:txXfrm>
        <a:off x="6227425" y="607085"/>
        <a:ext cx="2147516" cy="1041360"/>
      </dsp:txXfrm>
    </dsp:sp>
    <dsp:sp modelId="{7C197BC1-32D9-0B42-B030-0753F1404E6D}">
      <dsp:nvSpPr>
        <dsp:cNvPr id="0" name=""/>
        <dsp:cNvSpPr/>
      </dsp:nvSpPr>
      <dsp:spPr>
        <a:xfrm>
          <a:off x="5310102" y="2377256"/>
          <a:ext cx="884924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884924" y="22587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5730441" y="2377721"/>
        <a:ext cx="44246" cy="44246"/>
      </dsp:txXfrm>
    </dsp:sp>
    <dsp:sp modelId="{4D1E0D62-49A2-664B-A6D8-F7D41DA677FA}">
      <dsp:nvSpPr>
        <dsp:cNvPr id="0" name=""/>
        <dsp:cNvSpPr/>
      </dsp:nvSpPr>
      <dsp:spPr>
        <a:xfrm>
          <a:off x="6195027" y="1846766"/>
          <a:ext cx="2212312" cy="110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smtClean="0"/>
            <a:t>Cultural</a:t>
          </a:r>
          <a:endParaRPr lang="ca-ES" sz="2200" kern="1200" dirty="0"/>
        </a:p>
      </dsp:txBody>
      <dsp:txXfrm>
        <a:off x="6227425" y="1879164"/>
        <a:ext cx="2147516" cy="1041360"/>
      </dsp:txXfrm>
    </dsp:sp>
    <dsp:sp modelId="{FAF805AA-1C2B-B747-BD2C-1C4077E77D67}">
      <dsp:nvSpPr>
        <dsp:cNvPr id="0" name=""/>
        <dsp:cNvSpPr/>
      </dsp:nvSpPr>
      <dsp:spPr>
        <a:xfrm rot="3310531">
          <a:off x="4977762" y="3013296"/>
          <a:ext cx="1549605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49605" y="22587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5713824" y="2997144"/>
        <a:ext cx="77480" cy="77480"/>
      </dsp:txXfrm>
    </dsp:sp>
    <dsp:sp modelId="{CECB6B5F-AEBF-7542-B1D6-4B49AB11417D}">
      <dsp:nvSpPr>
        <dsp:cNvPr id="0" name=""/>
        <dsp:cNvSpPr/>
      </dsp:nvSpPr>
      <dsp:spPr>
        <a:xfrm>
          <a:off x="6195027" y="3118846"/>
          <a:ext cx="2212312" cy="110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baseline="0" dirty="0" smtClean="0"/>
            <a:t>Social</a:t>
          </a:r>
          <a:endParaRPr lang="ca-ES" sz="2200" kern="1200" dirty="0"/>
        </a:p>
      </dsp:txBody>
      <dsp:txXfrm>
        <a:off x="6227425" y="3151244"/>
        <a:ext cx="2147516" cy="104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FBCE-C333-5B45-8DEC-EA2745430979}" type="datetimeFigureOut">
              <a:rPr lang="es-ES" smtClean="0"/>
              <a:t>3/5/16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3515-EC9B-2746-912B-C72D41131432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288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3/5/16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99F0-6F45-D244-B87F-80405023BF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9AE85F-992E-2446-A477-6489059E57A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3/5/16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57B0AA-AC8E-4463-ADAC-E87D09B82E4F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FDA0579-A33D-C14B-B88F-0E9933CDA292}" type="datetimeFigureOut">
              <a:rPr lang="es-ES" smtClean="0"/>
              <a:t>3/5/16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71E78AD-0D4A-7F44-B9CD-461E30351536}" type="slidenum">
              <a:rPr lang="ca-ES" smtClean="0"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corner.edublogs.org/" TargetMode="Externa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martapey.edublogs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-IouDfd3B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sseltsfilmproductions.edublogs.org/category/films/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eltsfilmproductions.edublogs.org/category/quizzes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rdZP7KTVQ0" TargetMode="Externa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ello.com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2832" y="3810000"/>
            <a:ext cx="7222067" cy="2143760"/>
          </a:xfrm>
        </p:spPr>
        <p:txBody>
          <a:bodyPr>
            <a:normAutofit/>
          </a:bodyPr>
          <a:lstStyle/>
          <a:p>
            <a:r>
              <a:rPr lang="ca-ES" dirty="0" smtClean="0"/>
              <a:t>TRAINING COURSE: LET’S ETWIN ER&amp;MVO</a:t>
            </a:r>
          </a:p>
          <a:p>
            <a:endParaRPr lang="ca-ES" dirty="0"/>
          </a:p>
          <a:p>
            <a:endParaRPr lang="ca-ES" dirty="0" smtClean="0"/>
          </a:p>
          <a:p>
            <a:pPr algn="l"/>
            <a:r>
              <a:rPr lang="ca-ES" i="1" dirty="0" smtClean="0"/>
              <a:t>Marta </a:t>
            </a:r>
            <a:r>
              <a:rPr lang="ca-ES" i="1" dirty="0" err="1" smtClean="0"/>
              <a:t>Pey</a:t>
            </a:r>
            <a:r>
              <a:rPr lang="ca-ES" i="1" dirty="0" smtClean="0"/>
              <a:t> </a:t>
            </a:r>
            <a:r>
              <a:rPr lang="ca-ES" i="1" dirty="0" err="1" smtClean="0"/>
              <a:t>Pratdesaba</a:t>
            </a:r>
            <a:endParaRPr lang="ca-ES" i="1" dirty="0" smtClean="0"/>
          </a:p>
          <a:p>
            <a:pPr algn="l"/>
            <a:r>
              <a:rPr lang="ca-ES" sz="1800" b="1" i="1" dirty="0" smtClean="0"/>
              <a:t>Referent Llengües Estrangeres MVO</a:t>
            </a:r>
          </a:p>
          <a:p>
            <a:pPr algn="l"/>
            <a:r>
              <a:rPr lang="ca-ES" sz="1800" b="1" i="1" dirty="0" err="1" smtClean="0"/>
              <a:t>eTwinning</a:t>
            </a:r>
            <a:r>
              <a:rPr lang="ca-ES" sz="1800" b="1" i="1" dirty="0" smtClean="0"/>
              <a:t> </a:t>
            </a:r>
            <a:r>
              <a:rPr lang="ca-ES" sz="1800" b="1" i="1" dirty="0" err="1" smtClean="0"/>
              <a:t>Ambassador</a:t>
            </a:r>
            <a:endParaRPr lang="ca-ES" sz="1800" b="1" i="1" dirty="0" smtClean="0"/>
          </a:p>
          <a:p>
            <a:endParaRPr lang="ca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81" y="1280160"/>
            <a:ext cx="6769289" cy="2364187"/>
          </a:xfrm>
        </p:spPr>
        <p:txBody>
          <a:bodyPr>
            <a:normAutofit/>
          </a:bodyPr>
          <a:lstStyle/>
          <a:p>
            <a:pPr algn="ctr"/>
            <a:r>
              <a:rPr lang="ca-ES" dirty="0" err="1" smtClean="0"/>
              <a:t>Collaborative</a:t>
            </a:r>
            <a:r>
              <a:rPr lang="ca-ES" dirty="0" smtClean="0"/>
              <a:t> </a:t>
            </a:r>
            <a:r>
              <a:rPr lang="ca-ES" dirty="0" err="1" smtClean="0"/>
              <a:t>activities</a:t>
            </a:r>
            <a:endParaRPr lang="ca-ES" dirty="0"/>
          </a:p>
        </p:txBody>
      </p:sp>
      <p:pic>
        <p:nvPicPr>
          <p:cNvPr id="4" name="Picture 7" descr="ambas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>
          <a:xfrm>
            <a:off x="473679" y="4651474"/>
            <a:ext cx="957734" cy="1072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81" y="418677"/>
            <a:ext cx="7343775" cy="1020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4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VIDEOCONFERENCES: WEBTOOLS</a:t>
            </a:r>
            <a:endParaRPr lang="ca-ES" b="1" dirty="0"/>
          </a:p>
        </p:txBody>
      </p:sp>
      <p:pic>
        <p:nvPicPr>
          <p:cNvPr id="5" name="Imagen 4" descr="Google-Hangou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" y="3447144"/>
            <a:ext cx="3034523" cy="1706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5" y="1710628"/>
            <a:ext cx="2224591" cy="1322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33" y="1799747"/>
            <a:ext cx="2562534" cy="1736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31" y="3825555"/>
            <a:ext cx="2315499" cy="2044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47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CHAT</a:t>
            </a:r>
          </a:p>
          <a:p>
            <a:pPr marL="45720" indent="0">
              <a:buNone/>
            </a:pPr>
            <a:endParaRPr lang="ca-ES" dirty="0" smtClean="0"/>
          </a:p>
          <a:p>
            <a:r>
              <a:rPr lang="ca-ES" dirty="0" smtClean="0"/>
              <a:t>LIVE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 THE TWINSPACE</a:t>
            </a:r>
            <a:endParaRPr lang="ca-ES" dirty="0"/>
          </a:p>
        </p:txBody>
      </p:sp>
      <p:pic>
        <p:nvPicPr>
          <p:cNvPr id="4" name="Imagen 3" descr="Captura de pantalla 2016-03-22 a les 16.4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94" y="1288762"/>
            <a:ext cx="6064128" cy="2481999"/>
          </a:xfrm>
          <a:prstGeom prst="rect">
            <a:avLst/>
          </a:prstGeom>
        </p:spPr>
      </p:pic>
      <p:pic>
        <p:nvPicPr>
          <p:cNvPr id="5" name="Imagen 4" descr="Captura de pantalla 2016-03-22 a les 16.4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5" y="3859740"/>
            <a:ext cx="3290956" cy="2998260"/>
          </a:xfrm>
          <a:prstGeom prst="rect">
            <a:avLst/>
          </a:prstGeom>
        </p:spPr>
      </p:pic>
      <p:pic>
        <p:nvPicPr>
          <p:cNvPr id="7" name="Imagen 6" descr="Captura de pantalla 2016-03-22 a les 16.41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5" y="4068935"/>
            <a:ext cx="4561399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3) COLLABORATION AMONG STUDENTS</a:t>
            </a:r>
            <a:endParaRPr lang="ca-E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73874">
            <a:off x="1125981" y="2415266"/>
            <a:ext cx="26193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5127">
            <a:off x="5058489" y="2284182"/>
            <a:ext cx="2581275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62094111"/>
              </p:ext>
            </p:extLst>
          </p:nvPr>
        </p:nvGraphicFramePr>
        <p:xfrm>
          <a:off x="836083" y="5471583"/>
          <a:ext cx="696383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54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899952"/>
              </p:ext>
            </p:extLst>
          </p:nvPr>
        </p:nvGraphicFramePr>
        <p:xfrm>
          <a:off x="380999" y="1503680"/>
          <a:ext cx="8610601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IN THE SAME SCHOOL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121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96645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different</a:t>
            </a:r>
            <a:r>
              <a:rPr lang="ca-ES" dirty="0" smtClean="0"/>
              <a:t> </a:t>
            </a:r>
            <a:r>
              <a:rPr lang="ca-ES" dirty="0" err="1" smtClean="0"/>
              <a:t>schools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40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31801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874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3355"/>
          <a:stretch>
            <a:fillRect/>
          </a:stretch>
        </p:blipFill>
        <p:spPr>
          <a:xfrm>
            <a:off x="3966207" y="1719071"/>
            <a:ext cx="4822685" cy="252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Online </a:t>
            </a:r>
            <a:r>
              <a:rPr lang="ca-ES" dirty="0" err="1" smtClean="0"/>
              <a:t>collaboration</a:t>
            </a:r>
            <a:endParaRPr lang="ca-ES" dirty="0"/>
          </a:p>
        </p:txBody>
      </p:sp>
      <p:pic>
        <p:nvPicPr>
          <p:cNvPr id="5" name="Imagen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96207"/>
            <a:ext cx="32766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2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folHlink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FFFF"/>
                </a:solidFill>
                <a:ea typeface="+mj-ea"/>
                <a:cs typeface="+mj-cs"/>
              </a:rPr>
              <a:t>“Addressing the Energy Crunch, Every Little Action Helps”</a:t>
            </a:r>
            <a:endParaRPr lang="en-GB" sz="4000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111620" name="Picture 4" descr="official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2204864"/>
            <a:ext cx="3022384" cy="2910061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96233491"/>
              </p:ext>
            </p:extLst>
          </p:nvPr>
        </p:nvGraphicFramePr>
        <p:xfrm>
          <a:off x="3419475" y="1600200"/>
          <a:ext cx="5545138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8027988" y="1628775"/>
            <a:ext cx="9366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/>
          </a:p>
        </p:txBody>
      </p:sp>
      <p:sp>
        <p:nvSpPr>
          <p:cNvPr id="59397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52A322-1077-4643-B986-848640F69333}" type="slidenum">
              <a:rPr lang="en-US" sz="3600">
                <a:solidFill>
                  <a:schemeClr val="bg1"/>
                </a:solidFill>
              </a:rPr>
              <a:pPr eaLnBrk="1" hangingPunct="1"/>
              <a:t>17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49650200"/>
              </p:ext>
            </p:extLst>
          </p:nvPr>
        </p:nvGraphicFramePr>
        <p:xfrm>
          <a:off x="6990080" y="274638"/>
          <a:ext cx="1696720" cy="625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466" name="Imagen 7" descr="Captura de pantalla 2014-02-10 a les 19.49.3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476250"/>
            <a:ext cx="573944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C8E9DF-308A-1B44-932C-97CC412DAAF3}" type="slidenum">
              <a:rPr lang="en-US" sz="3600">
                <a:solidFill>
                  <a:schemeClr val="bg1"/>
                </a:solidFill>
              </a:rPr>
              <a:pPr eaLnBrk="1" hangingPunct="1"/>
              <a:t>18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7922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Content activity</a:t>
            </a:r>
            <a:endParaRPr lang="en-GB" b="1" dirty="0" smtClean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61442" name="CuadroTexto 2"/>
          <p:cNvSpPr txBox="1">
            <a:spLocks noChangeArrowheads="1"/>
          </p:cNvSpPr>
          <p:nvPr/>
        </p:nvSpPr>
        <p:spPr bwMode="auto">
          <a:xfrm>
            <a:off x="1889760" y="1432560"/>
            <a:ext cx="634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>
                <a:solidFill>
                  <a:srgbClr val="0000FF"/>
                </a:solidFill>
              </a:rPr>
              <a:t>2.2) DIGGING DEEPER INTO RENEWABLE ENERGIES</a:t>
            </a:r>
          </a:p>
        </p:txBody>
      </p:sp>
      <p:pic>
        <p:nvPicPr>
          <p:cNvPr id="62467" name="Imagen 4" descr="Captura de pantalla 2014-02-10 a les 19.3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6113"/>
            <a:ext cx="6334125" cy="46815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E9F319-BC58-814E-8DBC-BA675A449960}" type="slidenum">
              <a:rPr lang="en-US" sz="3600">
                <a:solidFill>
                  <a:schemeClr val="bg1"/>
                </a:solidFill>
              </a:rPr>
              <a:pPr eaLnBrk="1" hangingPunct="1"/>
              <a:t>19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40503"/>
              </p:ext>
            </p:extLst>
          </p:nvPr>
        </p:nvGraphicFramePr>
        <p:xfrm>
          <a:off x="169333" y="1708488"/>
          <a:ext cx="8826500" cy="489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WHAT AM I GOING TO TALK ABOUT?</a:t>
            </a:r>
            <a:endParaRPr lang="ca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05">
            <a:off x="6685487" y="3145549"/>
            <a:ext cx="1870683" cy="231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FF"/>
                </a:solidFill>
                <a:latin typeface="Franklin Gothic Medium" charset="0"/>
              </a:rPr>
              <a:t>Collaborative work in the </a:t>
            </a:r>
            <a:r>
              <a:rPr lang="en-GB" b="1" dirty="0" err="1" smtClean="0">
                <a:solidFill>
                  <a:srgbClr val="FFFFFF"/>
                </a:solidFill>
                <a:latin typeface="Franklin Gothic Medium" charset="0"/>
              </a:rPr>
              <a:t>twinspace</a:t>
            </a:r>
            <a:endParaRPr lang="en-GB" b="1" dirty="0">
              <a:solidFill>
                <a:srgbClr val="FFFFFF"/>
              </a:solidFill>
              <a:latin typeface="Franklin Gothic Medium" charset="0"/>
            </a:endParaRPr>
          </a:p>
        </p:txBody>
      </p:sp>
      <p:pic>
        <p:nvPicPr>
          <p:cNvPr id="4" name="Marcador de contenido 3" descr="Captura de pantalla 2014-02-10 a les 19.53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7947"/>
          <a:stretch>
            <a:fillRect/>
          </a:stretch>
        </p:blipFill>
        <p:spPr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491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C3D6DA-6399-1545-923C-3FB23996FB71}" type="slidenum">
              <a:rPr lang="en-US" sz="3600">
                <a:solidFill>
                  <a:schemeClr val="bg1"/>
                </a:solidFill>
              </a:rPr>
              <a:pPr eaLnBrk="1" hangingPunct="1"/>
              <a:t>20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043608" y="692150"/>
          <a:ext cx="2952130" cy="53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538" name="Imagen 3" descr="Captura de pantalla 2014-02-10 a les 19.45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4467225" cy="5949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C3DDD8-2997-924B-8BA3-564E5E2F1D0A}" type="slidenum">
              <a:rPr lang="en-US" sz="3600">
                <a:solidFill>
                  <a:schemeClr val="bg1"/>
                </a:solidFill>
              </a:rPr>
              <a:pPr eaLnBrk="1" hangingPunct="1"/>
              <a:t>21</a:t>
            </a:fld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a-ES" sz="4000" b="1" u="sng" dirty="0">
                <a:solidFill>
                  <a:srgbClr val="D5EDF4"/>
                </a:solidFill>
              </a:rPr>
              <a:t>“</a:t>
            </a:r>
            <a:r>
              <a:rPr lang="ca-ES" sz="4000" b="1" u="sng" dirty="0" err="1">
                <a:solidFill>
                  <a:srgbClr val="D5EDF4"/>
                </a:solidFill>
              </a:rPr>
              <a:t>Songs</a:t>
            </a:r>
            <a:r>
              <a:rPr lang="ca-ES" sz="4000" b="1" u="sng" dirty="0">
                <a:solidFill>
                  <a:srgbClr val="D5EDF4"/>
                </a:solidFill>
              </a:rPr>
              <a:t>, Language </a:t>
            </a:r>
            <a:r>
              <a:rPr lang="ca-ES" sz="4000" b="1" u="sng" dirty="0" err="1">
                <a:solidFill>
                  <a:srgbClr val="D5EDF4"/>
                </a:solidFill>
              </a:rPr>
              <a:t>and</a:t>
            </a:r>
            <a:r>
              <a:rPr lang="ca-ES" sz="4000" b="1" u="sng" dirty="0">
                <a:solidFill>
                  <a:srgbClr val="D5EDF4"/>
                </a:solidFill>
              </a:rPr>
              <a:t> </a:t>
            </a:r>
            <a:r>
              <a:rPr lang="ca-ES" sz="4000" b="1" u="sng" dirty="0" err="1">
                <a:solidFill>
                  <a:srgbClr val="D5EDF4"/>
                </a:solidFill>
              </a:rPr>
              <a:t>Culture</a:t>
            </a:r>
            <a:r>
              <a:rPr lang="ca-ES" sz="4000" b="1" u="sng" dirty="0">
                <a:solidFill>
                  <a:srgbClr val="D5EDF4"/>
                </a:solidFill>
              </a:rPr>
              <a:t>”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689600" cy="5257800"/>
          </a:xfrm>
        </p:spPr>
        <p:txBody>
          <a:bodyPr>
            <a:normAutofit/>
          </a:bodyPr>
          <a:lstStyle/>
          <a:p>
            <a:r>
              <a:rPr lang="ca-ES" sz="2400" b="1" dirty="0" smtClean="0">
                <a:solidFill>
                  <a:schemeClr val="accent2"/>
                </a:solidFill>
              </a:rPr>
              <a:t>6 countries: </a:t>
            </a:r>
            <a:r>
              <a:rPr lang="ca-ES" sz="2400" b="1" dirty="0" err="1" smtClean="0">
                <a:solidFill>
                  <a:schemeClr val="accent2"/>
                </a:solidFill>
              </a:rPr>
              <a:t>Italy</a:t>
            </a:r>
            <a:r>
              <a:rPr lang="ca-ES" sz="2400" b="1" dirty="0" smtClean="0">
                <a:solidFill>
                  <a:schemeClr val="accent2"/>
                </a:solidFill>
              </a:rPr>
              <a:t>, </a:t>
            </a:r>
            <a:r>
              <a:rPr lang="ca-ES" sz="2400" b="1" dirty="0" err="1" smtClean="0">
                <a:solidFill>
                  <a:schemeClr val="accent2"/>
                </a:solidFill>
              </a:rPr>
              <a:t>Poland</a:t>
            </a:r>
            <a:r>
              <a:rPr lang="ca-ES" sz="2400" b="1" dirty="0" smtClean="0">
                <a:solidFill>
                  <a:schemeClr val="accent2"/>
                </a:solidFill>
              </a:rPr>
              <a:t>, </a:t>
            </a:r>
            <a:r>
              <a:rPr lang="ca-ES" sz="2400" b="1" dirty="0" err="1" smtClean="0">
                <a:solidFill>
                  <a:schemeClr val="accent2"/>
                </a:solidFill>
              </a:rPr>
              <a:t>Czech</a:t>
            </a:r>
            <a:r>
              <a:rPr lang="ca-ES" sz="2400" b="1" dirty="0" smtClean="0">
                <a:solidFill>
                  <a:schemeClr val="accent2"/>
                </a:solidFill>
              </a:rPr>
              <a:t> Rep., </a:t>
            </a:r>
            <a:r>
              <a:rPr lang="ca-ES" sz="2400" b="1" dirty="0" err="1" smtClean="0">
                <a:solidFill>
                  <a:schemeClr val="accent2"/>
                </a:solidFill>
              </a:rPr>
              <a:t>Bulgaria</a:t>
            </a:r>
            <a:r>
              <a:rPr lang="ca-ES" sz="2400" b="1" dirty="0" smtClean="0">
                <a:solidFill>
                  <a:schemeClr val="accent2"/>
                </a:solidFill>
              </a:rPr>
              <a:t>, </a:t>
            </a:r>
            <a:r>
              <a:rPr lang="ca-ES" sz="2400" b="1" dirty="0" err="1" smtClean="0">
                <a:solidFill>
                  <a:schemeClr val="accent2"/>
                </a:solidFill>
              </a:rPr>
              <a:t>Lithuania</a:t>
            </a:r>
            <a:r>
              <a:rPr lang="ca-ES" sz="2400" b="1" dirty="0" smtClean="0">
                <a:solidFill>
                  <a:schemeClr val="accent2"/>
                </a:solidFill>
              </a:rPr>
              <a:t> </a:t>
            </a:r>
            <a:r>
              <a:rPr lang="ca-ES" sz="2400" b="1" dirty="0">
                <a:solidFill>
                  <a:schemeClr val="accent2"/>
                </a:solidFill>
              </a:rPr>
              <a:t>&amp;</a:t>
            </a:r>
            <a:r>
              <a:rPr lang="ca-ES" sz="2400" b="1" dirty="0" smtClean="0">
                <a:solidFill>
                  <a:schemeClr val="accent2"/>
                </a:solidFill>
              </a:rPr>
              <a:t>Spain</a:t>
            </a:r>
          </a:p>
          <a:p>
            <a:r>
              <a:rPr lang="ca-ES" sz="2400" b="1" dirty="0" err="1" smtClean="0">
                <a:solidFill>
                  <a:schemeClr val="accent2"/>
                </a:solidFill>
              </a:rPr>
              <a:t>Runner</a:t>
            </a:r>
            <a:r>
              <a:rPr lang="ca-ES" sz="2400" b="1" dirty="0" smtClean="0">
                <a:solidFill>
                  <a:schemeClr val="accent2"/>
                </a:solidFill>
              </a:rPr>
              <a:t>-up </a:t>
            </a:r>
            <a:r>
              <a:rPr lang="ca-ES" sz="2400" b="1" dirty="0" err="1" smtClean="0">
                <a:solidFill>
                  <a:schemeClr val="accent2"/>
                </a:solidFill>
              </a:rPr>
              <a:t>European</a:t>
            </a:r>
            <a:r>
              <a:rPr lang="ca-ES" sz="2400" b="1" dirty="0" smtClean="0">
                <a:solidFill>
                  <a:schemeClr val="accent2"/>
                </a:solidFill>
              </a:rPr>
              <a:t> </a:t>
            </a:r>
            <a:r>
              <a:rPr lang="ca-ES" sz="2400" b="1" dirty="0" err="1" smtClean="0">
                <a:solidFill>
                  <a:schemeClr val="accent2"/>
                </a:solidFill>
              </a:rPr>
              <a:t>Prizes</a:t>
            </a:r>
            <a:r>
              <a:rPr lang="ca-ES" sz="2400" b="1" dirty="0" smtClean="0">
                <a:solidFill>
                  <a:schemeClr val="accent2"/>
                </a:solidFill>
              </a:rPr>
              <a:t> 2010, cat. 15-19</a:t>
            </a:r>
            <a:endParaRPr lang="ca-ES" sz="2400" b="1" dirty="0">
              <a:solidFill>
                <a:schemeClr val="accent2"/>
              </a:solidFill>
            </a:endParaRPr>
          </a:p>
          <a:p>
            <a:r>
              <a:rPr lang="ca-ES" sz="2400" b="1" dirty="0" smtClean="0">
                <a:solidFill>
                  <a:schemeClr val="accent2"/>
                </a:solidFill>
              </a:rPr>
              <a:t>Final </a:t>
            </a:r>
            <a:r>
              <a:rPr lang="ca-ES" sz="2400" b="1" dirty="0" err="1" smtClean="0">
                <a:solidFill>
                  <a:schemeClr val="accent2"/>
                </a:solidFill>
              </a:rPr>
              <a:t>products</a:t>
            </a:r>
            <a:r>
              <a:rPr lang="ca-ES" sz="2400" b="1" dirty="0" smtClean="0">
                <a:solidFill>
                  <a:schemeClr val="accent2"/>
                </a:solidFill>
              </a:rPr>
              <a:t>: </a:t>
            </a:r>
            <a:r>
              <a:rPr lang="ca-ES" sz="2400" b="1" dirty="0" err="1">
                <a:solidFill>
                  <a:schemeClr val="accent2"/>
                </a:solidFill>
              </a:rPr>
              <a:t>Booklet</a:t>
            </a:r>
            <a:r>
              <a:rPr lang="ca-ES" sz="2400" b="1" dirty="0">
                <a:solidFill>
                  <a:schemeClr val="accent2"/>
                </a:solidFill>
              </a:rPr>
              <a:t> </a:t>
            </a:r>
            <a:r>
              <a:rPr lang="ca-ES" sz="2400" b="1" dirty="0" smtClean="0">
                <a:solidFill>
                  <a:schemeClr val="accent2"/>
                </a:solidFill>
              </a:rPr>
              <a:t>/</a:t>
            </a:r>
            <a:r>
              <a:rPr lang="ca-ES" sz="2400" b="1" dirty="0" err="1" smtClean="0">
                <a:solidFill>
                  <a:schemeClr val="accent2"/>
                </a:solidFill>
              </a:rPr>
              <a:t>Song</a:t>
            </a:r>
            <a:r>
              <a:rPr lang="ca-ES" sz="2400" b="1" dirty="0" smtClean="0">
                <a:solidFill>
                  <a:schemeClr val="accent2"/>
                </a:solidFill>
              </a:rPr>
              <a:t> of </a:t>
            </a:r>
            <a:r>
              <a:rPr lang="ca-ES" sz="2400" b="1" dirty="0" err="1" smtClean="0">
                <a:solidFill>
                  <a:schemeClr val="accent2"/>
                </a:solidFill>
              </a:rPr>
              <a:t>the</a:t>
            </a:r>
            <a:r>
              <a:rPr lang="ca-ES" sz="2400" b="1" dirty="0" smtClean="0">
                <a:solidFill>
                  <a:schemeClr val="accent2"/>
                </a:solidFill>
              </a:rPr>
              <a:t> </a:t>
            </a:r>
            <a:r>
              <a:rPr lang="ca-ES" sz="2400" b="1" dirty="0" err="1" smtClean="0">
                <a:solidFill>
                  <a:schemeClr val="accent2"/>
                </a:solidFill>
              </a:rPr>
              <a:t>project</a:t>
            </a:r>
            <a:endParaRPr lang="ca-ES" sz="2400" b="1" dirty="0">
              <a:solidFill>
                <a:schemeClr val="accent2"/>
              </a:solidFill>
            </a:endParaRPr>
          </a:p>
          <a:p>
            <a:r>
              <a:rPr lang="ca-ES" sz="2400" b="1" dirty="0">
                <a:hlinkClick r:id="rId2"/>
              </a:rPr>
              <a:t>http://martapey.edublogs.org/</a:t>
            </a:r>
            <a:endParaRPr lang="ca-ES" sz="2400" b="1" dirty="0"/>
          </a:p>
          <a:p>
            <a:r>
              <a:rPr lang="ca-ES" sz="2400" b="1" dirty="0">
                <a:hlinkClick r:id="rId3"/>
              </a:rPr>
              <a:t>http://teacherscorner.edublogs.org</a:t>
            </a:r>
            <a:r>
              <a:rPr lang="ca-ES" sz="2400" b="1" dirty="0" smtClean="0">
                <a:hlinkClick r:id="rId3"/>
              </a:rPr>
              <a:t>/</a:t>
            </a:r>
            <a:endParaRPr lang="ca-ES" sz="2400" b="1" dirty="0">
              <a:solidFill>
                <a:schemeClr val="accent2"/>
              </a:solidFill>
            </a:endParaRPr>
          </a:p>
        </p:txBody>
      </p:sp>
      <p:pic>
        <p:nvPicPr>
          <p:cNvPr id="107524" name="Picture 4" descr="songofproje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33864">
            <a:off x="5615145" y="1982277"/>
            <a:ext cx="3217710" cy="20112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7526" name="Picture 6" descr="songslangu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508500"/>
            <a:ext cx="305276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19627"/>
              </p:ext>
            </p:extLst>
          </p:nvPr>
        </p:nvGraphicFramePr>
        <p:xfrm>
          <a:off x="381000" y="1920154"/>
          <a:ext cx="4635500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 </a:t>
            </a:r>
            <a:r>
              <a:rPr lang="ca-ES" dirty="0" err="1" smtClean="0"/>
              <a:t>collaborative</a:t>
            </a:r>
            <a:r>
              <a:rPr lang="ca-ES" dirty="0" smtClean="0"/>
              <a:t> </a:t>
            </a:r>
            <a:r>
              <a:rPr lang="ca-ES" dirty="0" err="1" smtClean="0"/>
              <a:t>song</a:t>
            </a:r>
            <a:endParaRPr lang="ca-ES" dirty="0"/>
          </a:p>
        </p:txBody>
      </p:sp>
      <p:pic>
        <p:nvPicPr>
          <p:cNvPr id="4" name="Imagen 3" descr="Captura de pantalla 2014-11-15 a les 12.54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1844768"/>
            <a:ext cx="3672416" cy="43633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69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“</a:t>
            </a:r>
            <a:r>
              <a:rPr lang="ca-ES" dirty="0" err="1" smtClean="0"/>
              <a:t>this</a:t>
            </a:r>
            <a:r>
              <a:rPr lang="ca-ES" dirty="0" smtClean="0"/>
              <a:t> is </a:t>
            </a:r>
            <a:r>
              <a:rPr lang="ca-ES" dirty="0" err="1" smtClean="0"/>
              <a:t>europe</a:t>
            </a:r>
            <a:r>
              <a:rPr lang="ca-ES" dirty="0" smtClean="0"/>
              <a:t>”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767668" y="1719071"/>
            <a:ext cx="3270250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sz="1200" b="1" dirty="0">
                <a:latin typeface="Arial"/>
                <a:cs typeface="Arial"/>
              </a:rPr>
              <a:t>Catalan/Spanish stanza: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Catalonia, our little country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Sunshine in the morning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nights are very special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When the sun goes down</a:t>
            </a: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 Czech stanza: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ca-ES" sz="1200" dirty="0">
                <a:latin typeface="Arial"/>
                <a:cs typeface="Arial"/>
              </a:rPr>
              <a:t>  </a:t>
            </a:r>
            <a:br>
              <a:rPr lang="ca-E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Czech Republic's my native country.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Like the romantic poetry.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Czech is of the Europe part,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forever in my heart</a:t>
            </a: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 Swedish stanza: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ca-ES" sz="1200" dirty="0" err="1">
                <a:latin typeface="Arial"/>
                <a:cs typeface="Arial"/>
              </a:rPr>
              <a:t>You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think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Sweden</a:t>
            </a:r>
            <a:r>
              <a:rPr lang="ca-ES" sz="1200" dirty="0">
                <a:latin typeface="Arial"/>
                <a:cs typeface="Arial"/>
              </a:rPr>
              <a:t> is full of blue </a:t>
            </a:r>
            <a:r>
              <a:rPr lang="ca-ES" sz="1200" dirty="0" err="1">
                <a:latin typeface="Arial"/>
                <a:cs typeface="Arial"/>
              </a:rPr>
              <a:t>eyes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ca-ES" sz="1200" dirty="0" err="1">
                <a:latin typeface="Arial"/>
                <a:cs typeface="Arial"/>
              </a:rPr>
              <a:t>But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there</a:t>
            </a:r>
            <a:r>
              <a:rPr lang="ca-ES" sz="1200" dirty="0">
                <a:latin typeface="Arial"/>
                <a:cs typeface="Arial"/>
              </a:rPr>
              <a:t> is so </a:t>
            </a:r>
            <a:r>
              <a:rPr lang="ca-ES" sz="1200" dirty="0" err="1">
                <a:latin typeface="Arial"/>
                <a:cs typeface="Arial"/>
              </a:rPr>
              <a:t>much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more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people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ca-ES" sz="1200" dirty="0" err="1">
                <a:latin typeface="Arial"/>
                <a:cs typeface="Arial"/>
              </a:rPr>
              <a:t>With</a:t>
            </a:r>
            <a:r>
              <a:rPr lang="ca-ES" sz="1200" dirty="0">
                <a:latin typeface="Arial"/>
                <a:cs typeface="Arial"/>
              </a:rPr>
              <a:t> any </a:t>
            </a:r>
            <a:r>
              <a:rPr lang="ca-ES" sz="1200" dirty="0" err="1">
                <a:latin typeface="Arial"/>
                <a:cs typeface="Arial"/>
              </a:rPr>
              <a:t>colour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and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size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ca-ES" sz="1200" dirty="0" err="1">
                <a:latin typeface="Arial"/>
                <a:cs typeface="Arial"/>
              </a:rPr>
              <a:t>Also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rich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and</a:t>
            </a:r>
            <a:r>
              <a:rPr lang="ca-ES" sz="1200" dirty="0">
                <a:latin typeface="Arial"/>
                <a:cs typeface="Arial"/>
              </a:rPr>
              <a:t> </a:t>
            </a:r>
            <a:r>
              <a:rPr lang="ca-ES" sz="1200" dirty="0" err="1">
                <a:latin typeface="Arial"/>
                <a:cs typeface="Arial"/>
              </a:rPr>
              <a:t>poor</a:t>
            </a:r>
            <a:r>
              <a:rPr lang="ca-ES" sz="1200" dirty="0">
                <a:latin typeface="Arial"/>
                <a:cs typeface="Arial"/>
              </a:rPr>
              <a:t>.  </a:t>
            </a:r>
            <a:endParaRPr lang="ca-ES" sz="1200" dirty="0" smtClean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ca-ES" sz="1200" dirty="0"/>
              <a:t> </a:t>
            </a:r>
            <a:endParaRPr lang="en-US" sz="1200" dirty="0"/>
          </a:p>
          <a:p>
            <a:pPr marL="45720" indent="0">
              <a:buNone/>
            </a:pPr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55083" y="1619250"/>
            <a:ext cx="2794000" cy="461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 Bulgarian stanza: 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Land of roses and flowered spring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Lovely summer and winter skiing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Autumn - beauty that we cannot measure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Bulgaria - our little golden treasure.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 Lithuanian stanza: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Lithuanians living by the Baltic sea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will happily everybody meet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Lithuania is small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But all for one and one for all</a:t>
            </a: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 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 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b="1" dirty="0">
                <a:latin typeface="Arial"/>
                <a:cs typeface="Arial"/>
              </a:rPr>
              <a:t>The Italian stanza:</a:t>
            </a:r>
            <a:endParaRPr lang="en-US" sz="1200" dirty="0">
              <a:latin typeface="Arial"/>
              <a:cs typeface="Arial"/>
            </a:endParaRP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 </a:t>
            </a:r>
          </a:p>
          <a:p>
            <a:pPr marL="45720" indent="0">
              <a:buNone/>
            </a:pPr>
            <a:r>
              <a:rPr lang="en-US" sz="1200" dirty="0">
                <a:latin typeface="Arial"/>
                <a:cs typeface="Arial"/>
              </a:rPr>
              <a:t>Land of music and poetry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That's our beautiful country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Venice, Florence and Rome,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That's our beautiful home</a:t>
            </a:r>
          </a:p>
          <a:p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730114" y="2053167"/>
            <a:ext cx="2450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200" b="1" dirty="0"/>
              <a:t>Chorus (for all):</a:t>
            </a:r>
            <a:endParaRPr lang="en-US" sz="1200" dirty="0"/>
          </a:p>
          <a:p>
            <a:pPr marL="4572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There are beautiful places</a:t>
            </a:r>
            <a:r>
              <a:rPr lang="en-US" sz="1200" dirty="0" smtClean="0"/>
              <a:t>.</a:t>
            </a:r>
          </a:p>
          <a:p>
            <a:pPr marL="45720" indent="0">
              <a:buNone/>
            </a:pPr>
            <a:r>
              <a:rPr lang="en-US" sz="1200" dirty="0" smtClean="0"/>
              <a:t>There </a:t>
            </a:r>
            <a:r>
              <a:rPr lang="en-US" sz="1200" dirty="0"/>
              <a:t>are beautiful countries.</a:t>
            </a:r>
            <a:br>
              <a:rPr lang="en-US" sz="1200" dirty="0"/>
            </a:br>
            <a:r>
              <a:rPr lang="en-US" sz="1200" dirty="0"/>
              <a:t>//:Everybody will find:// (x2)</a:t>
            </a:r>
            <a:br>
              <a:rPr lang="en-US" sz="1200" dirty="0"/>
            </a:br>
            <a:r>
              <a:rPr lang="en-US" sz="1200" dirty="0"/>
              <a:t>//:A wonderful home:// (x2)</a:t>
            </a:r>
            <a:br>
              <a:rPr lang="en-US" sz="1200" dirty="0"/>
            </a:br>
            <a:r>
              <a:rPr lang="en-US" sz="1200" dirty="0"/>
              <a:t>Satisfied home.</a:t>
            </a:r>
          </a:p>
          <a:p>
            <a:pPr marL="45720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ca-ES" dirty="0"/>
          </a:p>
          <a:p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640667" y="5966387"/>
            <a:ext cx="42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2"/>
              </a:rPr>
              <a:t>https://www.youtube.com/watch?v=n-</a:t>
            </a:r>
            <a:r>
              <a:rPr lang="ca-ES" dirty="0" smtClean="0">
                <a:hlinkClick r:id="rId2"/>
              </a:rPr>
              <a:t>IouDfd3B0</a:t>
            </a:r>
            <a:r>
              <a:rPr lang="ca-ES" dirty="0" smtClean="0"/>
              <a:t> ; VIDEO OF THE SONG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306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Collaborative</a:t>
            </a:r>
            <a:r>
              <a:rPr lang="ca-ES" dirty="0" smtClean="0"/>
              <a:t> </a:t>
            </a:r>
            <a:r>
              <a:rPr lang="ca-ES" dirty="0" err="1" smtClean="0"/>
              <a:t>drawing</a:t>
            </a:r>
            <a:endParaRPr lang="ca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42222"/>
              </p:ext>
            </p:extLst>
          </p:nvPr>
        </p:nvGraphicFramePr>
        <p:xfrm>
          <a:off x="500014" y="2595562"/>
          <a:ext cx="8224886" cy="396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8" y="2134791"/>
            <a:ext cx="3790722" cy="2669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92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6642"/>
              </p:ext>
            </p:extLst>
          </p:nvPr>
        </p:nvGraphicFramePr>
        <p:xfrm>
          <a:off x="380999" y="1719071"/>
          <a:ext cx="8407893" cy="208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OUR SHARED FASHION MISSION</a:t>
            </a:r>
            <a:endParaRPr lang="ca-ES" dirty="0"/>
          </a:p>
        </p:txBody>
      </p:sp>
      <p:pic>
        <p:nvPicPr>
          <p:cNvPr id="4" name="Imagen 3" descr="Captura de pantalla 2014-11-15 a les 13.18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66" y="4018919"/>
            <a:ext cx="3422835" cy="2561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18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81000" y="1719071"/>
            <a:ext cx="6218670" cy="4835578"/>
          </a:xfrm>
        </p:spPr>
        <p:txBody>
          <a:bodyPr>
            <a:normAutofit fontScale="92500" lnSpcReduction="10000"/>
          </a:bodyPr>
          <a:lstStyle/>
          <a:p>
            <a:endParaRPr lang="ca-ES" dirty="0" smtClean="0">
              <a:hlinkClick r:id="rId2"/>
            </a:endParaRPr>
          </a:p>
          <a:p>
            <a:r>
              <a:rPr lang="ca-ES" dirty="0" smtClean="0">
                <a:hlinkClick r:id="rId2"/>
              </a:rPr>
              <a:t>THE FILM INDUSTRY IN OUR COUNTRIES</a:t>
            </a:r>
          </a:p>
          <a:p>
            <a:endParaRPr lang="ca-ES" dirty="0">
              <a:hlinkClick r:id="rId2"/>
            </a:endParaRPr>
          </a:p>
          <a:p>
            <a:r>
              <a:rPr lang="ca-ES" dirty="0" smtClean="0">
                <a:hlinkClick r:id="rId2"/>
              </a:rPr>
              <a:t> from the project: ES.SE.LT’S FILM PRODUCTIONS</a:t>
            </a:r>
          </a:p>
          <a:p>
            <a:endParaRPr lang="ca-ES" dirty="0">
              <a:hlinkClick r:id="rId2"/>
            </a:endParaRPr>
          </a:p>
          <a:p>
            <a:r>
              <a:rPr lang="ca-ES" dirty="0" smtClean="0">
                <a:hlinkClick r:id="rId2"/>
              </a:rPr>
              <a:t>instructions: http</a:t>
            </a:r>
            <a:r>
              <a:rPr lang="ca-ES" dirty="0">
                <a:hlinkClick r:id="rId2"/>
              </a:rPr>
              <a:t>://esseltsfilmproductions.edublogs.org/about</a:t>
            </a:r>
            <a:r>
              <a:rPr lang="ca-ES" dirty="0" smtClean="0">
                <a:hlinkClick r:id="rId2"/>
              </a:rPr>
              <a:t>/</a:t>
            </a:r>
          </a:p>
          <a:p>
            <a:endParaRPr lang="ca-ES" dirty="0" smtClean="0"/>
          </a:p>
          <a:p>
            <a:r>
              <a:rPr lang="ca-ES" dirty="0" smtClean="0"/>
              <a:t>ARTICLES: </a:t>
            </a:r>
            <a:r>
              <a:rPr lang="ca-ES" dirty="0"/>
              <a:t>(films): </a:t>
            </a:r>
            <a:r>
              <a:rPr lang="ca-ES" dirty="0">
                <a:hlinkClick r:id="rId3"/>
              </a:rPr>
              <a:t>http://esseltsfilmproductions.edublogs.org/category/films</a:t>
            </a:r>
            <a:r>
              <a:rPr lang="ca-ES" dirty="0" smtClean="0">
                <a:hlinkClick r:id="rId3"/>
              </a:rPr>
              <a:t>/</a:t>
            </a:r>
            <a:r>
              <a:rPr lang="ca-ES" dirty="0" smtClean="0"/>
              <a:t> </a:t>
            </a:r>
          </a:p>
          <a:p>
            <a:r>
              <a:rPr lang="ca-ES" dirty="0" smtClean="0"/>
              <a:t>QUIZZES</a:t>
            </a:r>
            <a:r>
              <a:rPr lang="ca-ES" dirty="0"/>
              <a:t>: </a:t>
            </a:r>
            <a:r>
              <a:rPr lang="ca-ES" dirty="0">
                <a:hlinkClick r:id="rId2"/>
              </a:rPr>
              <a:t>http://esseltsfilmproductions.edublogs.org/category/quizzes</a:t>
            </a:r>
            <a:r>
              <a:rPr lang="ca-ES" dirty="0" smtClean="0">
                <a:hlinkClick r:id="rId2"/>
              </a:rPr>
              <a:t>/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Articles &amp; </a:t>
            </a:r>
            <a:r>
              <a:rPr lang="ca-ES" dirty="0" err="1" smtClean="0"/>
              <a:t>quizzes</a:t>
            </a:r>
            <a:endParaRPr lang="ca-ES" dirty="0"/>
          </a:p>
        </p:txBody>
      </p:sp>
      <p:pic>
        <p:nvPicPr>
          <p:cNvPr id="4" name="Imagen 3" descr="Captura de pantalla 2016-03-22 a les 17.27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3" y="1719071"/>
            <a:ext cx="2652548" cy="2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Recording</a:t>
            </a:r>
            <a:r>
              <a:rPr lang="ca-ES" dirty="0" smtClean="0"/>
              <a:t> of a play: actors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actresses</a:t>
            </a:r>
            <a:r>
              <a:rPr lang="ca-ES" dirty="0" smtClean="0"/>
              <a:t>: </a:t>
            </a:r>
            <a:r>
              <a:rPr lang="ca-ES" dirty="0" err="1" smtClean="0"/>
              <a:t>students</a:t>
            </a:r>
            <a:r>
              <a:rPr lang="ca-ES" dirty="0" smtClean="0"/>
              <a:t>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different</a:t>
            </a:r>
            <a:r>
              <a:rPr lang="ca-ES" dirty="0" smtClean="0"/>
              <a:t> countries. </a:t>
            </a:r>
          </a:p>
          <a:p>
            <a:endParaRPr lang="ca-ES" dirty="0"/>
          </a:p>
          <a:p>
            <a:r>
              <a:rPr lang="ca-ES" dirty="0" err="1" smtClean="0"/>
              <a:t>Example</a:t>
            </a:r>
            <a:r>
              <a:rPr lang="ca-ES" dirty="0" smtClean="0"/>
              <a:t>: HARRY SPOTTER AND THE QUEST OF </a:t>
            </a:r>
            <a:r>
              <a:rPr lang="ca-ES" dirty="0"/>
              <a:t>THE RIGHT LIGHT: </a:t>
            </a:r>
            <a:r>
              <a:rPr lang="ca-ES" dirty="0">
                <a:hlinkClick r:id="rId2"/>
              </a:rPr>
              <a:t>http://www.youtube.com/watch?v=</a:t>
            </a:r>
            <a:r>
              <a:rPr lang="ca-ES" dirty="0" smtClean="0">
                <a:hlinkClick r:id="rId2"/>
              </a:rPr>
              <a:t>2rdZP7KTVQ0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Collaborative</a:t>
            </a:r>
            <a:r>
              <a:rPr lang="ca-ES" dirty="0" smtClean="0"/>
              <a:t> </a:t>
            </a:r>
            <a:r>
              <a:rPr lang="ca-ES" dirty="0" err="1" smtClean="0"/>
              <a:t>activities</a:t>
            </a:r>
            <a:r>
              <a:rPr lang="ca-ES" dirty="0" smtClean="0"/>
              <a:t> </a:t>
            </a:r>
            <a:r>
              <a:rPr lang="ca-ES" dirty="0" err="1" smtClean="0"/>
              <a:t>during</a:t>
            </a:r>
            <a:r>
              <a:rPr lang="ca-ES" dirty="0" smtClean="0"/>
              <a:t> </a:t>
            </a: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visits</a:t>
            </a:r>
            <a:endParaRPr lang="ca-ES" dirty="0"/>
          </a:p>
        </p:txBody>
      </p:sp>
      <p:pic>
        <p:nvPicPr>
          <p:cNvPr id="4" name="Imagen 3" descr="image_galler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0" y="3635005"/>
            <a:ext cx="5546738" cy="3122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059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50735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1) </a:t>
            </a:r>
            <a:r>
              <a:rPr lang="ca-ES" dirty="0" err="1" smtClean="0"/>
              <a:t>Collaborative</a:t>
            </a:r>
            <a:r>
              <a:rPr lang="ca-ES" dirty="0" smtClean="0"/>
              <a:t> </a:t>
            </a:r>
            <a:r>
              <a:rPr lang="ca-ES" dirty="0" err="1" smtClean="0"/>
              <a:t>learning</a:t>
            </a:r>
            <a:endParaRPr lang="ca-ES" dirty="0"/>
          </a:p>
        </p:txBody>
      </p:sp>
      <p:pic>
        <p:nvPicPr>
          <p:cNvPr id="4" name="Imagen 3" descr="Unknown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0" y="4704905"/>
            <a:ext cx="2498089" cy="1871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57440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dirty="0" smtClean="0"/>
              <a:t>2) </a:t>
            </a:r>
            <a:r>
              <a:rPr lang="ca-ES" dirty="0" err="1" smtClean="0"/>
              <a:t>Collaboration</a:t>
            </a:r>
            <a:r>
              <a:rPr lang="ca-ES" dirty="0" smtClean="0"/>
              <a:t> </a:t>
            </a:r>
            <a:r>
              <a:rPr lang="ca-ES" dirty="0" err="1" smtClean="0"/>
              <a:t>among</a:t>
            </a:r>
            <a:r>
              <a:rPr lang="ca-ES" dirty="0" smtClean="0"/>
              <a:t> </a:t>
            </a:r>
            <a:r>
              <a:rPr lang="ca-ES" dirty="0" err="1" smtClean="0"/>
              <a:t>teachers</a:t>
            </a:r>
            <a:endParaRPr lang="ca-ES" dirty="0"/>
          </a:p>
        </p:txBody>
      </p:sp>
      <p:pic>
        <p:nvPicPr>
          <p:cNvPr id="4" name="Imagen 3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80" y="3823970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68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37387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webtools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01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52638"/>
              </p:ext>
            </p:extLst>
          </p:nvPr>
        </p:nvGraphicFramePr>
        <p:xfrm>
          <a:off x="380999" y="3676587"/>
          <a:ext cx="8407893" cy="331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Wiki</a:t>
            </a:r>
            <a:r>
              <a:rPr lang="ca-ES" dirty="0" smtClean="0"/>
              <a:t>: </a:t>
            </a:r>
            <a:r>
              <a:rPr lang="ca-ES" dirty="0" err="1" smtClean="0"/>
              <a:t>www.pbworks.com</a:t>
            </a:r>
            <a:endParaRPr lang="ca-ES" dirty="0"/>
          </a:p>
        </p:txBody>
      </p:sp>
      <p:pic>
        <p:nvPicPr>
          <p:cNvPr id="4" name="Imagen 3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38" y="1717040"/>
            <a:ext cx="5154536" cy="220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44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ca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err="1" smtClean="0"/>
              <a:t>Trello</a:t>
            </a:r>
            <a:r>
              <a:rPr lang="ca-ES" dirty="0" smtClean="0"/>
              <a:t>: </a:t>
            </a:r>
            <a:r>
              <a:rPr lang="ca-ES" dirty="0">
                <a:hlinkClick r:id="rId2"/>
              </a:rPr>
              <a:t>www.trello.com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pic>
        <p:nvPicPr>
          <p:cNvPr id="4" name="Imagen 3" descr="Captura de pantalla 2014-11-10 a les 18.37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9070"/>
            <a:ext cx="8026518" cy="450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2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4-11-10 a les 18.44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 b="4940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Google</a:t>
            </a:r>
            <a:r>
              <a:rPr lang="ca-ES" dirty="0"/>
              <a:t> </a:t>
            </a:r>
            <a:r>
              <a:rPr lang="ca-ES" dirty="0" smtClean="0"/>
              <a:t>Docs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18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46449"/>
              </p:ext>
            </p:extLst>
          </p:nvPr>
        </p:nvGraphicFramePr>
        <p:xfrm>
          <a:off x="380999" y="529167"/>
          <a:ext cx="8407893" cy="559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3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Cuadrícula.thmx</Template>
  <TotalTime>257</TotalTime>
  <Words>564</Words>
  <Application>Microsoft Macintosh PowerPoint</Application>
  <PresentationFormat>Presentación en pantalla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Cuadrícula</vt:lpstr>
      <vt:lpstr>Collaborative activities</vt:lpstr>
      <vt:lpstr>WHAT AM I GOING TO TALK ABOUT?</vt:lpstr>
      <vt:lpstr>1) Collaborative learning</vt:lpstr>
      <vt:lpstr>2) Collaboration among teachers</vt:lpstr>
      <vt:lpstr>webtools</vt:lpstr>
      <vt:lpstr>Wiki: www.pbworks.com</vt:lpstr>
      <vt:lpstr>Trello: www.trello.com </vt:lpstr>
      <vt:lpstr>Google Docs</vt:lpstr>
      <vt:lpstr>Presentación de PowerPoint</vt:lpstr>
      <vt:lpstr>VIDEOCONFERENCES: WEBTOOLS</vt:lpstr>
      <vt:lpstr>IN THE TWINSPACE</vt:lpstr>
      <vt:lpstr>3) COLLABORATION AMONG STUDENTS</vt:lpstr>
      <vt:lpstr>IN THE SAME SCHOOL</vt:lpstr>
      <vt:lpstr>From different schools</vt:lpstr>
      <vt:lpstr>Presentación de PowerPoint</vt:lpstr>
      <vt:lpstr>Online collaboration</vt:lpstr>
      <vt:lpstr>“Addressing the Energy Crunch, Every Little Action Helps”</vt:lpstr>
      <vt:lpstr>Presentación de PowerPoint</vt:lpstr>
      <vt:lpstr>Content activity</vt:lpstr>
      <vt:lpstr>Collaborative work in the twinspace</vt:lpstr>
      <vt:lpstr>Presentación de PowerPoint</vt:lpstr>
      <vt:lpstr>“Songs, Language and Culture”</vt:lpstr>
      <vt:lpstr>A collaborative song</vt:lpstr>
      <vt:lpstr>“this is europe”</vt:lpstr>
      <vt:lpstr>Collaborative drawing</vt:lpstr>
      <vt:lpstr>OUR SHARED FASHION MISSION</vt:lpstr>
      <vt:lpstr>Articles &amp; quizzes</vt:lpstr>
      <vt:lpstr>Collaborative activities during the visits</vt:lpstr>
    </vt:vector>
  </TitlesOfParts>
  <Company>PPLH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Activitats col.laboratives</dc:title>
  <dc:creator>MPP PPLH</dc:creator>
  <cp:lastModifiedBy>MPP PPLH</cp:lastModifiedBy>
  <cp:revision>35</cp:revision>
  <dcterms:created xsi:type="dcterms:W3CDTF">2014-11-10T17:08:07Z</dcterms:created>
  <dcterms:modified xsi:type="dcterms:W3CDTF">2016-05-03T16:50:15Z</dcterms:modified>
</cp:coreProperties>
</file>