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1"/>
  </p:notesMasterIdLst>
  <p:sldIdLst>
    <p:sldId id="278" r:id="rId2"/>
    <p:sldId id="279" r:id="rId3"/>
    <p:sldId id="266" r:id="rId4"/>
    <p:sldId id="267" r:id="rId5"/>
    <p:sldId id="268" r:id="rId6"/>
    <p:sldId id="269" r:id="rId7"/>
    <p:sldId id="270" r:id="rId8"/>
    <p:sldId id="271" r:id="rId9"/>
    <p:sldId id="274" r:id="rId10"/>
    <p:sldId id="275" r:id="rId11"/>
    <p:sldId id="276" r:id="rId12"/>
    <p:sldId id="277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zOr4u61KUGI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ICA38sNudlY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new-twinspace.etwinning.net/web/p35394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n-IouDfd3B0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zOr4u61KUGI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ICA38sNudlY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new-twinspace.etwinning.net/web/p35394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n-IouDfd3B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BBFDB-0980-764C-ABD7-BDFD14D86613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FFC4AC8A-6DCF-BB4B-9665-22AA4FA0DB15}">
      <dgm:prSet/>
      <dgm:spPr/>
      <dgm:t>
        <a:bodyPr/>
        <a:lstStyle/>
        <a:p>
          <a:pPr rtl="0"/>
          <a:r>
            <a:rPr lang="ca-ES" b="1" dirty="0" smtClean="0">
              <a:solidFill>
                <a:srgbClr val="660066"/>
              </a:solidFill>
            </a:rPr>
            <a:t>KINDERGARTEN: </a:t>
          </a:r>
          <a:r>
            <a:rPr lang="ca-ES" b="1" dirty="0" smtClean="0">
              <a:solidFill>
                <a:srgbClr val="3366FF"/>
              </a:solidFill>
            </a:rPr>
            <a:t>TALKING PICTURES</a:t>
          </a:r>
          <a:endParaRPr lang="ca-ES" b="1" dirty="0">
            <a:solidFill>
              <a:srgbClr val="3366FF"/>
            </a:solidFill>
          </a:endParaRPr>
        </a:p>
      </dgm:t>
    </dgm:pt>
    <dgm:pt modelId="{1CD142DA-A731-F040-AF00-291E923CD5E6}" type="parTrans" cxnId="{13E968CD-1DB5-274E-93B4-B1D9ABF6DB9E}">
      <dgm:prSet/>
      <dgm:spPr/>
      <dgm:t>
        <a:bodyPr/>
        <a:lstStyle/>
        <a:p>
          <a:endParaRPr lang="ca-ES"/>
        </a:p>
      </dgm:t>
    </dgm:pt>
    <dgm:pt modelId="{91024043-8C80-6F43-856B-04EE077761F1}" type="sibTrans" cxnId="{13E968CD-1DB5-274E-93B4-B1D9ABF6DB9E}">
      <dgm:prSet/>
      <dgm:spPr/>
      <dgm:t>
        <a:bodyPr/>
        <a:lstStyle/>
        <a:p>
          <a:endParaRPr lang="ca-ES"/>
        </a:p>
      </dgm:t>
    </dgm:pt>
    <dgm:pt modelId="{A747793C-051F-5047-84DD-0CE75C7CCB0F}">
      <dgm:prSet/>
      <dgm:spPr/>
      <dgm:t>
        <a:bodyPr/>
        <a:lstStyle/>
        <a:p>
          <a:pPr rtl="0"/>
          <a:r>
            <a:rPr lang="ca-ES" b="1" dirty="0" smtClean="0">
              <a:solidFill>
                <a:srgbClr val="660066"/>
              </a:solidFill>
            </a:rPr>
            <a:t>PRIMARY: </a:t>
          </a:r>
          <a:r>
            <a:rPr lang="ca-ES" b="1" dirty="0" smtClean="0">
              <a:solidFill>
                <a:srgbClr val="3366FF"/>
              </a:solidFill>
            </a:rPr>
            <a:t>“GOLD RULES FOR GOOD BEHAVIOUR”</a:t>
          </a:r>
          <a:endParaRPr lang="ca-ES" b="1" dirty="0">
            <a:solidFill>
              <a:srgbClr val="3366FF"/>
            </a:solidFill>
          </a:endParaRPr>
        </a:p>
      </dgm:t>
    </dgm:pt>
    <dgm:pt modelId="{CB0F2800-DB61-4E4B-83B0-606A854131D9}" type="parTrans" cxnId="{E2D92EBB-1B4C-3844-B835-E58903B4348F}">
      <dgm:prSet/>
      <dgm:spPr/>
      <dgm:t>
        <a:bodyPr/>
        <a:lstStyle/>
        <a:p>
          <a:endParaRPr lang="ca-ES"/>
        </a:p>
      </dgm:t>
    </dgm:pt>
    <dgm:pt modelId="{D93C021D-2B3E-434F-882C-2B454BC7945F}" type="sibTrans" cxnId="{E2D92EBB-1B4C-3844-B835-E58903B4348F}">
      <dgm:prSet/>
      <dgm:spPr/>
      <dgm:t>
        <a:bodyPr/>
        <a:lstStyle/>
        <a:p>
          <a:endParaRPr lang="ca-ES"/>
        </a:p>
      </dgm:t>
    </dgm:pt>
    <dgm:pt modelId="{E2D8F0C7-7EFB-6547-B060-1016A2BD0373}">
      <dgm:prSet/>
      <dgm:spPr/>
      <dgm:t>
        <a:bodyPr/>
        <a:lstStyle/>
        <a:p>
          <a:pPr rtl="0"/>
          <a:r>
            <a:rPr lang="ca-ES" b="1" dirty="0" smtClean="0">
              <a:solidFill>
                <a:srgbClr val="660066"/>
              </a:solidFill>
            </a:rPr>
            <a:t>SECONDARY (ESO): </a:t>
          </a:r>
          <a:r>
            <a:rPr lang="ca-ES" b="1" dirty="0" smtClean="0">
              <a:solidFill>
                <a:srgbClr val="0000FF"/>
              </a:solidFill>
            </a:rPr>
            <a:t>“EN LA RED, QUE NO TE PESQUEN”</a:t>
          </a:r>
          <a:endParaRPr lang="ca-ES" b="1" dirty="0">
            <a:solidFill>
              <a:srgbClr val="0000FF"/>
            </a:solidFill>
          </a:endParaRPr>
        </a:p>
      </dgm:t>
    </dgm:pt>
    <dgm:pt modelId="{C19EFBD3-7A0C-1243-AA7F-C2E37E623AA8}" type="parTrans" cxnId="{20D1DEEC-050F-C94D-BD6F-98FEF3CF74F9}">
      <dgm:prSet/>
      <dgm:spPr/>
      <dgm:t>
        <a:bodyPr/>
        <a:lstStyle/>
        <a:p>
          <a:endParaRPr lang="ca-ES"/>
        </a:p>
      </dgm:t>
    </dgm:pt>
    <dgm:pt modelId="{5691670A-5333-7646-B4D8-9C01C0ADFC22}" type="sibTrans" cxnId="{20D1DEEC-050F-C94D-BD6F-98FEF3CF74F9}">
      <dgm:prSet/>
      <dgm:spPr/>
      <dgm:t>
        <a:bodyPr/>
        <a:lstStyle/>
        <a:p>
          <a:endParaRPr lang="ca-ES"/>
        </a:p>
      </dgm:t>
    </dgm:pt>
    <dgm:pt modelId="{082A08E6-202D-304D-942E-485604F274A4}">
      <dgm:prSet/>
      <dgm:spPr/>
      <dgm:t>
        <a:bodyPr/>
        <a:lstStyle/>
        <a:p>
          <a:pPr rtl="0"/>
          <a:r>
            <a:rPr lang="ca-ES" b="1" dirty="0" smtClean="0">
              <a:solidFill>
                <a:srgbClr val="660066"/>
              </a:solidFill>
            </a:rPr>
            <a:t>SECONDARY (BATXILLERAT): </a:t>
          </a:r>
          <a:r>
            <a:rPr lang="ca-ES" b="1" dirty="0" smtClean="0">
              <a:solidFill>
                <a:srgbClr val="3366FF"/>
              </a:solidFill>
            </a:rPr>
            <a:t>“SONGS, LANGUAGE AND CULTURE”</a:t>
          </a:r>
          <a:endParaRPr lang="ca-ES" b="1" dirty="0">
            <a:solidFill>
              <a:srgbClr val="3366FF"/>
            </a:solidFill>
          </a:endParaRPr>
        </a:p>
      </dgm:t>
    </dgm:pt>
    <dgm:pt modelId="{81F8A230-2D24-7D42-8E0B-895F2EC4D6CD}" type="parTrans" cxnId="{7C2EF002-70C5-3649-9F05-EB51C94BD2F9}">
      <dgm:prSet/>
      <dgm:spPr/>
      <dgm:t>
        <a:bodyPr/>
        <a:lstStyle/>
        <a:p>
          <a:endParaRPr lang="ca-ES"/>
        </a:p>
      </dgm:t>
    </dgm:pt>
    <dgm:pt modelId="{6FF16795-5726-9742-926F-F18FED15DB29}" type="sibTrans" cxnId="{7C2EF002-70C5-3649-9F05-EB51C94BD2F9}">
      <dgm:prSet/>
      <dgm:spPr/>
      <dgm:t>
        <a:bodyPr/>
        <a:lstStyle/>
        <a:p>
          <a:endParaRPr lang="ca-ES"/>
        </a:p>
      </dgm:t>
    </dgm:pt>
    <dgm:pt modelId="{51D112CE-8625-E143-8373-049A4AB1EE34}">
      <dgm:prSet/>
      <dgm:spPr/>
      <dgm:t>
        <a:bodyPr/>
        <a:lstStyle/>
        <a:p>
          <a:pPr rtl="0"/>
          <a:r>
            <a:rPr lang="ca-ES" b="1" dirty="0" smtClean="0">
              <a:solidFill>
                <a:srgbClr val="660066"/>
              </a:solidFill>
            </a:rPr>
            <a:t>VOCATIONAL TRAINING: </a:t>
          </a:r>
          <a:r>
            <a:rPr lang="ca-ES" b="1" dirty="0" smtClean="0">
              <a:solidFill>
                <a:srgbClr val="3366FF"/>
              </a:solidFill>
            </a:rPr>
            <a:t>“ EUROPIA: EUROPE TOMORROW”</a:t>
          </a:r>
          <a:endParaRPr lang="ca-ES" b="1" dirty="0">
            <a:solidFill>
              <a:srgbClr val="3366FF"/>
            </a:solidFill>
          </a:endParaRPr>
        </a:p>
      </dgm:t>
    </dgm:pt>
    <dgm:pt modelId="{B68C805C-ACAD-464F-9426-EF14E19695C3}" type="parTrans" cxnId="{13A94C74-A2EB-EE47-893A-975DBB756DE5}">
      <dgm:prSet/>
      <dgm:spPr/>
      <dgm:t>
        <a:bodyPr/>
        <a:lstStyle/>
        <a:p>
          <a:endParaRPr lang="ca-ES"/>
        </a:p>
      </dgm:t>
    </dgm:pt>
    <dgm:pt modelId="{11B5ED4F-D2F3-1F40-BAB5-09E77439D744}" type="sibTrans" cxnId="{13A94C74-A2EB-EE47-893A-975DBB756DE5}">
      <dgm:prSet/>
      <dgm:spPr/>
      <dgm:t>
        <a:bodyPr/>
        <a:lstStyle/>
        <a:p>
          <a:endParaRPr lang="ca-ES"/>
        </a:p>
      </dgm:t>
    </dgm:pt>
    <dgm:pt modelId="{35CDA459-5E38-1E41-BC91-5F108C01C426}">
      <dgm:prSet/>
      <dgm:spPr/>
      <dgm:t>
        <a:bodyPr/>
        <a:lstStyle/>
        <a:p>
          <a:pPr rtl="0"/>
          <a:r>
            <a:rPr lang="ca-ES" b="1" dirty="0" smtClean="0">
              <a:solidFill>
                <a:srgbClr val="660066"/>
              </a:solidFill>
            </a:rPr>
            <a:t>SPECIAL NEEDS: </a:t>
          </a:r>
          <a:r>
            <a:rPr lang="ca-ES" b="1" dirty="0" smtClean="0">
              <a:solidFill>
                <a:srgbClr val="3366FF"/>
              </a:solidFill>
            </a:rPr>
            <a:t>“TE CUENTO, ME CUENTAS UN CUENTO”</a:t>
          </a:r>
          <a:endParaRPr lang="ca-ES" b="1" dirty="0">
            <a:solidFill>
              <a:srgbClr val="3366FF"/>
            </a:solidFill>
          </a:endParaRPr>
        </a:p>
      </dgm:t>
    </dgm:pt>
    <dgm:pt modelId="{77276F2A-1E18-E44F-8479-99CBEEBD4DCD}" type="parTrans" cxnId="{195249B7-688E-8B43-B071-B9690904695D}">
      <dgm:prSet/>
      <dgm:spPr/>
      <dgm:t>
        <a:bodyPr/>
        <a:lstStyle/>
        <a:p>
          <a:endParaRPr lang="ca-ES"/>
        </a:p>
      </dgm:t>
    </dgm:pt>
    <dgm:pt modelId="{86531BF3-79EE-5343-B7F5-293EAB920794}" type="sibTrans" cxnId="{195249B7-688E-8B43-B071-B9690904695D}">
      <dgm:prSet/>
      <dgm:spPr/>
      <dgm:t>
        <a:bodyPr/>
        <a:lstStyle/>
        <a:p>
          <a:endParaRPr lang="ca-ES"/>
        </a:p>
      </dgm:t>
    </dgm:pt>
    <dgm:pt modelId="{958E0984-AD50-EE42-90C5-41608346A17C}" type="pres">
      <dgm:prSet presAssocID="{F53BBFDB-0980-764C-ABD7-BDFD14D866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4BAC9E90-89FC-8944-A6CE-59AF9216603F}" type="pres">
      <dgm:prSet presAssocID="{FFC4AC8A-6DCF-BB4B-9665-22AA4FA0DB15}" presName="thickLine" presStyleLbl="alignNode1" presStyleIdx="0" presStyleCnt="6"/>
      <dgm:spPr/>
    </dgm:pt>
    <dgm:pt modelId="{8CECE889-F249-AF46-B7E8-68331AB73CB0}" type="pres">
      <dgm:prSet presAssocID="{FFC4AC8A-6DCF-BB4B-9665-22AA4FA0DB15}" presName="horz1" presStyleCnt="0"/>
      <dgm:spPr/>
    </dgm:pt>
    <dgm:pt modelId="{2FD38645-1D8B-6C42-A73F-1B36B1EAB5A9}" type="pres">
      <dgm:prSet presAssocID="{FFC4AC8A-6DCF-BB4B-9665-22AA4FA0DB15}" presName="tx1" presStyleLbl="revTx" presStyleIdx="0" presStyleCnt="6"/>
      <dgm:spPr/>
      <dgm:t>
        <a:bodyPr/>
        <a:lstStyle/>
        <a:p>
          <a:endParaRPr lang="ca-ES"/>
        </a:p>
      </dgm:t>
    </dgm:pt>
    <dgm:pt modelId="{06D373ED-F761-4044-A9C3-18AC6C249B90}" type="pres">
      <dgm:prSet presAssocID="{FFC4AC8A-6DCF-BB4B-9665-22AA4FA0DB15}" presName="vert1" presStyleCnt="0"/>
      <dgm:spPr/>
    </dgm:pt>
    <dgm:pt modelId="{B21D9A61-FB97-664B-86C4-2D72FCA3B405}" type="pres">
      <dgm:prSet presAssocID="{A747793C-051F-5047-84DD-0CE75C7CCB0F}" presName="thickLine" presStyleLbl="alignNode1" presStyleIdx="1" presStyleCnt="6"/>
      <dgm:spPr/>
    </dgm:pt>
    <dgm:pt modelId="{7C9AC621-4341-5340-BE6D-6FD7F5AB97BB}" type="pres">
      <dgm:prSet presAssocID="{A747793C-051F-5047-84DD-0CE75C7CCB0F}" presName="horz1" presStyleCnt="0"/>
      <dgm:spPr/>
    </dgm:pt>
    <dgm:pt modelId="{DBAF9446-F15E-704C-B3B4-5C0608259F79}" type="pres">
      <dgm:prSet presAssocID="{A747793C-051F-5047-84DD-0CE75C7CCB0F}" presName="tx1" presStyleLbl="revTx" presStyleIdx="1" presStyleCnt="6"/>
      <dgm:spPr/>
      <dgm:t>
        <a:bodyPr/>
        <a:lstStyle/>
        <a:p>
          <a:endParaRPr lang="ca-ES"/>
        </a:p>
      </dgm:t>
    </dgm:pt>
    <dgm:pt modelId="{B7F6D372-56E3-814D-AB0D-3655A0BE2C02}" type="pres">
      <dgm:prSet presAssocID="{A747793C-051F-5047-84DD-0CE75C7CCB0F}" presName="vert1" presStyleCnt="0"/>
      <dgm:spPr/>
    </dgm:pt>
    <dgm:pt modelId="{A9085B2A-8A41-664B-8E70-19BC7F795B88}" type="pres">
      <dgm:prSet presAssocID="{E2D8F0C7-7EFB-6547-B060-1016A2BD0373}" presName="thickLine" presStyleLbl="alignNode1" presStyleIdx="2" presStyleCnt="6"/>
      <dgm:spPr/>
    </dgm:pt>
    <dgm:pt modelId="{E6F67E6A-3E3E-AF4F-8F55-030A5A969F00}" type="pres">
      <dgm:prSet presAssocID="{E2D8F0C7-7EFB-6547-B060-1016A2BD0373}" presName="horz1" presStyleCnt="0"/>
      <dgm:spPr/>
    </dgm:pt>
    <dgm:pt modelId="{863C7099-25CD-6F48-8344-3F043EF8461C}" type="pres">
      <dgm:prSet presAssocID="{E2D8F0C7-7EFB-6547-B060-1016A2BD0373}" presName="tx1" presStyleLbl="revTx" presStyleIdx="2" presStyleCnt="6"/>
      <dgm:spPr/>
      <dgm:t>
        <a:bodyPr/>
        <a:lstStyle/>
        <a:p>
          <a:endParaRPr lang="ca-ES"/>
        </a:p>
      </dgm:t>
    </dgm:pt>
    <dgm:pt modelId="{900D3008-2A3C-714F-8217-E61019F95627}" type="pres">
      <dgm:prSet presAssocID="{E2D8F0C7-7EFB-6547-B060-1016A2BD0373}" presName="vert1" presStyleCnt="0"/>
      <dgm:spPr/>
    </dgm:pt>
    <dgm:pt modelId="{0EAC40D9-BD21-3244-969C-4771B9675E0F}" type="pres">
      <dgm:prSet presAssocID="{082A08E6-202D-304D-942E-485604F274A4}" presName="thickLine" presStyleLbl="alignNode1" presStyleIdx="3" presStyleCnt="6"/>
      <dgm:spPr/>
    </dgm:pt>
    <dgm:pt modelId="{5FE1A253-56BD-7945-BE89-F5EF584F1F17}" type="pres">
      <dgm:prSet presAssocID="{082A08E6-202D-304D-942E-485604F274A4}" presName="horz1" presStyleCnt="0"/>
      <dgm:spPr/>
    </dgm:pt>
    <dgm:pt modelId="{43022373-8837-DB40-85E2-04DBCABEFB62}" type="pres">
      <dgm:prSet presAssocID="{082A08E6-202D-304D-942E-485604F274A4}" presName="tx1" presStyleLbl="revTx" presStyleIdx="3" presStyleCnt="6"/>
      <dgm:spPr/>
      <dgm:t>
        <a:bodyPr/>
        <a:lstStyle/>
        <a:p>
          <a:endParaRPr lang="ca-ES"/>
        </a:p>
      </dgm:t>
    </dgm:pt>
    <dgm:pt modelId="{A89E5AE5-78E2-1E47-9C70-B74A9C6036CD}" type="pres">
      <dgm:prSet presAssocID="{082A08E6-202D-304D-942E-485604F274A4}" presName="vert1" presStyleCnt="0"/>
      <dgm:spPr/>
    </dgm:pt>
    <dgm:pt modelId="{BB99CEB3-FDDA-0C4D-BC0C-B545D378EB72}" type="pres">
      <dgm:prSet presAssocID="{51D112CE-8625-E143-8373-049A4AB1EE34}" presName="thickLine" presStyleLbl="alignNode1" presStyleIdx="4" presStyleCnt="6"/>
      <dgm:spPr/>
    </dgm:pt>
    <dgm:pt modelId="{C1C7628D-D628-F642-AC9C-02F379B1D59A}" type="pres">
      <dgm:prSet presAssocID="{51D112CE-8625-E143-8373-049A4AB1EE34}" presName="horz1" presStyleCnt="0"/>
      <dgm:spPr/>
    </dgm:pt>
    <dgm:pt modelId="{10189BB8-741E-5A43-9676-2641BAC2AEEC}" type="pres">
      <dgm:prSet presAssocID="{51D112CE-8625-E143-8373-049A4AB1EE34}" presName="tx1" presStyleLbl="revTx" presStyleIdx="4" presStyleCnt="6"/>
      <dgm:spPr/>
      <dgm:t>
        <a:bodyPr/>
        <a:lstStyle/>
        <a:p>
          <a:endParaRPr lang="ca-ES"/>
        </a:p>
      </dgm:t>
    </dgm:pt>
    <dgm:pt modelId="{C4DF8A57-64E9-774A-9F5B-51A4DCE61E64}" type="pres">
      <dgm:prSet presAssocID="{51D112CE-8625-E143-8373-049A4AB1EE34}" presName="vert1" presStyleCnt="0"/>
      <dgm:spPr/>
    </dgm:pt>
    <dgm:pt modelId="{E14A5F25-8746-A048-805D-1D15F9C24193}" type="pres">
      <dgm:prSet presAssocID="{35CDA459-5E38-1E41-BC91-5F108C01C426}" presName="thickLine" presStyleLbl="alignNode1" presStyleIdx="5" presStyleCnt="6"/>
      <dgm:spPr/>
    </dgm:pt>
    <dgm:pt modelId="{9F82F7E2-4FEA-824A-9ACD-04F5E7596E84}" type="pres">
      <dgm:prSet presAssocID="{35CDA459-5E38-1E41-BC91-5F108C01C426}" presName="horz1" presStyleCnt="0"/>
      <dgm:spPr/>
    </dgm:pt>
    <dgm:pt modelId="{00A91712-EE08-484C-96D5-A09073474FE1}" type="pres">
      <dgm:prSet presAssocID="{35CDA459-5E38-1E41-BC91-5F108C01C426}" presName="tx1" presStyleLbl="revTx" presStyleIdx="5" presStyleCnt="6"/>
      <dgm:spPr/>
      <dgm:t>
        <a:bodyPr/>
        <a:lstStyle/>
        <a:p>
          <a:endParaRPr lang="ca-ES"/>
        </a:p>
      </dgm:t>
    </dgm:pt>
    <dgm:pt modelId="{7B90E511-418A-C144-97DA-7283541AD680}" type="pres">
      <dgm:prSet presAssocID="{35CDA459-5E38-1E41-BC91-5F108C01C426}" presName="vert1" presStyleCnt="0"/>
      <dgm:spPr/>
    </dgm:pt>
  </dgm:ptLst>
  <dgm:cxnLst>
    <dgm:cxn modelId="{7C2EF002-70C5-3649-9F05-EB51C94BD2F9}" srcId="{F53BBFDB-0980-764C-ABD7-BDFD14D86613}" destId="{082A08E6-202D-304D-942E-485604F274A4}" srcOrd="3" destOrd="0" parTransId="{81F8A230-2D24-7D42-8E0B-895F2EC4D6CD}" sibTransId="{6FF16795-5726-9742-926F-F18FED15DB29}"/>
    <dgm:cxn modelId="{20D1DEEC-050F-C94D-BD6F-98FEF3CF74F9}" srcId="{F53BBFDB-0980-764C-ABD7-BDFD14D86613}" destId="{E2D8F0C7-7EFB-6547-B060-1016A2BD0373}" srcOrd="2" destOrd="0" parTransId="{C19EFBD3-7A0C-1243-AA7F-C2E37E623AA8}" sibTransId="{5691670A-5333-7646-B4D8-9C01C0ADFC22}"/>
    <dgm:cxn modelId="{4B127289-8262-404F-8D7A-B6C847A4701C}" type="presOf" srcId="{A747793C-051F-5047-84DD-0CE75C7CCB0F}" destId="{DBAF9446-F15E-704C-B3B4-5C0608259F79}" srcOrd="0" destOrd="0" presId="urn:microsoft.com/office/officeart/2008/layout/LinedList"/>
    <dgm:cxn modelId="{13A94C74-A2EB-EE47-893A-975DBB756DE5}" srcId="{F53BBFDB-0980-764C-ABD7-BDFD14D86613}" destId="{51D112CE-8625-E143-8373-049A4AB1EE34}" srcOrd="4" destOrd="0" parTransId="{B68C805C-ACAD-464F-9426-EF14E19695C3}" sibTransId="{11B5ED4F-D2F3-1F40-BAB5-09E77439D744}"/>
    <dgm:cxn modelId="{A0FD842F-504E-2F43-860A-A330F9B19DDB}" type="presOf" srcId="{FFC4AC8A-6DCF-BB4B-9665-22AA4FA0DB15}" destId="{2FD38645-1D8B-6C42-A73F-1B36B1EAB5A9}" srcOrd="0" destOrd="0" presId="urn:microsoft.com/office/officeart/2008/layout/LinedList"/>
    <dgm:cxn modelId="{195249B7-688E-8B43-B071-B9690904695D}" srcId="{F53BBFDB-0980-764C-ABD7-BDFD14D86613}" destId="{35CDA459-5E38-1E41-BC91-5F108C01C426}" srcOrd="5" destOrd="0" parTransId="{77276F2A-1E18-E44F-8479-99CBEEBD4DCD}" sibTransId="{86531BF3-79EE-5343-B7F5-293EAB920794}"/>
    <dgm:cxn modelId="{9AA9FD55-1F49-C94B-857A-05E269621DA1}" type="presOf" srcId="{E2D8F0C7-7EFB-6547-B060-1016A2BD0373}" destId="{863C7099-25CD-6F48-8344-3F043EF8461C}" srcOrd="0" destOrd="0" presId="urn:microsoft.com/office/officeart/2008/layout/LinedList"/>
    <dgm:cxn modelId="{138D0CC0-B12E-954D-837E-7061BD586CDB}" type="presOf" srcId="{51D112CE-8625-E143-8373-049A4AB1EE34}" destId="{10189BB8-741E-5A43-9676-2641BAC2AEEC}" srcOrd="0" destOrd="0" presId="urn:microsoft.com/office/officeart/2008/layout/LinedList"/>
    <dgm:cxn modelId="{5A624AB8-DA5D-DA49-B1CF-3BF1F8646785}" type="presOf" srcId="{35CDA459-5E38-1E41-BC91-5F108C01C426}" destId="{00A91712-EE08-484C-96D5-A09073474FE1}" srcOrd="0" destOrd="0" presId="urn:microsoft.com/office/officeart/2008/layout/LinedList"/>
    <dgm:cxn modelId="{6871517B-908E-DB4F-8B2A-06C3B25992D6}" type="presOf" srcId="{082A08E6-202D-304D-942E-485604F274A4}" destId="{43022373-8837-DB40-85E2-04DBCABEFB62}" srcOrd="0" destOrd="0" presId="urn:microsoft.com/office/officeart/2008/layout/LinedList"/>
    <dgm:cxn modelId="{E2D92EBB-1B4C-3844-B835-E58903B4348F}" srcId="{F53BBFDB-0980-764C-ABD7-BDFD14D86613}" destId="{A747793C-051F-5047-84DD-0CE75C7CCB0F}" srcOrd="1" destOrd="0" parTransId="{CB0F2800-DB61-4E4B-83B0-606A854131D9}" sibTransId="{D93C021D-2B3E-434F-882C-2B454BC7945F}"/>
    <dgm:cxn modelId="{E4714921-0DD8-B44F-8DC0-5C5D14D9B413}" type="presOf" srcId="{F53BBFDB-0980-764C-ABD7-BDFD14D86613}" destId="{958E0984-AD50-EE42-90C5-41608346A17C}" srcOrd="0" destOrd="0" presId="urn:microsoft.com/office/officeart/2008/layout/LinedList"/>
    <dgm:cxn modelId="{13E968CD-1DB5-274E-93B4-B1D9ABF6DB9E}" srcId="{F53BBFDB-0980-764C-ABD7-BDFD14D86613}" destId="{FFC4AC8A-6DCF-BB4B-9665-22AA4FA0DB15}" srcOrd="0" destOrd="0" parTransId="{1CD142DA-A731-F040-AF00-291E923CD5E6}" sibTransId="{91024043-8C80-6F43-856B-04EE077761F1}"/>
    <dgm:cxn modelId="{4C3D70A7-3A9F-5546-B28B-3CFB2DC7019D}" type="presParOf" srcId="{958E0984-AD50-EE42-90C5-41608346A17C}" destId="{4BAC9E90-89FC-8944-A6CE-59AF9216603F}" srcOrd="0" destOrd="0" presId="urn:microsoft.com/office/officeart/2008/layout/LinedList"/>
    <dgm:cxn modelId="{3D9F703A-4CBD-0842-9ADE-DBD20D373DF6}" type="presParOf" srcId="{958E0984-AD50-EE42-90C5-41608346A17C}" destId="{8CECE889-F249-AF46-B7E8-68331AB73CB0}" srcOrd="1" destOrd="0" presId="urn:microsoft.com/office/officeart/2008/layout/LinedList"/>
    <dgm:cxn modelId="{436079FD-EC8D-B142-B67C-E5A2D3CEBCD4}" type="presParOf" srcId="{8CECE889-F249-AF46-B7E8-68331AB73CB0}" destId="{2FD38645-1D8B-6C42-A73F-1B36B1EAB5A9}" srcOrd="0" destOrd="0" presId="urn:microsoft.com/office/officeart/2008/layout/LinedList"/>
    <dgm:cxn modelId="{D7DE1AB0-3FCD-A249-BE4C-907D3FF93176}" type="presParOf" srcId="{8CECE889-F249-AF46-B7E8-68331AB73CB0}" destId="{06D373ED-F761-4044-A9C3-18AC6C249B90}" srcOrd="1" destOrd="0" presId="urn:microsoft.com/office/officeart/2008/layout/LinedList"/>
    <dgm:cxn modelId="{DB1C8C9E-20FE-9D4F-B8A6-B117BD64FD5C}" type="presParOf" srcId="{958E0984-AD50-EE42-90C5-41608346A17C}" destId="{B21D9A61-FB97-664B-86C4-2D72FCA3B405}" srcOrd="2" destOrd="0" presId="urn:microsoft.com/office/officeart/2008/layout/LinedList"/>
    <dgm:cxn modelId="{17645B73-5293-4D48-B2D3-5EF1510C9DEB}" type="presParOf" srcId="{958E0984-AD50-EE42-90C5-41608346A17C}" destId="{7C9AC621-4341-5340-BE6D-6FD7F5AB97BB}" srcOrd="3" destOrd="0" presId="urn:microsoft.com/office/officeart/2008/layout/LinedList"/>
    <dgm:cxn modelId="{659799E7-5501-8A4F-8C9F-6EE01FCAB447}" type="presParOf" srcId="{7C9AC621-4341-5340-BE6D-6FD7F5AB97BB}" destId="{DBAF9446-F15E-704C-B3B4-5C0608259F79}" srcOrd="0" destOrd="0" presId="urn:microsoft.com/office/officeart/2008/layout/LinedList"/>
    <dgm:cxn modelId="{5DA87CFE-1BF4-0247-83CC-978A38809F54}" type="presParOf" srcId="{7C9AC621-4341-5340-BE6D-6FD7F5AB97BB}" destId="{B7F6D372-56E3-814D-AB0D-3655A0BE2C02}" srcOrd="1" destOrd="0" presId="urn:microsoft.com/office/officeart/2008/layout/LinedList"/>
    <dgm:cxn modelId="{935090F5-FFD4-5A4A-89F8-2629395EC232}" type="presParOf" srcId="{958E0984-AD50-EE42-90C5-41608346A17C}" destId="{A9085B2A-8A41-664B-8E70-19BC7F795B88}" srcOrd="4" destOrd="0" presId="urn:microsoft.com/office/officeart/2008/layout/LinedList"/>
    <dgm:cxn modelId="{87EF577B-4F1F-324F-8767-CBFC9E5EC797}" type="presParOf" srcId="{958E0984-AD50-EE42-90C5-41608346A17C}" destId="{E6F67E6A-3E3E-AF4F-8F55-030A5A969F00}" srcOrd="5" destOrd="0" presId="urn:microsoft.com/office/officeart/2008/layout/LinedList"/>
    <dgm:cxn modelId="{56A7B047-9DFA-224E-B7B8-04B1818A3353}" type="presParOf" srcId="{E6F67E6A-3E3E-AF4F-8F55-030A5A969F00}" destId="{863C7099-25CD-6F48-8344-3F043EF8461C}" srcOrd="0" destOrd="0" presId="urn:microsoft.com/office/officeart/2008/layout/LinedList"/>
    <dgm:cxn modelId="{7CE4CA31-3512-9B44-A6FC-46AE8A68A327}" type="presParOf" srcId="{E6F67E6A-3E3E-AF4F-8F55-030A5A969F00}" destId="{900D3008-2A3C-714F-8217-E61019F95627}" srcOrd="1" destOrd="0" presId="urn:microsoft.com/office/officeart/2008/layout/LinedList"/>
    <dgm:cxn modelId="{C74B1A77-2013-964C-B91D-BC171E34D0C8}" type="presParOf" srcId="{958E0984-AD50-EE42-90C5-41608346A17C}" destId="{0EAC40D9-BD21-3244-969C-4771B9675E0F}" srcOrd="6" destOrd="0" presId="urn:microsoft.com/office/officeart/2008/layout/LinedList"/>
    <dgm:cxn modelId="{8D43616B-AE65-1F4F-BDE9-CA641C4DE7B2}" type="presParOf" srcId="{958E0984-AD50-EE42-90C5-41608346A17C}" destId="{5FE1A253-56BD-7945-BE89-F5EF584F1F17}" srcOrd="7" destOrd="0" presId="urn:microsoft.com/office/officeart/2008/layout/LinedList"/>
    <dgm:cxn modelId="{F68CC8D2-C430-A14E-9B15-1D367925434D}" type="presParOf" srcId="{5FE1A253-56BD-7945-BE89-F5EF584F1F17}" destId="{43022373-8837-DB40-85E2-04DBCABEFB62}" srcOrd="0" destOrd="0" presId="urn:microsoft.com/office/officeart/2008/layout/LinedList"/>
    <dgm:cxn modelId="{D2F4D237-1D04-2244-8050-3D62F615D631}" type="presParOf" srcId="{5FE1A253-56BD-7945-BE89-F5EF584F1F17}" destId="{A89E5AE5-78E2-1E47-9C70-B74A9C6036CD}" srcOrd="1" destOrd="0" presId="urn:microsoft.com/office/officeart/2008/layout/LinedList"/>
    <dgm:cxn modelId="{891518CC-9D51-074E-8DB7-5AA8FB3D5727}" type="presParOf" srcId="{958E0984-AD50-EE42-90C5-41608346A17C}" destId="{BB99CEB3-FDDA-0C4D-BC0C-B545D378EB72}" srcOrd="8" destOrd="0" presId="urn:microsoft.com/office/officeart/2008/layout/LinedList"/>
    <dgm:cxn modelId="{52228A35-C639-404C-944B-A4D199BB5D33}" type="presParOf" srcId="{958E0984-AD50-EE42-90C5-41608346A17C}" destId="{C1C7628D-D628-F642-AC9C-02F379B1D59A}" srcOrd="9" destOrd="0" presId="urn:microsoft.com/office/officeart/2008/layout/LinedList"/>
    <dgm:cxn modelId="{D6934782-C359-5245-9650-D6DF255DBDA1}" type="presParOf" srcId="{C1C7628D-D628-F642-AC9C-02F379B1D59A}" destId="{10189BB8-741E-5A43-9676-2641BAC2AEEC}" srcOrd="0" destOrd="0" presId="urn:microsoft.com/office/officeart/2008/layout/LinedList"/>
    <dgm:cxn modelId="{D5C890E5-68E8-A54D-A3B1-4F8C8D6C56D3}" type="presParOf" srcId="{C1C7628D-D628-F642-AC9C-02F379B1D59A}" destId="{C4DF8A57-64E9-774A-9F5B-51A4DCE61E64}" srcOrd="1" destOrd="0" presId="urn:microsoft.com/office/officeart/2008/layout/LinedList"/>
    <dgm:cxn modelId="{8DF2F82A-DA3D-DC47-87DF-920AAFA13FA6}" type="presParOf" srcId="{958E0984-AD50-EE42-90C5-41608346A17C}" destId="{E14A5F25-8746-A048-805D-1D15F9C24193}" srcOrd="10" destOrd="0" presId="urn:microsoft.com/office/officeart/2008/layout/LinedList"/>
    <dgm:cxn modelId="{F29DCF6A-12E2-FC4E-B727-C25C842C224A}" type="presParOf" srcId="{958E0984-AD50-EE42-90C5-41608346A17C}" destId="{9F82F7E2-4FEA-824A-9ACD-04F5E7596E84}" srcOrd="11" destOrd="0" presId="urn:microsoft.com/office/officeart/2008/layout/LinedList"/>
    <dgm:cxn modelId="{D0B414CD-70D2-BD48-ACA5-B80D8A92F9E7}" type="presParOf" srcId="{9F82F7E2-4FEA-824A-9ACD-04F5E7596E84}" destId="{00A91712-EE08-484C-96D5-A09073474FE1}" srcOrd="0" destOrd="0" presId="urn:microsoft.com/office/officeart/2008/layout/LinedList"/>
    <dgm:cxn modelId="{F8A658E6-A209-CA47-8A26-E9F7BB05E700}" type="presParOf" srcId="{9F82F7E2-4FEA-824A-9ACD-04F5E7596E84}" destId="{7B90E511-418A-C144-97DA-7283541AD6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765F5B-DB47-DC4F-A020-8678229E3022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1C64870A-72B3-5545-B4AE-0A14DA503524}">
      <dgm:prSet/>
      <dgm:spPr/>
      <dgm:t>
        <a:bodyPr/>
        <a:lstStyle/>
        <a:p>
          <a:pPr rtl="0"/>
          <a:r>
            <a:rPr lang="ca-ES" b="1" i="0" baseline="0" dirty="0" smtClean="0">
              <a:solidFill>
                <a:srgbClr val="FFFFFF"/>
              </a:solidFill>
            </a:rPr>
            <a:t>Institut Jaume Callís: 11 </a:t>
          </a:r>
          <a:r>
            <a:rPr lang="ca-ES" b="1" i="0" baseline="0" dirty="0" err="1" smtClean="0">
              <a:solidFill>
                <a:srgbClr val="FFFFFF"/>
              </a:solidFill>
            </a:rPr>
            <a:t>students</a:t>
          </a:r>
          <a:r>
            <a:rPr lang="ca-ES" b="1" i="0" baseline="0" dirty="0" smtClean="0">
              <a:solidFill>
                <a:srgbClr val="FFFFFF"/>
              </a:solidFill>
            </a:rPr>
            <a:t> </a:t>
          </a:r>
          <a:r>
            <a:rPr lang="ca-ES" b="1" i="0" baseline="0" dirty="0" err="1" smtClean="0">
              <a:solidFill>
                <a:srgbClr val="FFFFFF"/>
              </a:solidFill>
            </a:rPr>
            <a:t>aged</a:t>
          </a:r>
          <a:r>
            <a:rPr lang="ca-ES" b="1" i="0" baseline="0" dirty="0" smtClean="0">
              <a:solidFill>
                <a:srgbClr val="FFFFFF"/>
              </a:solidFill>
            </a:rPr>
            <a:t> 15-16</a:t>
          </a:r>
          <a:endParaRPr lang="ca-ES" b="1" dirty="0">
            <a:solidFill>
              <a:srgbClr val="FFFFFF"/>
            </a:solidFill>
          </a:endParaRPr>
        </a:p>
      </dgm:t>
    </dgm:pt>
    <dgm:pt modelId="{BC9B357F-0F10-B842-A1B4-1C4BCA60867E}" type="parTrans" cxnId="{CAAA9B5D-ACFF-5D42-8EA5-FB662E1C1140}">
      <dgm:prSet/>
      <dgm:spPr/>
      <dgm:t>
        <a:bodyPr/>
        <a:lstStyle/>
        <a:p>
          <a:endParaRPr lang="ca-ES"/>
        </a:p>
      </dgm:t>
    </dgm:pt>
    <dgm:pt modelId="{FFF7AB5E-6503-054A-A21E-BDA00A8619BE}" type="sibTrans" cxnId="{CAAA9B5D-ACFF-5D42-8EA5-FB662E1C1140}">
      <dgm:prSet/>
      <dgm:spPr/>
      <dgm:t>
        <a:bodyPr/>
        <a:lstStyle/>
        <a:p>
          <a:endParaRPr lang="ca-ES"/>
        </a:p>
      </dgm:t>
    </dgm:pt>
    <dgm:pt modelId="{7D6361BA-F5A9-B34E-98E9-52275910AC88}">
      <dgm:prSet/>
      <dgm:spPr/>
      <dgm:t>
        <a:bodyPr/>
        <a:lstStyle/>
        <a:p>
          <a:pPr rtl="0"/>
          <a:r>
            <a:rPr lang="ca-ES" b="1" i="0" baseline="0" dirty="0" smtClean="0">
              <a:solidFill>
                <a:srgbClr val="FFFFFF"/>
              </a:solidFill>
            </a:rPr>
            <a:t>ISIS </a:t>
          </a:r>
          <a:r>
            <a:rPr lang="ca-ES" b="1" i="0" baseline="0" dirty="0" err="1" smtClean="0">
              <a:solidFill>
                <a:srgbClr val="FFFFFF"/>
              </a:solidFill>
            </a:rPr>
            <a:t>Gallilei</a:t>
          </a:r>
          <a:r>
            <a:rPr lang="ca-ES" b="1" i="0" baseline="0" dirty="0" smtClean="0">
              <a:solidFill>
                <a:srgbClr val="FFFFFF"/>
              </a:solidFill>
            </a:rPr>
            <a:t>: 18 </a:t>
          </a:r>
          <a:r>
            <a:rPr lang="ca-ES" b="1" i="0" baseline="0" dirty="0" err="1" smtClean="0">
              <a:solidFill>
                <a:srgbClr val="FFFFFF"/>
              </a:solidFill>
            </a:rPr>
            <a:t>students</a:t>
          </a:r>
          <a:r>
            <a:rPr lang="ca-ES" b="1" i="0" baseline="0" dirty="0" smtClean="0">
              <a:solidFill>
                <a:srgbClr val="FFFFFF"/>
              </a:solidFill>
            </a:rPr>
            <a:t>: </a:t>
          </a:r>
          <a:r>
            <a:rPr lang="ca-ES" b="1" i="0" baseline="0" dirty="0" err="1" smtClean="0">
              <a:solidFill>
                <a:srgbClr val="FFFFFF"/>
              </a:solidFill>
            </a:rPr>
            <a:t>aged</a:t>
          </a:r>
          <a:r>
            <a:rPr lang="ca-ES" b="1" i="0" baseline="0" dirty="0" smtClean="0">
              <a:solidFill>
                <a:srgbClr val="FFFFFF"/>
              </a:solidFill>
            </a:rPr>
            <a:t> 15-16 </a:t>
          </a:r>
          <a:r>
            <a:rPr lang="ca-ES" b="1" i="0" baseline="0" dirty="0" err="1" smtClean="0">
              <a:solidFill>
                <a:srgbClr val="FFFFFF"/>
              </a:solidFill>
            </a:rPr>
            <a:t>electronics</a:t>
          </a:r>
          <a:r>
            <a:rPr lang="ca-ES" b="1" i="0" baseline="0" dirty="0" smtClean="0">
              <a:solidFill>
                <a:srgbClr val="FFFFFF"/>
              </a:solidFill>
            </a:rPr>
            <a:t> </a:t>
          </a:r>
          <a:r>
            <a:rPr lang="ca-ES" b="1" i="0" baseline="0" dirty="0" err="1" smtClean="0">
              <a:solidFill>
                <a:srgbClr val="FFFFFF"/>
              </a:solidFill>
            </a:rPr>
            <a:t>module</a:t>
          </a:r>
          <a:endParaRPr lang="ca-ES" b="1" dirty="0">
            <a:solidFill>
              <a:srgbClr val="FFFFFF"/>
            </a:solidFill>
          </a:endParaRPr>
        </a:p>
      </dgm:t>
    </dgm:pt>
    <dgm:pt modelId="{900E3943-AE3E-FA41-AEC4-50C2803469D2}" type="parTrans" cxnId="{2B4EEFCF-DBAB-8040-95D6-7AF188DB46A0}">
      <dgm:prSet/>
      <dgm:spPr/>
      <dgm:t>
        <a:bodyPr/>
        <a:lstStyle/>
        <a:p>
          <a:endParaRPr lang="ca-ES"/>
        </a:p>
      </dgm:t>
    </dgm:pt>
    <dgm:pt modelId="{445D8175-013C-734B-B150-F63F0E018596}" type="sibTrans" cxnId="{2B4EEFCF-DBAB-8040-95D6-7AF188DB46A0}">
      <dgm:prSet/>
      <dgm:spPr/>
      <dgm:t>
        <a:bodyPr/>
        <a:lstStyle/>
        <a:p>
          <a:endParaRPr lang="ca-ES"/>
        </a:p>
      </dgm:t>
    </dgm:pt>
    <dgm:pt modelId="{67E3B61B-6582-C746-86AC-9E9C5467D84D}">
      <dgm:prSet/>
      <dgm:spPr/>
      <dgm:t>
        <a:bodyPr/>
        <a:lstStyle/>
        <a:p>
          <a:pPr rtl="0"/>
          <a:r>
            <a:rPr lang="ca-ES" b="1" i="0" baseline="0" dirty="0" smtClean="0">
              <a:solidFill>
                <a:srgbClr val="FFFFFF"/>
              </a:solidFill>
            </a:rPr>
            <a:t>RG </a:t>
          </a:r>
          <a:r>
            <a:rPr lang="ca-ES" b="1" i="0" baseline="0" dirty="0" err="1" smtClean="0">
              <a:solidFill>
                <a:srgbClr val="FFFFFF"/>
              </a:solidFill>
            </a:rPr>
            <a:t>Rämibühl</a:t>
          </a:r>
          <a:r>
            <a:rPr lang="ca-ES" b="1" i="0" baseline="0" dirty="0" smtClean="0">
              <a:solidFill>
                <a:srgbClr val="FFFFFF"/>
              </a:solidFill>
            </a:rPr>
            <a:t>: 24 alumnes: </a:t>
          </a:r>
          <a:r>
            <a:rPr lang="ca-ES" b="1" i="0" baseline="0" dirty="0" err="1" smtClean="0">
              <a:solidFill>
                <a:srgbClr val="FFFFFF"/>
              </a:solidFill>
            </a:rPr>
            <a:t>aged</a:t>
          </a:r>
          <a:r>
            <a:rPr lang="ca-ES" b="1" i="0" baseline="0" dirty="0" smtClean="0">
              <a:solidFill>
                <a:srgbClr val="FFFFFF"/>
              </a:solidFill>
            </a:rPr>
            <a:t> 16-17 </a:t>
          </a:r>
          <a:r>
            <a:rPr lang="ca-ES" b="1" i="0" baseline="0" dirty="0" err="1" smtClean="0">
              <a:solidFill>
                <a:srgbClr val="FFFFFF"/>
              </a:solidFill>
            </a:rPr>
            <a:t>year</a:t>
          </a:r>
          <a:r>
            <a:rPr lang="ca-ES" b="1" i="0" baseline="0" dirty="0" smtClean="0">
              <a:solidFill>
                <a:srgbClr val="FFFFFF"/>
              </a:solidFill>
            </a:rPr>
            <a:t> 5</a:t>
          </a:r>
          <a:endParaRPr lang="ca-ES" b="1" dirty="0">
            <a:solidFill>
              <a:srgbClr val="FFFFFF"/>
            </a:solidFill>
          </a:endParaRPr>
        </a:p>
      </dgm:t>
    </dgm:pt>
    <dgm:pt modelId="{EBDF945A-BD1E-244E-993F-3F8523AB8D8A}" type="parTrans" cxnId="{2FD815B6-134B-184C-BA9E-0CD3C2D98516}">
      <dgm:prSet/>
      <dgm:spPr/>
      <dgm:t>
        <a:bodyPr/>
        <a:lstStyle/>
        <a:p>
          <a:endParaRPr lang="ca-ES"/>
        </a:p>
      </dgm:t>
    </dgm:pt>
    <dgm:pt modelId="{C538F689-4A78-B24E-9D30-317432D6AF80}" type="sibTrans" cxnId="{2FD815B6-134B-184C-BA9E-0CD3C2D98516}">
      <dgm:prSet/>
      <dgm:spPr/>
      <dgm:t>
        <a:bodyPr/>
        <a:lstStyle/>
        <a:p>
          <a:endParaRPr lang="ca-ES"/>
        </a:p>
      </dgm:t>
    </dgm:pt>
    <dgm:pt modelId="{6CB51882-FA65-6842-91E0-961B98C58FFC}" type="pres">
      <dgm:prSet presAssocID="{4E765F5B-DB47-DC4F-A020-8678229E3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912FEC5C-1CEF-A54D-8952-B96B3E22B469}" type="pres">
      <dgm:prSet presAssocID="{1C64870A-72B3-5545-B4AE-0A14DA503524}" presName="root" presStyleCnt="0"/>
      <dgm:spPr/>
    </dgm:pt>
    <dgm:pt modelId="{BE92C824-5AA1-9B41-80D2-FBBA67A8C75D}" type="pres">
      <dgm:prSet presAssocID="{1C64870A-72B3-5545-B4AE-0A14DA503524}" presName="rootComposite" presStyleCnt="0"/>
      <dgm:spPr/>
    </dgm:pt>
    <dgm:pt modelId="{3BAD806C-46BA-1C48-9E27-0FF5ED2B9A7C}" type="pres">
      <dgm:prSet presAssocID="{1C64870A-72B3-5545-B4AE-0A14DA503524}" presName="rootText" presStyleLbl="node1" presStyleIdx="0" presStyleCnt="3" custScaleY="303129"/>
      <dgm:spPr/>
      <dgm:t>
        <a:bodyPr/>
        <a:lstStyle/>
        <a:p>
          <a:endParaRPr lang="ca-ES"/>
        </a:p>
      </dgm:t>
    </dgm:pt>
    <dgm:pt modelId="{8FC4F0AF-001E-B745-BBA3-2501191708B1}" type="pres">
      <dgm:prSet presAssocID="{1C64870A-72B3-5545-B4AE-0A14DA503524}" presName="rootConnector" presStyleLbl="node1" presStyleIdx="0" presStyleCnt="3"/>
      <dgm:spPr/>
      <dgm:t>
        <a:bodyPr/>
        <a:lstStyle/>
        <a:p>
          <a:endParaRPr lang="ca-ES"/>
        </a:p>
      </dgm:t>
    </dgm:pt>
    <dgm:pt modelId="{CB36F8BF-84F9-C948-9AEA-01555A8D4538}" type="pres">
      <dgm:prSet presAssocID="{1C64870A-72B3-5545-B4AE-0A14DA503524}" presName="childShape" presStyleCnt="0"/>
      <dgm:spPr/>
    </dgm:pt>
    <dgm:pt modelId="{656CBBAC-3EAC-C54F-9E11-B7399A83EC21}" type="pres">
      <dgm:prSet presAssocID="{7D6361BA-F5A9-B34E-98E9-52275910AC88}" presName="root" presStyleCnt="0"/>
      <dgm:spPr/>
    </dgm:pt>
    <dgm:pt modelId="{6065257C-C8F7-CB44-B06F-DD5AEA7EB309}" type="pres">
      <dgm:prSet presAssocID="{7D6361BA-F5A9-B34E-98E9-52275910AC88}" presName="rootComposite" presStyleCnt="0"/>
      <dgm:spPr/>
    </dgm:pt>
    <dgm:pt modelId="{3948396E-4DD5-984A-9285-0D1C82CFA78B}" type="pres">
      <dgm:prSet presAssocID="{7D6361BA-F5A9-B34E-98E9-52275910AC88}" presName="rootText" presStyleLbl="node1" presStyleIdx="1" presStyleCnt="3" custScaleY="307290"/>
      <dgm:spPr/>
      <dgm:t>
        <a:bodyPr/>
        <a:lstStyle/>
        <a:p>
          <a:endParaRPr lang="ca-ES"/>
        </a:p>
      </dgm:t>
    </dgm:pt>
    <dgm:pt modelId="{7AF691C2-062C-1E4C-BE50-A3395CC27DA2}" type="pres">
      <dgm:prSet presAssocID="{7D6361BA-F5A9-B34E-98E9-52275910AC88}" presName="rootConnector" presStyleLbl="node1" presStyleIdx="1" presStyleCnt="3"/>
      <dgm:spPr/>
      <dgm:t>
        <a:bodyPr/>
        <a:lstStyle/>
        <a:p>
          <a:endParaRPr lang="ca-ES"/>
        </a:p>
      </dgm:t>
    </dgm:pt>
    <dgm:pt modelId="{7C9508DB-C47B-2E4A-8145-B3D27AB29068}" type="pres">
      <dgm:prSet presAssocID="{7D6361BA-F5A9-B34E-98E9-52275910AC88}" presName="childShape" presStyleCnt="0"/>
      <dgm:spPr/>
    </dgm:pt>
    <dgm:pt modelId="{023C6569-A2D2-704E-9EE9-CDC9263CB554}" type="pres">
      <dgm:prSet presAssocID="{67E3B61B-6582-C746-86AC-9E9C5467D84D}" presName="root" presStyleCnt="0"/>
      <dgm:spPr/>
    </dgm:pt>
    <dgm:pt modelId="{62F4D400-2E98-1142-8488-5B73BD96A2CB}" type="pres">
      <dgm:prSet presAssocID="{67E3B61B-6582-C746-86AC-9E9C5467D84D}" presName="rootComposite" presStyleCnt="0"/>
      <dgm:spPr/>
    </dgm:pt>
    <dgm:pt modelId="{C813F7AB-2309-624F-A912-97219E5C7C31}" type="pres">
      <dgm:prSet presAssocID="{67E3B61B-6582-C746-86AC-9E9C5467D84D}" presName="rootText" presStyleLbl="node1" presStyleIdx="2" presStyleCnt="3" custScaleY="310975"/>
      <dgm:spPr/>
      <dgm:t>
        <a:bodyPr/>
        <a:lstStyle/>
        <a:p>
          <a:endParaRPr lang="ca-ES"/>
        </a:p>
      </dgm:t>
    </dgm:pt>
    <dgm:pt modelId="{C967D4E7-CF1E-0B47-97C4-F6C42DA64198}" type="pres">
      <dgm:prSet presAssocID="{67E3B61B-6582-C746-86AC-9E9C5467D84D}" presName="rootConnector" presStyleLbl="node1" presStyleIdx="2" presStyleCnt="3"/>
      <dgm:spPr/>
      <dgm:t>
        <a:bodyPr/>
        <a:lstStyle/>
        <a:p>
          <a:endParaRPr lang="ca-ES"/>
        </a:p>
      </dgm:t>
    </dgm:pt>
    <dgm:pt modelId="{7340AE84-C353-7647-AEA6-44C0FE553DF0}" type="pres">
      <dgm:prSet presAssocID="{67E3B61B-6582-C746-86AC-9E9C5467D84D}" presName="childShape" presStyleCnt="0"/>
      <dgm:spPr/>
    </dgm:pt>
  </dgm:ptLst>
  <dgm:cxnLst>
    <dgm:cxn modelId="{FF777EDA-A796-9149-B18A-968713DB5384}" type="presOf" srcId="{67E3B61B-6582-C746-86AC-9E9C5467D84D}" destId="{C813F7AB-2309-624F-A912-97219E5C7C31}" srcOrd="0" destOrd="0" presId="urn:microsoft.com/office/officeart/2005/8/layout/hierarchy3"/>
    <dgm:cxn modelId="{7EF9F1F0-F078-4248-B39E-F2B38485B713}" type="presOf" srcId="{1C64870A-72B3-5545-B4AE-0A14DA503524}" destId="{8FC4F0AF-001E-B745-BBA3-2501191708B1}" srcOrd="1" destOrd="0" presId="urn:microsoft.com/office/officeart/2005/8/layout/hierarchy3"/>
    <dgm:cxn modelId="{2FD815B6-134B-184C-BA9E-0CD3C2D98516}" srcId="{4E765F5B-DB47-DC4F-A020-8678229E3022}" destId="{67E3B61B-6582-C746-86AC-9E9C5467D84D}" srcOrd="2" destOrd="0" parTransId="{EBDF945A-BD1E-244E-993F-3F8523AB8D8A}" sibTransId="{C538F689-4A78-B24E-9D30-317432D6AF80}"/>
    <dgm:cxn modelId="{CAAA9B5D-ACFF-5D42-8EA5-FB662E1C1140}" srcId="{4E765F5B-DB47-DC4F-A020-8678229E3022}" destId="{1C64870A-72B3-5545-B4AE-0A14DA503524}" srcOrd="0" destOrd="0" parTransId="{BC9B357F-0F10-B842-A1B4-1C4BCA60867E}" sibTransId="{FFF7AB5E-6503-054A-A21E-BDA00A8619BE}"/>
    <dgm:cxn modelId="{BED5641B-50AE-014A-9A1C-F350FD9A3032}" type="presOf" srcId="{4E765F5B-DB47-DC4F-A020-8678229E3022}" destId="{6CB51882-FA65-6842-91E0-961B98C58FFC}" srcOrd="0" destOrd="0" presId="urn:microsoft.com/office/officeart/2005/8/layout/hierarchy3"/>
    <dgm:cxn modelId="{DD484D43-F529-1147-9290-AB29BABBEDF8}" type="presOf" srcId="{7D6361BA-F5A9-B34E-98E9-52275910AC88}" destId="{7AF691C2-062C-1E4C-BE50-A3395CC27DA2}" srcOrd="1" destOrd="0" presId="urn:microsoft.com/office/officeart/2005/8/layout/hierarchy3"/>
    <dgm:cxn modelId="{E0C88413-B06A-D946-AEBE-9BF5C2394D93}" type="presOf" srcId="{1C64870A-72B3-5545-B4AE-0A14DA503524}" destId="{3BAD806C-46BA-1C48-9E27-0FF5ED2B9A7C}" srcOrd="0" destOrd="0" presId="urn:microsoft.com/office/officeart/2005/8/layout/hierarchy3"/>
    <dgm:cxn modelId="{2B4EEFCF-DBAB-8040-95D6-7AF188DB46A0}" srcId="{4E765F5B-DB47-DC4F-A020-8678229E3022}" destId="{7D6361BA-F5A9-B34E-98E9-52275910AC88}" srcOrd="1" destOrd="0" parTransId="{900E3943-AE3E-FA41-AEC4-50C2803469D2}" sibTransId="{445D8175-013C-734B-B150-F63F0E018596}"/>
    <dgm:cxn modelId="{7641CC13-DD9B-7E4B-AAF5-D128D4B5458C}" type="presOf" srcId="{7D6361BA-F5A9-B34E-98E9-52275910AC88}" destId="{3948396E-4DD5-984A-9285-0D1C82CFA78B}" srcOrd="0" destOrd="0" presId="urn:microsoft.com/office/officeart/2005/8/layout/hierarchy3"/>
    <dgm:cxn modelId="{2378ACAE-9793-CE4F-BFBA-564C74A3704E}" type="presOf" srcId="{67E3B61B-6582-C746-86AC-9E9C5467D84D}" destId="{C967D4E7-CF1E-0B47-97C4-F6C42DA64198}" srcOrd="1" destOrd="0" presId="urn:microsoft.com/office/officeart/2005/8/layout/hierarchy3"/>
    <dgm:cxn modelId="{C7305178-CC9A-FE44-9E1A-A3A2774669B8}" type="presParOf" srcId="{6CB51882-FA65-6842-91E0-961B98C58FFC}" destId="{912FEC5C-1CEF-A54D-8952-B96B3E22B469}" srcOrd="0" destOrd="0" presId="urn:microsoft.com/office/officeart/2005/8/layout/hierarchy3"/>
    <dgm:cxn modelId="{E2936966-FB95-2F47-9C6B-6855B9DD465E}" type="presParOf" srcId="{912FEC5C-1CEF-A54D-8952-B96B3E22B469}" destId="{BE92C824-5AA1-9B41-80D2-FBBA67A8C75D}" srcOrd="0" destOrd="0" presId="urn:microsoft.com/office/officeart/2005/8/layout/hierarchy3"/>
    <dgm:cxn modelId="{68FBCF96-0DB3-6F4E-96DD-A3D58C6ADDEC}" type="presParOf" srcId="{BE92C824-5AA1-9B41-80D2-FBBA67A8C75D}" destId="{3BAD806C-46BA-1C48-9E27-0FF5ED2B9A7C}" srcOrd="0" destOrd="0" presId="urn:microsoft.com/office/officeart/2005/8/layout/hierarchy3"/>
    <dgm:cxn modelId="{2C030F23-8D2D-0E41-BD62-4248F1A4C50B}" type="presParOf" srcId="{BE92C824-5AA1-9B41-80D2-FBBA67A8C75D}" destId="{8FC4F0AF-001E-B745-BBA3-2501191708B1}" srcOrd="1" destOrd="0" presId="urn:microsoft.com/office/officeart/2005/8/layout/hierarchy3"/>
    <dgm:cxn modelId="{3DD33E29-20A6-B849-855A-72C145006460}" type="presParOf" srcId="{912FEC5C-1CEF-A54D-8952-B96B3E22B469}" destId="{CB36F8BF-84F9-C948-9AEA-01555A8D4538}" srcOrd="1" destOrd="0" presId="urn:microsoft.com/office/officeart/2005/8/layout/hierarchy3"/>
    <dgm:cxn modelId="{866EBD1B-5A90-0E44-AF6B-1E0A12A29D4B}" type="presParOf" srcId="{6CB51882-FA65-6842-91E0-961B98C58FFC}" destId="{656CBBAC-3EAC-C54F-9E11-B7399A83EC21}" srcOrd="1" destOrd="0" presId="urn:microsoft.com/office/officeart/2005/8/layout/hierarchy3"/>
    <dgm:cxn modelId="{155D3AF3-8956-2A4F-9DD5-2ACD05885B6B}" type="presParOf" srcId="{656CBBAC-3EAC-C54F-9E11-B7399A83EC21}" destId="{6065257C-C8F7-CB44-B06F-DD5AEA7EB309}" srcOrd="0" destOrd="0" presId="urn:microsoft.com/office/officeart/2005/8/layout/hierarchy3"/>
    <dgm:cxn modelId="{F7FD7A96-D9E3-2149-B539-A632EF280817}" type="presParOf" srcId="{6065257C-C8F7-CB44-B06F-DD5AEA7EB309}" destId="{3948396E-4DD5-984A-9285-0D1C82CFA78B}" srcOrd="0" destOrd="0" presId="urn:microsoft.com/office/officeart/2005/8/layout/hierarchy3"/>
    <dgm:cxn modelId="{D2283EC5-0107-F743-84B4-DDF4E23DF888}" type="presParOf" srcId="{6065257C-C8F7-CB44-B06F-DD5AEA7EB309}" destId="{7AF691C2-062C-1E4C-BE50-A3395CC27DA2}" srcOrd="1" destOrd="0" presId="urn:microsoft.com/office/officeart/2005/8/layout/hierarchy3"/>
    <dgm:cxn modelId="{438BA42D-8560-A74B-96A0-19084C244346}" type="presParOf" srcId="{656CBBAC-3EAC-C54F-9E11-B7399A83EC21}" destId="{7C9508DB-C47B-2E4A-8145-B3D27AB29068}" srcOrd="1" destOrd="0" presId="urn:microsoft.com/office/officeart/2005/8/layout/hierarchy3"/>
    <dgm:cxn modelId="{FA53C64C-DCDB-6F41-9E96-C56735CACE3B}" type="presParOf" srcId="{6CB51882-FA65-6842-91E0-961B98C58FFC}" destId="{023C6569-A2D2-704E-9EE9-CDC9263CB554}" srcOrd="2" destOrd="0" presId="urn:microsoft.com/office/officeart/2005/8/layout/hierarchy3"/>
    <dgm:cxn modelId="{80B90A76-CF06-FF4F-B4B4-1E1EEC0B5342}" type="presParOf" srcId="{023C6569-A2D2-704E-9EE9-CDC9263CB554}" destId="{62F4D400-2E98-1142-8488-5B73BD96A2CB}" srcOrd="0" destOrd="0" presId="urn:microsoft.com/office/officeart/2005/8/layout/hierarchy3"/>
    <dgm:cxn modelId="{87D95F4F-1ADE-184D-9B61-A8522112CFAD}" type="presParOf" srcId="{62F4D400-2E98-1142-8488-5B73BD96A2CB}" destId="{C813F7AB-2309-624F-A912-97219E5C7C31}" srcOrd="0" destOrd="0" presId="urn:microsoft.com/office/officeart/2005/8/layout/hierarchy3"/>
    <dgm:cxn modelId="{FD9C3974-F660-024A-A7D7-394239207D36}" type="presParOf" srcId="{62F4D400-2E98-1142-8488-5B73BD96A2CB}" destId="{C967D4E7-CF1E-0B47-97C4-F6C42DA64198}" srcOrd="1" destOrd="0" presId="urn:microsoft.com/office/officeart/2005/8/layout/hierarchy3"/>
    <dgm:cxn modelId="{7EBF7836-A39B-7749-B629-C5F13869847E}" type="presParOf" srcId="{023C6569-A2D2-704E-9EE9-CDC9263CB554}" destId="{7340AE84-C353-7647-AEA6-44C0FE553DF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166C8A-FE55-9947-94ED-1BFC7EB3E5E9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6448C05C-7ED2-C640-B528-554BFFB78DDA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</a:rPr>
            <a:t>Use the ICT to create, communicate, exchange information and collaborate online;</a:t>
          </a:r>
          <a:endParaRPr lang="en-US" dirty="0">
            <a:solidFill>
              <a:srgbClr val="FFFFFF"/>
            </a:solidFill>
          </a:endParaRPr>
        </a:p>
      </dgm:t>
    </dgm:pt>
    <dgm:pt modelId="{4379F51C-7514-A64F-A115-08AA37EA3628}" type="parTrans" cxnId="{C5906048-FDAC-434E-92D7-F67E85F6FF8A}">
      <dgm:prSet/>
      <dgm:spPr/>
      <dgm:t>
        <a:bodyPr/>
        <a:lstStyle/>
        <a:p>
          <a:endParaRPr lang="ca-ES"/>
        </a:p>
      </dgm:t>
    </dgm:pt>
    <dgm:pt modelId="{45AB7002-9B6F-194A-BB13-A736BD6E4A87}" type="sibTrans" cxnId="{C5906048-FDAC-434E-92D7-F67E85F6FF8A}">
      <dgm:prSet/>
      <dgm:spPr/>
      <dgm:t>
        <a:bodyPr/>
        <a:lstStyle/>
        <a:p>
          <a:endParaRPr lang="ca-ES"/>
        </a:p>
      </dgm:t>
    </dgm:pt>
    <dgm:pt modelId="{6F2CEAC8-1F36-664C-838A-4F792007793B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</a:rPr>
            <a:t>Develop writing, listening, reading and writing skills in the mother tongues and foreign languages;</a:t>
          </a:r>
          <a:endParaRPr lang="en-US" dirty="0">
            <a:solidFill>
              <a:srgbClr val="FFFFFF"/>
            </a:solidFill>
          </a:endParaRPr>
        </a:p>
      </dgm:t>
    </dgm:pt>
    <dgm:pt modelId="{3E8CBE3A-140A-8D47-B4D9-DBE040E1EB25}" type="parTrans" cxnId="{0845FA6C-3D36-B34B-8FEE-6C547F456BAF}">
      <dgm:prSet/>
      <dgm:spPr/>
      <dgm:t>
        <a:bodyPr/>
        <a:lstStyle/>
        <a:p>
          <a:endParaRPr lang="ca-ES"/>
        </a:p>
      </dgm:t>
    </dgm:pt>
    <dgm:pt modelId="{EB760DB5-FB6B-574C-AFA4-874C97EADF9F}" type="sibTrans" cxnId="{0845FA6C-3D36-B34B-8FEE-6C547F456BAF}">
      <dgm:prSet/>
      <dgm:spPr/>
      <dgm:t>
        <a:bodyPr/>
        <a:lstStyle/>
        <a:p>
          <a:endParaRPr lang="ca-ES"/>
        </a:p>
      </dgm:t>
    </dgm:pt>
    <dgm:pt modelId="{A4AA4DAD-02B2-2044-8DA6-F59CD1DE87C8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</a:rPr>
            <a:t>Describe and analyze the influence of foreign languages (esp. English) in the languages spoken in the three partner countries; </a:t>
          </a:r>
          <a:endParaRPr lang="en-US" dirty="0">
            <a:solidFill>
              <a:srgbClr val="FFFFFF"/>
            </a:solidFill>
          </a:endParaRPr>
        </a:p>
      </dgm:t>
    </dgm:pt>
    <dgm:pt modelId="{175BC30C-5F10-924A-B932-0B8159EE556E}" type="parTrans" cxnId="{62479D01-424C-3041-A6B0-7E1DA222ABBE}">
      <dgm:prSet/>
      <dgm:spPr/>
      <dgm:t>
        <a:bodyPr/>
        <a:lstStyle/>
        <a:p>
          <a:endParaRPr lang="ca-ES"/>
        </a:p>
      </dgm:t>
    </dgm:pt>
    <dgm:pt modelId="{24D8F984-B64C-B547-841F-77C70A64C737}" type="sibTrans" cxnId="{62479D01-424C-3041-A6B0-7E1DA222ABBE}">
      <dgm:prSet/>
      <dgm:spPr/>
      <dgm:t>
        <a:bodyPr/>
        <a:lstStyle/>
        <a:p>
          <a:endParaRPr lang="ca-ES"/>
        </a:p>
      </dgm:t>
    </dgm:pt>
    <dgm:pt modelId="{0228FBD9-0BCA-1F4C-871B-22FA9D0ADB7A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</a:rPr>
            <a:t>Describe and analyze the influence of foreign cultures (esp. English) in the own cultures and everyday life;</a:t>
          </a:r>
          <a:endParaRPr lang="en-US" dirty="0">
            <a:solidFill>
              <a:srgbClr val="FFFFFF"/>
            </a:solidFill>
          </a:endParaRPr>
        </a:p>
      </dgm:t>
    </dgm:pt>
    <dgm:pt modelId="{FC73B6A1-7FD3-DB4E-949A-0B4C3E3EB37E}" type="parTrans" cxnId="{4DE08844-D559-8F47-9EF3-22C819AAD8B2}">
      <dgm:prSet/>
      <dgm:spPr/>
      <dgm:t>
        <a:bodyPr/>
        <a:lstStyle/>
        <a:p>
          <a:endParaRPr lang="ca-ES"/>
        </a:p>
      </dgm:t>
    </dgm:pt>
    <dgm:pt modelId="{CAB3142F-EBCF-8C4E-B545-B7608FCCE2F6}" type="sibTrans" cxnId="{4DE08844-D559-8F47-9EF3-22C819AAD8B2}">
      <dgm:prSet/>
      <dgm:spPr/>
      <dgm:t>
        <a:bodyPr/>
        <a:lstStyle/>
        <a:p>
          <a:endParaRPr lang="ca-ES"/>
        </a:p>
      </dgm:t>
    </dgm:pt>
    <dgm:pt modelId="{9905CB09-F563-E744-A60D-91044EADE288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</a:rPr>
            <a:t>Learn about other countries and cultures, and infer in their own;</a:t>
          </a:r>
          <a:endParaRPr lang="en-US" dirty="0">
            <a:solidFill>
              <a:srgbClr val="FFFFFF"/>
            </a:solidFill>
          </a:endParaRPr>
        </a:p>
      </dgm:t>
    </dgm:pt>
    <dgm:pt modelId="{33DA53FD-E452-E344-993C-2A4C0A1AAF0C}" type="parTrans" cxnId="{A932B607-4956-744C-A8F2-313C4D105646}">
      <dgm:prSet/>
      <dgm:spPr/>
      <dgm:t>
        <a:bodyPr/>
        <a:lstStyle/>
        <a:p>
          <a:endParaRPr lang="ca-ES"/>
        </a:p>
      </dgm:t>
    </dgm:pt>
    <dgm:pt modelId="{E68570D5-0110-1742-8C18-208B4BD166B0}" type="sibTrans" cxnId="{A932B607-4956-744C-A8F2-313C4D105646}">
      <dgm:prSet/>
      <dgm:spPr/>
      <dgm:t>
        <a:bodyPr/>
        <a:lstStyle/>
        <a:p>
          <a:endParaRPr lang="ca-ES"/>
        </a:p>
      </dgm:t>
    </dgm:pt>
    <dgm:pt modelId="{83F091F1-087A-8842-BD8D-18345C5AE7C2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</a:rPr>
            <a:t>Create a European identity</a:t>
          </a:r>
          <a:endParaRPr lang="en-US" dirty="0">
            <a:solidFill>
              <a:srgbClr val="FFFFFF"/>
            </a:solidFill>
          </a:endParaRPr>
        </a:p>
      </dgm:t>
    </dgm:pt>
    <dgm:pt modelId="{F7E9588A-32D8-D846-8C68-1B4D3DB28271}" type="parTrans" cxnId="{067C5042-49A6-1B45-99C2-A4DE4B1F756F}">
      <dgm:prSet/>
      <dgm:spPr/>
      <dgm:t>
        <a:bodyPr/>
        <a:lstStyle/>
        <a:p>
          <a:endParaRPr lang="ca-ES"/>
        </a:p>
      </dgm:t>
    </dgm:pt>
    <dgm:pt modelId="{6DAC844F-7E4B-2F4E-B1E4-D4D37802A690}" type="sibTrans" cxnId="{067C5042-49A6-1B45-99C2-A4DE4B1F756F}">
      <dgm:prSet/>
      <dgm:spPr/>
      <dgm:t>
        <a:bodyPr/>
        <a:lstStyle/>
        <a:p>
          <a:endParaRPr lang="ca-ES"/>
        </a:p>
      </dgm:t>
    </dgm:pt>
    <dgm:pt modelId="{BBF20D7D-ABFC-6549-A5CC-080FB60A5A1C}" type="pres">
      <dgm:prSet presAssocID="{E4166C8A-FE55-9947-94ED-1BFC7EB3E5E9}" presName="vert0" presStyleCnt="0">
        <dgm:presLayoutVars>
          <dgm:dir/>
          <dgm:animOne val="branch"/>
          <dgm:animLvl val="lvl"/>
        </dgm:presLayoutVars>
      </dgm:prSet>
      <dgm:spPr/>
    </dgm:pt>
    <dgm:pt modelId="{5941C4E3-CC2A-6543-B5FD-9FA71FAEFE9E}" type="pres">
      <dgm:prSet presAssocID="{6448C05C-7ED2-C640-B528-554BFFB78DDA}" presName="thickLine" presStyleLbl="alignNode1" presStyleIdx="0" presStyleCnt="6"/>
      <dgm:spPr/>
    </dgm:pt>
    <dgm:pt modelId="{38FA5CB8-1112-A540-B1E7-8D13EFFD8A8F}" type="pres">
      <dgm:prSet presAssocID="{6448C05C-7ED2-C640-B528-554BFFB78DDA}" presName="horz1" presStyleCnt="0"/>
      <dgm:spPr/>
    </dgm:pt>
    <dgm:pt modelId="{CB4F36BD-27CD-DD42-A3C1-FA06481E3BE9}" type="pres">
      <dgm:prSet presAssocID="{6448C05C-7ED2-C640-B528-554BFFB78DDA}" presName="tx1" presStyleLbl="revTx" presStyleIdx="0" presStyleCnt="6"/>
      <dgm:spPr/>
    </dgm:pt>
    <dgm:pt modelId="{04FD3502-D373-704F-92C3-E272195D87E2}" type="pres">
      <dgm:prSet presAssocID="{6448C05C-7ED2-C640-B528-554BFFB78DDA}" presName="vert1" presStyleCnt="0"/>
      <dgm:spPr/>
    </dgm:pt>
    <dgm:pt modelId="{7CA44AAE-0072-5D4A-8C09-D21F2AF4C028}" type="pres">
      <dgm:prSet presAssocID="{6F2CEAC8-1F36-664C-838A-4F792007793B}" presName="thickLine" presStyleLbl="alignNode1" presStyleIdx="1" presStyleCnt="6"/>
      <dgm:spPr/>
    </dgm:pt>
    <dgm:pt modelId="{2125DB21-8F71-B749-A96B-EA7995AA1859}" type="pres">
      <dgm:prSet presAssocID="{6F2CEAC8-1F36-664C-838A-4F792007793B}" presName="horz1" presStyleCnt="0"/>
      <dgm:spPr/>
    </dgm:pt>
    <dgm:pt modelId="{62D78761-E8B7-B140-B617-11413C62DA31}" type="pres">
      <dgm:prSet presAssocID="{6F2CEAC8-1F36-664C-838A-4F792007793B}" presName="tx1" presStyleLbl="revTx" presStyleIdx="1" presStyleCnt="6"/>
      <dgm:spPr/>
    </dgm:pt>
    <dgm:pt modelId="{BB1AC674-D00B-9141-AAB8-5D612F68D758}" type="pres">
      <dgm:prSet presAssocID="{6F2CEAC8-1F36-664C-838A-4F792007793B}" presName="vert1" presStyleCnt="0"/>
      <dgm:spPr/>
    </dgm:pt>
    <dgm:pt modelId="{E7523432-2E2D-AD43-995C-EB11546C0AC9}" type="pres">
      <dgm:prSet presAssocID="{A4AA4DAD-02B2-2044-8DA6-F59CD1DE87C8}" presName="thickLine" presStyleLbl="alignNode1" presStyleIdx="2" presStyleCnt="6"/>
      <dgm:spPr/>
    </dgm:pt>
    <dgm:pt modelId="{7D135980-FC72-E547-8CB9-7192D29A0539}" type="pres">
      <dgm:prSet presAssocID="{A4AA4DAD-02B2-2044-8DA6-F59CD1DE87C8}" presName="horz1" presStyleCnt="0"/>
      <dgm:spPr/>
    </dgm:pt>
    <dgm:pt modelId="{C03FF9CC-ACE0-8146-9EF5-C909EE2E8CA2}" type="pres">
      <dgm:prSet presAssocID="{A4AA4DAD-02B2-2044-8DA6-F59CD1DE87C8}" presName="tx1" presStyleLbl="revTx" presStyleIdx="2" presStyleCnt="6"/>
      <dgm:spPr/>
    </dgm:pt>
    <dgm:pt modelId="{C5940D6D-AEA4-984F-8D7B-96F60FBC24F9}" type="pres">
      <dgm:prSet presAssocID="{A4AA4DAD-02B2-2044-8DA6-F59CD1DE87C8}" presName="vert1" presStyleCnt="0"/>
      <dgm:spPr/>
    </dgm:pt>
    <dgm:pt modelId="{4D2293A9-1B55-0F48-9998-4AEA62DFDC65}" type="pres">
      <dgm:prSet presAssocID="{0228FBD9-0BCA-1F4C-871B-22FA9D0ADB7A}" presName="thickLine" presStyleLbl="alignNode1" presStyleIdx="3" presStyleCnt="6"/>
      <dgm:spPr/>
    </dgm:pt>
    <dgm:pt modelId="{31A5AB84-66DA-B543-A425-2D85C92CDCCD}" type="pres">
      <dgm:prSet presAssocID="{0228FBD9-0BCA-1F4C-871B-22FA9D0ADB7A}" presName="horz1" presStyleCnt="0"/>
      <dgm:spPr/>
    </dgm:pt>
    <dgm:pt modelId="{1906AA6B-F685-B044-98C0-79B38CDD2668}" type="pres">
      <dgm:prSet presAssocID="{0228FBD9-0BCA-1F4C-871B-22FA9D0ADB7A}" presName="tx1" presStyleLbl="revTx" presStyleIdx="3" presStyleCnt="6"/>
      <dgm:spPr/>
    </dgm:pt>
    <dgm:pt modelId="{81E938F7-F688-3946-B211-28B283BDA7FC}" type="pres">
      <dgm:prSet presAssocID="{0228FBD9-0BCA-1F4C-871B-22FA9D0ADB7A}" presName="vert1" presStyleCnt="0"/>
      <dgm:spPr/>
    </dgm:pt>
    <dgm:pt modelId="{7890AD64-CBBA-1542-BF77-9273427ED4A1}" type="pres">
      <dgm:prSet presAssocID="{9905CB09-F563-E744-A60D-91044EADE288}" presName="thickLine" presStyleLbl="alignNode1" presStyleIdx="4" presStyleCnt="6"/>
      <dgm:spPr/>
    </dgm:pt>
    <dgm:pt modelId="{3FBD89A6-DDD4-004F-A95C-388B29423BAC}" type="pres">
      <dgm:prSet presAssocID="{9905CB09-F563-E744-A60D-91044EADE288}" presName="horz1" presStyleCnt="0"/>
      <dgm:spPr/>
    </dgm:pt>
    <dgm:pt modelId="{FD3F9ABE-B3D3-7C41-A2D5-49768ED3561C}" type="pres">
      <dgm:prSet presAssocID="{9905CB09-F563-E744-A60D-91044EADE288}" presName="tx1" presStyleLbl="revTx" presStyleIdx="4" presStyleCnt="6"/>
      <dgm:spPr/>
    </dgm:pt>
    <dgm:pt modelId="{98EC134A-D972-3647-822E-146915107970}" type="pres">
      <dgm:prSet presAssocID="{9905CB09-F563-E744-A60D-91044EADE288}" presName="vert1" presStyleCnt="0"/>
      <dgm:spPr/>
    </dgm:pt>
    <dgm:pt modelId="{6B229620-751D-6440-8C06-936E578493E9}" type="pres">
      <dgm:prSet presAssocID="{83F091F1-087A-8842-BD8D-18345C5AE7C2}" presName="thickLine" presStyleLbl="alignNode1" presStyleIdx="5" presStyleCnt="6"/>
      <dgm:spPr/>
    </dgm:pt>
    <dgm:pt modelId="{69129F6F-6A43-E548-8626-23F57B09D60A}" type="pres">
      <dgm:prSet presAssocID="{83F091F1-087A-8842-BD8D-18345C5AE7C2}" presName="horz1" presStyleCnt="0"/>
      <dgm:spPr/>
    </dgm:pt>
    <dgm:pt modelId="{482B205E-3CCB-5940-82BC-47406287969C}" type="pres">
      <dgm:prSet presAssocID="{83F091F1-087A-8842-BD8D-18345C5AE7C2}" presName="tx1" presStyleLbl="revTx" presStyleIdx="5" presStyleCnt="6"/>
      <dgm:spPr/>
    </dgm:pt>
    <dgm:pt modelId="{0231E499-5237-B642-B76C-047463C96F20}" type="pres">
      <dgm:prSet presAssocID="{83F091F1-087A-8842-BD8D-18345C5AE7C2}" presName="vert1" presStyleCnt="0"/>
      <dgm:spPr/>
    </dgm:pt>
  </dgm:ptLst>
  <dgm:cxnLst>
    <dgm:cxn modelId="{DAB6707B-0EC1-BF4F-9410-7700EE967048}" type="presOf" srcId="{E4166C8A-FE55-9947-94ED-1BFC7EB3E5E9}" destId="{BBF20D7D-ABFC-6549-A5CC-080FB60A5A1C}" srcOrd="0" destOrd="0" presId="urn:microsoft.com/office/officeart/2008/layout/LinedList"/>
    <dgm:cxn modelId="{62479D01-424C-3041-A6B0-7E1DA222ABBE}" srcId="{E4166C8A-FE55-9947-94ED-1BFC7EB3E5E9}" destId="{A4AA4DAD-02B2-2044-8DA6-F59CD1DE87C8}" srcOrd="2" destOrd="0" parTransId="{175BC30C-5F10-924A-B932-0B8159EE556E}" sibTransId="{24D8F984-B64C-B547-841F-77C70A64C737}"/>
    <dgm:cxn modelId="{B01E3368-02EB-3847-B6EE-CE78E925681C}" type="presOf" srcId="{0228FBD9-0BCA-1F4C-871B-22FA9D0ADB7A}" destId="{1906AA6B-F685-B044-98C0-79B38CDD2668}" srcOrd="0" destOrd="0" presId="urn:microsoft.com/office/officeart/2008/layout/LinedList"/>
    <dgm:cxn modelId="{1618D6FF-5DCF-F741-98BD-97E987A543D0}" type="presOf" srcId="{9905CB09-F563-E744-A60D-91044EADE288}" destId="{FD3F9ABE-B3D3-7C41-A2D5-49768ED3561C}" srcOrd="0" destOrd="0" presId="urn:microsoft.com/office/officeart/2008/layout/LinedList"/>
    <dgm:cxn modelId="{067C5042-49A6-1B45-99C2-A4DE4B1F756F}" srcId="{E4166C8A-FE55-9947-94ED-1BFC7EB3E5E9}" destId="{83F091F1-087A-8842-BD8D-18345C5AE7C2}" srcOrd="5" destOrd="0" parTransId="{F7E9588A-32D8-D846-8C68-1B4D3DB28271}" sibTransId="{6DAC844F-7E4B-2F4E-B1E4-D4D37802A690}"/>
    <dgm:cxn modelId="{5314C938-92FD-9542-AED9-9EBDCA246FDC}" type="presOf" srcId="{A4AA4DAD-02B2-2044-8DA6-F59CD1DE87C8}" destId="{C03FF9CC-ACE0-8146-9EF5-C909EE2E8CA2}" srcOrd="0" destOrd="0" presId="urn:microsoft.com/office/officeart/2008/layout/LinedList"/>
    <dgm:cxn modelId="{1D2BBA15-2A41-6449-8BEF-C1BEEABFBDE5}" type="presOf" srcId="{6F2CEAC8-1F36-664C-838A-4F792007793B}" destId="{62D78761-E8B7-B140-B617-11413C62DA31}" srcOrd="0" destOrd="0" presId="urn:microsoft.com/office/officeart/2008/layout/LinedList"/>
    <dgm:cxn modelId="{A867978C-138C-0D45-A918-94E8D9A88A0E}" type="presOf" srcId="{83F091F1-087A-8842-BD8D-18345C5AE7C2}" destId="{482B205E-3CCB-5940-82BC-47406287969C}" srcOrd="0" destOrd="0" presId="urn:microsoft.com/office/officeart/2008/layout/LinedList"/>
    <dgm:cxn modelId="{320A0C6E-FF12-C04E-AB48-E3D42BCAB61C}" type="presOf" srcId="{6448C05C-7ED2-C640-B528-554BFFB78DDA}" destId="{CB4F36BD-27CD-DD42-A3C1-FA06481E3BE9}" srcOrd="0" destOrd="0" presId="urn:microsoft.com/office/officeart/2008/layout/LinedList"/>
    <dgm:cxn modelId="{4DE08844-D559-8F47-9EF3-22C819AAD8B2}" srcId="{E4166C8A-FE55-9947-94ED-1BFC7EB3E5E9}" destId="{0228FBD9-0BCA-1F4C-871B-22FA9D0ADB7A}" srcOrd="3" destOrd="0" parTransId="{FC73B6A1-7FD3-DB4E-949A-0B4C3E3EB37E}" sibTransId="{CAB3142F-EBCF-8C4E-B545-B7608FCCE2F6}"/>
    <dgm:cxn modelId="{0845FA6C-3D36-B34B-8FEE-6C547F456BAF}" srcId="{E4166C8A-FE55-9947-94ED-1BFC7EB3E5E9}" destId="{6F2CEAC8-1F36-664C-838A-4F792007793B}" srcOrd="1" destOrd="0" parTransId="{3E8CBE3A-140A-8D47-B4D9-DBE040E1EB25}" sibTransId="{EB760DB5-FB6B-574C-AFA4-874C97EADF9F}"/>
    <dgm:cxn modelId="{A932B607-4956-744C-A8F2-313C4D105646}" srcId="{E4166C8A-FE55-9947-94ED-1BFC7EB3E5E9}" destId="{9905CB09-F563-E744-A60D-91044EADE288}" srcOrd="4" destOrd="0" parTransId="{33DA53FD-E452-E344-993C-2A4C0A1AAF0C}" sibTransId="{E68570D5-0110-1742-8C18-208B4BD166B0}"/>
    <dgm:cxn modelId="{C5906048-FDAC-434E-92D7-F67E85F6FF8A}" srcId="{E4166C8A-FE55-9947-94ED-1BFC7EB3E5E9}" destId="{6448C05C-7ED2-C640-B528-554BFFB78DDA}" srcOrd="0" destOrd="0" parTransId="{4379F51C-7514-A64F-A115-08AA37EA3628}" sibTransId="{45AB7002-9B6F-194A-BB13-A736BD6E4A87}"/>
    <dgm:cxn modelId="{1AB29B09-176E-924C-AD51-1C2C519713A7}" type="presParOf" srcId="{BBF20D7D-ABFC-6549-A5CC-080FB60A5A1C}" destId="{5941C4E3-CC2A-6543-B5FD-9FA71FAEFE9E}" srcOrd="0" destOrd="0" presId="urn:microsoft.com/office/officeart/2008/layout/LinedList"/>
    <dgm:cxn modelId="{D11E3422-E465-9D47-B67A-A0705BA070F5}" type="presParOf" srcId="{BBF20D7D-ABFC-6549-A5CC-080FB60A5A1C}" destId="{38FA5CB8-1112-A540-B1E7-8D13EFFD8A8F}" srcOrd="1" destOrd="0" presId="urn:microsoft.com/office/officeart/2008/layout/LinedList"/>
    <dgm:cxn modelId="{13A2FBE5-C359-554F-B6A3-C30680BDE65C}" type="presParOf" srcId="{38FA5CB8-1112-A540-B1E7-8D13EFFD8A8F}" destId="{CB4F36BD-27CD-DD42-A3C1-FA06481E3BE9}" srcOrd="0" destOrd="0" presId="urn:microsoft.com/office/officeart/2008/layout/LinedList"/>
    <dgm:cxn modelId="{5538003C-01FE-5345-9BF8-9DF684678D70}" type="presParOf" srcId="{38FA5CB8-1112-A540-B1E7-8D13EFFD8A8F}" destId="{04FD3502-D373-704F-92C3-E272195D87E2}" srcOrd="1" destOrd="0" presId="urn:microsoft.com/office/officeart/2008/layout/LinedList"/>
    <dgm:cxn modelId="{EC2D2942-EA6D-4446-8FF8-BFC201C016BC}" type="presParOf" srcId="{BBF20D7D-ABFC-6549-A5CC-080FB60A5A1C}" destId="{7CA44AAE-0072-5D4A-8C09-D21F2AF4C028}" srcOrd="2" destOrd="0" presId="urn:microsoft.com/office/officeart/2008/layout/LinedList"/>
    <dgm:cxn modelId="{5F8D6517-849C-3F4A-BCA2-6C75AE68F5F9}" type="presParOf" srcId="{BBF20D7D-ABFC-6549-A5CC-080FB60A5A1C}" destId="{2125DB21-8F71-B749-A96B-EA7995AA1859}" srcOrd="3" destOrd="0" presId="urn:microsoft.com/office/officeart/2008/layout/LinedList"/>
    <dgm:cxn modelId="{AC6FAE3C-1605-EC4D-9966-15995AA9F4B3}" type="presParOf" srcId="{2125DB21-8F71-B749-A96B-EA7995AA1859}" destId="{62D78761-E8B7-B140-B617-11413C62DA31}" srcOrd="0" destOrd="0" presId="urn:microsoft.com/office/officeart/2008/layout/LinedList"/>
    <dgm:cxn modelId="{701D5B79-0716-DC44-836C-100251E6C105}" type="presParOf" srcId="{2125DB21-8F71-B749-A96B-EA7995AA1859}" destId="{BB1AC674-D00B-9141-AAB8-5D612F68D758}" srcOrd="1" destOrd="0" presId="urn:microsoft.com/office/officeart/2008/layout/LinedList"/>
    <dgm:cxn modelId="{4F5EA702-038D-354D-83F9-17EBDFFA8AB1}" type="presParOf" srcId="{BBF20D7D-ABFC-6549-A5CC-080FB60A5A1C}" destId="{E7523432-2E2D-AD43-995C-EB11546C0AC9}" srcOrd="4" destOrd="0" presId="urn:microsoft.com/office/officeart/2008/layout/LinedList"/>
    <dgm:cxn modelId="{A6D1A38F-E552-3B4E-AFD1-0D7F486B3FD2}" type="presParOf" srcId="{BBF20D7D-ABFC-6549-A5CC-080FB60A5A1C}" destId="{7D135980-FC72-E547-8CB9-7192D29A0539}" srcOrd="5" destOrd="0" presId="urn:microsoft.com/office/officeart/2008/layout/LinedList"/>
    <dgm:cxn modelId="{E3C24BB0-C409-E14B-B497-9005C297278C}" type="presParOf" srcId="{7D135980-FC72-E547-8CB9-7192D29A0539}" destId="{C03FF9CC-ACE0-8146-9EF5-C909EE2E8CA2}" srcOrd="0" destOrd="0" presId="urn:microsoft.com/office/officeart/2008/layout/LinedList"/>
    <dgm:cxn modelId="{833C3BEB-96CC-A143-B20B-318DD12AA8FC}" type="presParOf" srcId="{7D135980-FC72-E547-8CB9-7192D29A0539}" destId="{C5940D6D-AEA4-984F-8D7B-96F60FBC24F9}" srcOrd="1" destOrd="0" presId="urn:microsoft.com/office/officeart/2008/layout/LinedList"/>
    <dgm:cxn modelId="{28E99572-5878-1D4B-83C1-B6154FA7A139}" type="presParOf" srcId="{BBF20D7D-ABFC-6549-A5CC-080FB60A5A1C}" destId="{4D2293A9-1B55-0F48-9998-4AEA62DFDC65}" srcOrd="6" destOrd="0" presId="urn:microsoft.com/office/officeart/2008/layout/LinedList"/>
    <dgm:cxn modelId="{83331828-69C4-DF4B-906A-58A04B7E8355}" type="presParOf" srcId="{BBF20D7D-ABFC-6549-A5CC-080FB60A5A1C}" destId="{31A5AB84-66DA-B543-A425-2D85C92CDCCD}" srcOrd="7" destOrd="0" presId="urn:microsoft.com/office/officeart/2008/layout/LinedList"/>
    <dgm:cxn modelId="{85965AC9-64E1-E94C-9ADA-73B7F500433A}" type="presParOf" srcId="{31A5AB84-66DA-B543-A425-2D85C92CDCCD}" destId="{1906AA6B-F685-B044-98C0-79B38CDD2668}" srcOrd="0" destOrd="0" presId="urn:microsoft.com/office/officeart/2008/layout/LinedList"/>
    <dgm:cxn modelId="{A8325DBA-914C-6C41-A63B-C244B0CAA0D9}" type="presParOf" srcId="{31A5AB84-66DA-B543-A425-2D85C92CDCCD}" destId="{81E938F7-F688-3946-B211-28B283BDA7FC}" srcOrd="1" destOrd="0" presId="urn:microsoft.com/office/officeart/2008/layout/LinedList"/>
    <dgm:cxn modelId="{30844F5E-BFC3-7E41-823A-600EE2AF5A6C}" type="presParOf" srcId="{BBF20D7D-ABFC-6549-A5CC-080FB60A5A1C}" destId="{7890AD64-CBBA-1542-BF77-9273427ED4A1}" srcOrd="8" destOrd="0" presId="urn:microsoft.com/office/officeart/2008/layout/LinedList"/>
    <dgm:cxn modelId="{47318D9C-BB2A-514A-B71B-4652A3E0424C}" type="presParOf" srcId="{BBF20D7D-ABFC-6549-A5CC-080FB60A5A1C}" destId="{3FBD89A6-DDD4-004F-A95C-388B29423BAC}" srcOrd="9" destOrd="0" presId="urn:microsoft.com/office/officeart/2008/layout/LinedList"/>
    <dgm:cxn modelId="{F3EAE2E8-1FD0-884C-A7F3-9547AB7337FE}" type="presParOf" srcId="{3FBD89A6-DDD4-004F-A95C-388B29423BAC}" destId="{FD3F9ABE-B3D3-7C41-A2D5-49768ED3561C}" srcOrd="0" destOrd="0" presId="urn:microsoft.com/office/officeart/2008/layout/LinedList"/>
    <dgm:cxn modelId="{6A155099-20F4-5C4D-8C11-97EE3A03A4B1}" type="presParOf" srcId="{3FBD89A6-DDD4-004F-A95C-388B29423BAC}" destId="{98EC134A-D972-3647-822E-146915107970}" srcOrd="1" destOrd="0" presId="urn:microsoft.com/office/officeart/2008/layout/LinedList"/>
    <dgm:cxn modelId="{DEF88926-A72E-BD44-9A98-E491DE59271D}" type="presParOf" srcId="{BBF20D7D-ABFC-6549-A5CC-080FB60A5A1C}" destId="{6B229620-751D-6440-8C06-936E578493E9}" srcOrd="10" destOrd="0" presId="urn:microsoft.com/office/officeart/2008/layout/LinedList"/>
    <dgm:cxn modelId="{76F42545-DE6F-624D-8FFC-F126F251D3F7}" type="presParOf" srcId="{BBF20D7D-ABFC-6549-A5CC-080FB60A5A1C}" destId="{69129F6F-6A43-E548-8626-23F57B09D60A}" srcOrd="11" destOrd="0" presId="urn:microsoft.com/office/officeart/2008/layout/LinedList"/>
    <dgm:cxn modelId="{515265EB-0C94-CF4F-8060-1C5606035BF0}" type="presParOf" srcId="{69129F6F-6A43-E548-8626-23F57B09D60A}" destId="{482B205E-3CCB-5940-82BC-47406287969C}" srcOrd="0" destOrd="0" presId="urn:microsoft.com/office/officeart/2008/layout/LinedList"/>
    <dgm:cxn modelId="{FDBD4796-E279-6E44-8C3D-A0DF8D1676B7}" type="presParOf" srcId="{69129F6F-6A43-E548-8626-23F57B09D60A}" destId="{0231E499-5237-B642-B76C-047463C96F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30F87E-ED54-2D46-86DD-9E40DDDE0A9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049F3E27-1C08-0148-8418-AC7EBECC5B05}">
      <dgm:prSet/>
      <dgm:spPr/>
      <dgm:t>
        <a:bodyPr/>
        <a:lstStyle/>
        <a:p>
          <a:pPr rtl="0"/>
          <a:r>
            <a:rPr lang="ca-ES" b="1" i="0" baseline="0" dirty="0" smtClean="0">
              <a:solidFill>
                <a:srgbClr val="FFFFFF"/>
              </a:solidFill>
            </a:rPr>
            <a:t>WARMING UP: </a:t>
          </a:r>
        </a:p>
        <a:p>
          <a:pPr rtl="0"/>
          <a:r>
            <a:rPr lang="ca-ES" b="1" i="0" baseline="0" dirty="0" smtClean="0">
              <a:solidFill>
                <a:srgbClr val="FFFFFF"/>
              </a:solidFill>
            </a:rPr>
            <a:t>CELEBRATION OF THE EUROPEAN DAY OF LANGUAGES, SEPT 26</a:t>
          </a:r>
          <a:endParaRPr lang="ca-ES" b="1" dirty="0">
            <a:solidFill>
              <a:srgbClr val="FFFFFF"/>
            </a:solidFill>
          </a:endParaRPr>
        </a:p>
      </dgm:t>
    </dgm:pt>
    <dgm:pt modelId="{8135F736-A9F9-E144-B996-DE031671D48F}" type="parTrans" cxnId="{3167A10E-0AFA-8943-90BF-BD9DF948D058}">
      <dgm:prSet/>
      <dgm:spPr/>
      <dgm:t>
        <a:bodyPr/>
        <a:lstStyle/>
        <a:p>
          <a:endParaRPr lang="ca-ES"/>
        </a:p>
      </dgm:t>
    </dgm:pt>
    <dgm:pt modelId="{9933275A-08ED-5B46-87FF-52494ED08A63}" type="sibTrans" cxnId="{3167A10E-0AFA-8943-90BF-BD9DF948D058}">
      <dgm:prSet/>
      <dgm:spPr/>
      <dgm:t>
        <a:bodyPr/>
        <a:lstStyle/>
        <a:p>
          <a:endParaRPr lang="ca-ES"/>
        </a:p>
      </dgm:t>
    </dgm:pt>
    <dgm:pt modelId="{1919D5F1-BE3C-D043-9B1A-B3392FD074EA}">
      <dgm:prSet/>
      <dgm:spPr/>
      <dgm:t>
        <a:bodyPr/>
        <a:lstStyle/>
        <a:p>
          <a:pPr rtl="0"/>
          <a:r>
            <a:rPr lang="ca-ES" b="1" i="0" baseline="0" dirty="0" smtClean="0">
              <a:solidFill>
                <a:srgbClr val="FFFFFF"/>
              </a:solidFill>
            </a:rPr>
            <a:t>STEP 1: (SEP-NOV 14):</a:t>
          </a:r>
        </a:p>
        <a:p>
          <a:pPr rtl="0"/>
          <a:r>
            <a:rPr lang="ca-ES" b="1" i="0" baseline="0" dirty="0" smtClean="0">
              <a:solidFill>
                <a:srgbClr val="FFFFFF"/>
              </a:solidFill>
            </a:rPr>
            <a:t>INTRODUCTIONS: INDIVIDUAL, SCHOOLS, CITIES, REGIONS AND COUNTRIES. </a:t>
          </a:r>
          <a:endParaRPr lang="ca-ES" b="1" dirty="0">
            <a:solidFill>
              <a:srgbClr val="FFFFFF"/>
            </a:solidFill>
          </a:endParaRPr>
        </a:p>
      </dgm:t>
    </dgm:pt>
    <dgm:pt modelId="{6C922348-F330-2843-9736-3334EB8DF136}" type="parTrans" cxnId="{F5A1095A-789E-7D45-9DC4-B954FEA785B1}">
      <dgm:prSet/>
      <dgm:spPr/>
      <dgm:t>
        <a:bodyPr/>
        <a:lstStyle/>
        <a:p>
          <a:endParaRPr lang="ca-ES"/>
        </a:p>
      </dgm:t>
    </dgm:pt>
    <dgm:pt modelId="{9A28015F-80EB-6645-BDAE-A4D3DF8BF14E}" type="sibTrans" cxnId="{F5A1095A-789E-7D45-9DC4-B954FEA785B1}">
      <dgm:prSet/>
      <dgm:spPr/>
      <dgm:t>
        <a:bodyPr/>
        <a:lstStyle/>
        <a:p>
          <a:endParaRPr lang="ca-ES"/>
        </a:p>
      </dgm:t>
    </dgm:pt>
    <dgm:pt modelId="{A30BD56A-9A0E-BB4B-9C71-CF9C81B9FA9E}">
      <dgm:prSet/>
      <dgm:spPr/>
      <dgm:t>
        <a:bodyPr/>
        <a:lstStyle/>
        <a:p>
          <a:pPr rtl="0"/>
          <a:r>
            <a:rPr lang="ca-ES" b="1" i="0" baseline="0" dirty="0" smtClean="0">
              <a:solidFill>
                <a:srgbClr val="FFFFFF"/>
              </a:solidFill>
            </a:rPr>
            <a:t>STEP 2:  (DEC 14-FEB 15)</a:t>
          </a:r>
        </a:p>
        <a:p>
          <a:pPr rtl="0"/>
          <a:r>
            <a:rPr lang="ca-ES" b="1" i="0" baseline="0" dirty="0" smtClean="0">
              <a:solidFill>
                <a:srgbClr val="FFFFFF"/>
              </a:solidFill>
            </a:rPr>
            <a:t>OUR LANGUAGES: INFLUENCES, HISTORY, BORROWED WORDS.</a:t>
          </a:r>
          <a:endParaRPr lang="ca-ES" b="1" dirty="0">
            <a:solidFill>
              <a:srgbClr val="FFFFFF"/>
            </a:solidFill>
          </a:endParaRPr>
        </a:p>
      </dgm:t>
    </dgm:pt>
    <dgm:pt modelId="{82F16E00-34B5-CD44-A8F7-9DF2E671EAFF}" type="parTrans" cxnId="{EAF8C732-5E69-B747-B995-16CC4C44B2D0}">
      <dgm:prSet/>
      <dgm:spPr/>
      <dgm:t>
        <a:bodyPr/>
        <a:lstStyle/>
        <a:p>
          <a:endParaRPr lang="ca-ES"/>
        </a:p>
      </dgm:t>
    </dgm:pt>
    <dgm:pt modelId="{371C1E8B-ACCE-7A4A-AF3A-FB73A1B96304}" type="sibTrans" cxnId="{EAF8C732-5E69-B747-B995-16CC4C44B2D0}">
      <dgm:prSet/>
      <dgm:spPr/>
      <dgm:t>
        <a:bodyPr/>
        <a:lstStyle/>
        <a:p>
          <a:endParaRPr lang="ca-ES"/>
        </a:p>
      </dgm:t>
    </dgm:pt>
    <dgm:pt modelId="{69D68286-ED14-EF4E-BE30-34C17D3712C5}">
      <dgm:prSet/>
      <dgm:spPr/>
      <dgm:t>
        <a:bodyPr/>
        <a:lstStyle/>
        <a:p>
          <a:pPr rtl="0"/>
          <a:r>
            <a:rPr lang="ca-ES" b="1" i="0" baseline="0" dirty="0" smtClean="0">
              <a:solidFill>
                <a:srgbClr val="FFFFFF"/>
              </a:solidFill>
            </a:rPr>
            <a:t>STEP 3: (MARCH-JUNE 15)</a:t>
          </a:r>
        </a:p>
        <a:p>
          <a:pPr rtl="0"/>
          <a:r>
            <a:rPr lang="ca-ES" b="1" i="0" baseline="0" dirty="0" smtClean="0">
              <a:solidFill>
                <a:srgbClr val="FFFFFF"/>
              </a:solidFill>
            </a:rPr>
            <a:t>INFLUENCE OF ENGLISH IN OUR LANGUAGES</a:t>
          </a:r>
        </a:p>
      </dgm:t>
    </dgm:pt>
    <dgm:pt modelId="{36FA6B6E-2E8E-814F-B538-C83AE4299FAD}" type="parTrans" cxnId="{FB0019B2-4AC7-C348-8F23-9C412B3BDF9D}">
      <dgm:prSet/>
      <dgm:spPr/>
      <dgm:t>
        <a:bodyPr/>
        <a:lstStyle/>
        <a:p>
          <a:endParaRPr lang="ca-ES"/>
        </a:p>
      </dgm:t>
    </dgm:pt>
    <dgm:pt modelId="{A4D8FF20-2A95-6147-845B-CB5C85AE90CD}" type="sibTrans" cxnId="{FB0019B2-4AC7-C348-8F23-9C412B3BDF9D}">
      <dgm:prSet/>
      <dgm:spPr/>
      <dgm:t>
        <a:bodyPr/>
        <a:lstStyle/>
        <a:p>
          <a:endParaRPr lang="ca-ES"/>
        </a:p>
      </dgm:t>
    </dgm:pt>
    <dgm:pt modelId="{D343B61D-3E16-0445-B948-1AE8EF77E97C}" type="pres">
      <dgm:prSet presAssocID="{CD30F87E-ED54-2D46-86DD-9E40DDDE0A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B9217E6-A7FC-B647-BD30-58A0E5AE9125}" type="pres">
      <dgm:prSet presAssocID="{049F3E27-1C08-0148-8418-AC7EBECC5B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2A8D90A-D91C-824A-855E-C0498095791C}" type="pres">
      <dgm:prSet presAssocID="{9933275A-08ED-5B46-87FF-52494ED08A63}" presName="sibTrans" presStyleCnt="0"/>
      <dgm:spPr/>
    </dgm:pt>
    <dgm:pt modelId="{0745EF20-F440-D341-8CC4-BD6EF119548C}" type="pres">
      <dgm:prSet presAssocID="{1919D5F1-BE3C-D043-9B1A-B3392FD074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06BDC6B-2CA8-B54A-9733-0CF99155C565}" type="pres">
      <dgm:prSet presAssocID="{9A28015F-80EB-6645-BDAE-A4D3DF8BF14E}" presName="sibTrans" presStyleCnt="0"/>
      <dgm:spPr/>
    </dgm:pt>
    <dgm:pt modelId="{345596C9-2DE5-0C49-88A5-12BCDE4AD93C}" type="pres">
      <dgm:prSet presAssocID="{A30BD56A-9A0E-BB4B-9C71-CF9C81B9FA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1B8F625-1723-0146-899A-8DA0133067C2}" type="pres">
      <dgm:prSet presAssocID="{371C1E8B-ACCE-7A4A-AF3A-FB73A1B96304}" presName="sibTrans" presStyleCnt="0"/>
      <dgm:spPr/>
    </dgm:pt>
    <dgm:pt modelId="{EF2F09DA-7857-DD4A-AD4D-6153746B403B}" type="pres">
      <dgm:prSet presAssocID="{69D68286-ED14-EF4E-BE30-34C17D3712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F5A1095A-789E-7D45-9DC4-B954FEA785B1}" srcId="{CD30F87E-ED54-2D46-86DD-9E40DDDE0A9F}" destId="{1919D5F1-BE3C-D043-9B1A-B3392FD074EA}" srcOrd="1" destOrd="0" parTransId="{6C922348-F330-2843-9736-3334EB8DF136}" sibTransId="{9A28015F-80EB-6645-BDAE-A4D3DF8BF14E}"/>
    <dgm:cxn modelId="{A2758063-5380-5F45-A8B9-D735A4764F45}" type="presOf" srcId="{CD30F87E-ED54-2D46-86DD-9E40DDDE0A9F}" destId="{D343B61D-3E16-0445-B948-1AE8EF77E97C}" srcOrd="0" destOrd="0" presId="urn:microsoft.com/office/officeart/2005/8/layout/default"/>
    <dgm:cxn modelId="{B3127232-7575-FF4E-8A16-B0A115226971}" type="presOf" srcId="{69D68286-ED14-EF4E-BE30-34C17D3712C5}" destId="{EF2F09DA-7857-DD4A-AD4D-6153746B403B}" srcOrd="0" destOrd="0" presId="urn:microsoft.com/office/officeart/2005/8/layout/default"/>
    <dgm:cxn modelId="{FB0019B2-4AC7-C348-8F23-9C412B3BDF9D}" srcId="{CD30F87E-ED54-2D46-86DD-9E40DDDE0A9F}" destId="{69D68286-ED14-EF4E-BE30-34C17D3712C5}" srcOrd="3" destOrd="0" parTransId="{36FA6B6E-2E8E-814F-B538-C83AE4299FAD}" sibTransId="{A4D8FF20-2A95-6147-845B-CB5C85AE90CD}"/>
    <dgm:cxn modelId="{3167A10E-0AFA-8943-90BF-BD9DF948D058}" srcId="{CD30F87E-ED54-2D46-86DD-9E40DDDE0A9F}" destId="{049F3E27-1C08-0148-8418-AC7EBECC5B05}" srcOrd="0" destOrd="0" parTransId="{8135F736-A9F9-E144-B996-DE031671D48F}" sibTransId="{9933275A-08ED-5B46-87FF-52494ED08A63}"/>
    <dgm:cxn modelId="{70BB7D72-F12D-424A-BC39-18064102F9E4}" type="presOf" srcId="{049F3E27-1C08-0148-8418-AC7EBECC5B05}" destId="{6B9217E6-A7FC-B647-BD30-58A0E5AE9125}" srcOrd="0" destOrd="0" presId="urn:microsoft.com/office/officeart/2005/8/layout/default"/>
    <dgm:cxn modelId="{AFEA204A-59B8-DE42-BFD6-0116EC343AD0}" type="presOf" srcId="{1919D5F1-BE3C-D043-9B1A-B3392FD074EA}" destId="{0745EF20-F440-D341-8CC4-BD6EF119548C}" srcOrd="0" destOrd="0" presId="urn:microsoft.com/office/officeart/2005/8/layout/default"/>
    <dgm:cxn modelId="{EAF8C732-5E69-B747-B995-16CC4C44B2D0}" srcId="{CD30F87E-ED54-2D46-86DD-9E40DDDE0A9F}" destId="{A30BD56A-9A0E-BB4B-9C71-CF9C81B9FA9E}" srcOrd="2" destOrd="0" parTransId="{82F16E00-34B5-CD44-A8F7-9DF2E671EAFF}" sibTransId="{371C1E8B-ACCE-7A4A-AF3A-FB73A1B96304}"/>
    <dgm:cxn modelId="{642B35A1-D326-644A-B559-A8CC43A5A9B5}" type="presOf" srcId="{A30BD56A-9A0E-BB4B-9C71-CF9C81B9FA9E}" destId="{345596C9-2DE5-0C49-88A5-12BCDE4AD93C}" srcOrd="0" destOrd="0" presId="urn:microsoft.com/office/officeart/2005/8/layout/default"/>
    <dgm:cxn modelId="{B99D9990-9321-8A4A-8F01-91A302FD5698}" type="presParOf" srcId="{D343B61D-3E16-0445-B948-1AE8EF77E97C}" destId="{6B9217E6-A7FC-B647-BD30-58A0E5AE9125}" srcOrd="0" destOrd="0" presId="urn:microsoft.com/office/officeart/2005/8/layout/default"/>
    <dgm:cxn modelId="{D1A9712F-EDEA-2A42-B9E6-516E4420CC06}" type="presParOf" srcId="{D343B61D-3E16-0445-B948-1AE8EF77E97C}" destId="{92A8D90A-D91C-824A-855E-C0498095791C}" srcOrd="1" destOrd="0" presId="urn:microsoft.com/office/officeart/2005/8/layout/default"/>
    <dgm:cxn modelId="{A33E00EC-2272-8C47-84E0-51F6F08CEF11}" type="presParOf" srcId="{D343B61D-3E16-0445-B948-1AE8EF77E97C}" destId="{0745EF20-F440-D341-8CC4-BD6EF119548C}" srcOrd="2" destOrd="0" presId="urn:microsoft.com/office/officeart/2005/8/layout/default"/>
    <dgm:cxn modelId="{B0BAF83E-9BC7-9B40-8E58-D9C2422909F5}" type="presParOf" srcId="{D343B61D-3E16-0445-B948-1AE8EF77E97C}" destId="{F06BDC6B-2CA8-B54A-9733-0CF99155C565}" srcOrd="3" destOrd="0" presId="urn:microsoft.com/office/officeart/2005/8/layout/default"/>
    <dgm:cxn modelId="{9F3BDE75-B81C-8E4F-8BD3-843CA99A4660}" type="presParOf" srcId="{D343B61D-3E16-0445-B948-1AE8EF77E97C}" destId="{345596C9-2DE5-0C49-88A5-12BCDE4AD93C}" srcOrd="4" destOrd="0" presId="urn:microsoft.com/office/officeart/2005/8/layout/default"/>
    <dgm:cxn modelId="{48F3BCA3-3DFD-5142-A081-6D52E12956FD}" type="presParOf" srcId="{D343B61D-3E16-0445-B948-1AE8EF77E97C}" destId="{11B8F625-1723-0146-899A-8DA0133067C2}" srcOrd="5" destOrd="0" presId="urn:microsoft.com/office/officeart/2005/8/layout/default"/>
    <dgm:cxn modelId="{F79FE6E3-9752-F646-8E2A-1007533B8F35}" type="presParOf" srcId="{D343B61D-3E16-0445-B948-1AE8EF77E97C}" destId="{EF2F09DA-7857-DD4A-AD4D-6153746B403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EEF85-18FC-0F4A-AE17-03CF0AD9B36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0FC90ECF-208D-0C4E-A146-1DE8DE801663}">
      <dgm:prSet/>
      <dgm:spPr/>
      <dgm:t>
        <a:bodyPr/>
        <a:lstStyle/>
        <a:p>
          <a:pPr rtl="0"/>
          <a:r>
            <a:rPr lang="ca-ES" b="1" dirty="0" smtClean="0"/>
            <a:t>Anna Ibáñez: C.R.A. ALTO CIDACOS (</a:t>
          </a:r>
          <a:r>
            <a:rPr lang="ca-ES" b="1" dirty="0" err="1" smtClean="0"/>
            <a:t>Arnedillo</a:t>
          </a:r>
          <a:r>
            <a:rPr lang="ca-ES" b="1" dirty="0" smtClean="0"/>
            <a:t>, La Rioja), </a:t>
          </a:r>
          <a:r>
            <a:rPr lang="ca-ES" b="1" dirty="0" err="1" smtClean="0"/>
            <a:t>Poland</a:t>
          </a:r>
          <a:r>
            <a:rPr lang="ca-ES" b="1" dirty="0" smtClean="0"/>
            <a:t> </a:t>
          </a:r>
          <a:r>
            <a:rPr lang="ca-ES" b="1" dirty="0" err="1" smtClean="0"/>
            <a:t>and</a:t>
          </a:r>
          <a:r>
            <a:rPr lang="ca-ES" b="1" dirty="0" smtClean="0"/>
            <a:t> </a:t>
          </a:r>
          <a:r>
            <a:rPr lang="ca-ES" b="1" dirty="0" err="1" smtClean="0"/>
            <a:t>Iceland</a:t>
          </a:r>
          <a:r>
            <a:rPr lang="ca-ES" b="1" dirty="0" smtClean="0"/>
            <a:t>.</a:t>
          </a:r>
          <a:endParaRPr lang="ca-ES" dirty="0"/>
        </a:p>
      </dgm:t>
    </dgm:pt>
    <dgm:pt modelId="{80DEB02D-2590-8949-97AC-75E0CC7BBF44}" type="parTrans" cxnId="{2D4C1BF4-8686-BA43-89F7-2663B5C489C9}">
      <dgm:prSet/>
      <dgm:spPr/>
      <dgm:t>
        <a:bodyPr/>
        <a:lstStyle/>
        <a:p>
          <a:endParaRPr lang="ca-ES"/>
        </a:p>
      </dgm:t>
    </dgm:pt>
    <dgm:pt modelId="{87B9CA10-0309-9E49-9B57-CF584CF5328F}" type="sibTrans" cxnId="{2D4C1BF4-8686-BA43-89F7-2663B5C489C9}">
      <dgm:prSet/>
      <dgm:spPr/>
      <dgm:t>
        <a:bodyPr/>
        <a:lstStyle/>
        <a:p>
          <a:endParaRPr lang="ca-ES"/>
        </a:p>
      </dgm:t>
    </dgm:pt>
    <dgm:pt modelId="{EDC392BB-A996-0C4E-B320-207C6FD8EFBC}">
      <dgm:prSet/>
      <dgm:spPr/>
      <dgm:t>
        <a:bodyPr/>
        <a:lstStyle/>
        <a:p>
          <a:pPr rtl="0"/>
          <a:r>
            <a:rPr lang="ca-ES" b="1" dirty="0" err="1" smtClean="0"/>
            <a:t>National</a:t>
          </a:r>
          <a:r>
            <a:rPr lang="ca-ES" b="1" dirty="0" smtClean="0"/>
            <a:t> </a:t>
          </a:r>
          <a:r>
            <a:rPr lang="ca-ES" b="1" dirty="0" err="1" smtClean="0"/>
            <a:t>Prize</a:t>
          </a:r>
          <a:r>
            <a:rPr lang="ca-ES" b="1" dirty="0" smtClean="0"/>
            <a:t> 2014</a:t>
          </a:r>
          <a:endParaRPr lang="ca-ES" dirty="0"/>
        </a:p>
      </dgm:t>
    </dgm:pt>
    <dgm:pt modelId="{85FC73C9-E475-D649-A2A8-3E12E5E40082}" type="parTrans" cxnId="{9EA7335D-0341-2949-8484-6F31D169B2D5}">
      <dgm:prSet/>
      <dgm:spPr/>
      <dgm:t>
        <a:bodyPr/>
        <a:lstStyle/>
        <a:p>
          <a:endParaRPr lang="ca-ES"/>
        </a:p>
      </dgm:t>
    </dgm:pt>
    <dgm:pt modelId="{E3BD12CB-497A-7641-9108-455E5AE865A7}" type="sibTrans" cxnId="{9EA7335D-0341-2949-8484-6F31D169B2D5}">
      <dgm:prSet/>
      <dgm:spPr/>
      <dgm:t>
        <a:bodyPr/>
        <a:lstStyle/>
        <a:p>
          <a:endParaRPr lang="ca-ES"/>
        </a:p>
      </dgm:t>
    </dgm:pt>
    <dgm:pt modelId="{7F97D127-E858-8847-A126-F8FCF045FB31}">
      <dgm:prSet/>
      <dgm:spPr/>
      <dgm:t>
        <a:bodyPr/>
        <a:lstStyle/>
        <a:p>
          <a:pPr rtl="0"/>
          <a:r>
            <a:rPr lang="ca-ES" b="1" dirty="0" err="1" smtClean="0"/>
            <a:t>Runner</a:t>
          </a:r>
          <a:r>
            <a:rPr lang="ca-ES" b="1" dirty="0" smtClean="0"/>
            <a:t>-up </a:t>
          </a:r>
          <a:r>
            <a:rPr lang="ca-ES" b="1" dirty="0" err="1" smtClean="0"/>
            <a:t>European</a:t>
          </a:r>
          <a:r>
            <a:rPr lang="ca-ES" b="1" dirty="0" smtClean="0"/>
            <a:t> </a:t>
          </a:r>
          <a:r>
            <a:rPr lang="ca-ES" b="1" dirty="0" err="1" smtClean="0"/>
            <a:t>Prizes</a:t>
          </a:r>
          <a:r>
            <a:rPr lang="ca-ES" b="1" dirty="0" smtClean="0"/>
            <a:t> 2014</a:t>
          </a:r>
          <a:endParaRPr lang="ca-ES" dirty="0"/>
        </a:p>
      </dgm:t>
    </dgm:pt>
    <dgm:pt modelId="{9B0FFEEC-3BD5-E749-BE00-2737B3F62C82}" type="parTrans" cxnId="{5D0C22B5-83DA-AA48-92E9-7C724290F332}">
      <dgm:prSet/>
      <dgm:spPr/>
      <dgm:t>
        <a:bodyPr/>
        <a:lstStyle/>
        <a:p>
          <a:endParaRPr lang="ca-ES"/>
        </a:p>
      </dgm:t>
    </dgm:pt>
    <dgm:pt modelId="{996AEEC7-455C-D14D-B909-A5A48E5E8103}" type="sibTrans" cxnId="{5D0C22B5-83DA-AA48-92E9-7C724290F332}">
      <dgm:prSet/>
      <dgm:spPr/>
      <dgm:t>
        <a:bodyPr/>
        <a:lstStyle/>
        <a:p>
          <a:endParaRPr lang="ca-ES"/>
        </a:p>
      </dgm:t>
    </dgm:pt>
    <dgm:pt modelId="{2329944C-D912-8545-9BB5-713A7AC0F6EC}">
      <dgm:prSet/>
      <dgm:spPr/>
      <dgm:t>
        <a:bodyPr/>
        <a:lstStyle/>
        <a:p>
          <a:pPr rtl="0"/>
          <a:r>
            <a:rPr lang="ca-ES" b="1" smtClean="0">
              <a:hlinkClick xmlns:r="http://schemas.openxmlformats.org/officeDocument/2006/relationships" r:id="rId1"/>
            </a:rPr>
            <a:t>Vídeo-presentació del projecte</a:t>
          </a:r>
          <a:endParaRPr lang="ca-ES"/>
        </a:p>
      </dgm:t>
    </dgm:pt>
    <dgm:pt modelId="{5EDC98D5-D212-C14D-85EB-606A4241DF1F}" type="parTrans" cxnId="{3B185921-1C2D-FB42-A826-9F41B82D1D2B}">
      <dgm:prSet/>
      <dgm:spPr/>
      <dgm:t>
        <a:bodyPr/>
        <a:lstStyle/>
        <a:p>
          <a:endParaRPr lang="ca-ES"/>
        </a:p>
      </dgm:t>
    </dgm:pt>
    <dgm:pt modelId="{CFB27B5D-9927-BA42-B9C4-80A479671612}" type="sibTrans" cxnId="{3B185921-1C2D-FB42-A826-9F41B82D1D2B}">
      <dgm:prSet/>
      <dgm:spPr/>
      <dgm:t>
        <a:bodyPr/>
        <a:lstStyle/>
        <a:p>
          <a:endParaRPr lang="ca-ES"/>
        </a:p>
      </dgm:t>
    </dgm:pt>
    <dgm:pt modelId="{2A09E6CC-C271-0B4A-BCDB-52061420FB0B}" type="pres">
      <dgm:prSet presAssocID="{764EEF85-18FC-0F4A-AE17-03CF0AD9B3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19770F81-5AB1-FB48-BCE1-F5A521892C51}" type="pres">
      <dgm:prSet presAssocID="{0FC90ECF-208D-0C4E-A146-1DE8DE8016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A4ECC8C-6A15-2544-9D5E-A8F4E59A750C}" type="pres">
      <dgm:prSet presAssocID="{87B9CA10-0309-9E49-9B57-CF584CF5328F}" presName="spacer" presStyleCnt="0"/>
      <dgm:spPr/>
    </dgm:pt>
    <dgm:pt modelId="{7E826D88-3B6C-104F-B44F-6710D5891167}" type="pres">
      <dgm:prSet presAssocID="{EDC392BB-A996-0C4E-B320-207C6FD8EFB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4BCDC26-AF50-5941-A049-92BE2622EA24}" type="pres">
      <dgm:prSet presAssocID="{E3BD12CB-497A-7641-9108-455E5AE865A7}" presName="spacer" presStyleCnt="0"/>
      <dgm:spPr/>
    </dgm:pt>
    <dgm:pt modelId="{1021503B-8A28-8749-A1E9-8D0BA7D0643E}" type="pres">
      <dgm:prSet presAssocID="{7F97D127-E858-8847-A126-F8FCF045FB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4EABFA3-CD95-8746-9E4E-AD8F4A38C51B}" type="pres">
      <dgm:prSet presAssocID="{996AEEC7-455C-D14D-B909-A5A48E5E8103}" presName="spacer" presStyleCnt="0"/>
      <dgm:spPr/>
    </dgm:pt>
    <dgm:pt modelId="{49D1F395-0016-FE43-9F81-D4F864B698FB}" type="pres">
      <dgm:prSet presAssocID="{2329944C-D912-8545-9BB5-713A7AC0F6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16F6D118-417A-AC41-AD86-1DA76A749BED}" type="presOf" srcId="{2329944C-D912-8545-9BB5-713A7AC0F6EC}" destId="{49D1F395-0016-FE43-9F81-D4F864B698FB}" srcOrd="0" destOrd="0" presId="urn:microsoft.com/office/officeart/2005/8/layout/vList2"/>
    <dgm:cxn modelId="{8B64B0B8-4DE6-6E41-8B62-977C5A296CE0}" type="presOf" srcId="{0FC90ECF-208D-0C4E-A146-1DE8DE801663}" destId="{19770F81-5AB1-FB48-BCE1-F5A521892C51}" srcOrd="0" destOrd="0" presId="urn:microsoft.com/office/officeart/2005/8/layout/vList2"/>
    <dgm:cxn modelId="{30E0D99C-3B71-C342-9844-CDF05380C5D9}" type="presOf" srcId="{EDC392BB-A996-0C4E-B320-207C6FD8EFBC}" destId="{7E826D88-3B6C-104F-B44F-6710D5891167}" srcOrd="0" destOrd="0" presId="urn:microsoft.com/office/officeart/2005/8/layout/vList2"/>
    <dgm:cxn modelId="{3B185921-1C2D-FB42-A826-9F41B82D1D2B}" srcId="{764EEF85-18FC-0F4A-AE17-03CF0AD9B36E}" destId="{2329944C-D912-8545-9BB5-713A7AC0F6EC}" srcOrd="3" destOrd="0" parTransId="{5EDC98D5-D212-C14D-85EB-606A4241DF1F}" sibTransId="{CFB27B5D-9927-BA42-B9C4-80A479671612}"/>
    <dgm:cxn modelId="{2D4C1BF4-8686-BA43-89F7-2663B5C489C9}" srcId="{764EEF85-18FC-0F4A-AE17-03CF0AD9B36E}" destId="{0FC90ECF-208D-0C4E-A146-1DE8DE801663}" srcOrd="0" destOrd="0" parTransId="{80DEB02D-2590-8949-97AC-75E0CC7BBF44}" sibTransId="{87B9CA10-0309-9E49-9B57-CF584CF5328F}"/>
    <dgm:cxn modelId="{9EA7335D-0341-2949-8484-6F31D169B2D5}" srcId="{764EEF85-18FC-0F4A-AE17-03CF0AD9B36E}" destId="{EDC392BB-A996-0C4E-B320-207C6FD8EFBC}" srcOrd="1" destOrd="0" parTransId="{85FC73C9-E475-D649-A2A8-3E12E5E40082}" sibTransId="{E3BD12CB-497A-7641-9108-455E5AE865A7}"/>
    <dgm:cxn modelId="{071FFDF6-E01E-1E42-8A51-412699380638}" type="presOf" srcId="{7F97D127-E858-8847-A126-F8FCF045FB31}" destId="{1021503B-8A28-8749-A1E9-8D0BA7D0643E}" srcOrd="0" destOrd="0" presId="urn:microsoft.com/office/officeart/2005/8/layout/vList2"/>
    <dgm:cxn modelId="{DF8046DE-D14C-1644-8D3D-20D71ACF5EE1}" type="presOf" srcId="{764EEF85-18FC-0F4A-AE17-03CF0AD9B36E}" destId="{2A09E6CC-C271-0B4A-BCDB-52061420FB0B}" srcOrd="0" destOrd="0" presId="urn:microsoft.com/office/officeart/2005/8/layout/vList2"/>
    <dgm:cxn modelId="{5D0C22B5-83DA-AA48-92E9-7C724290F332}" srcId="{764EEF85-18FC-0F4A-AE17-03CF0AD9B36E}" destId="{7F97D127-E858-8847-A126-F8FCF045FB31}" srcOrd="2" destOrd="0" parTransId="{9B0FFEEC-3BD5-E749-BE00-2737B3F62C82}" sibTransId="{996AEEC7-455C-D14D-B909-A5A48E5E8103}"/>
    <dgm:cxn modelId="{7AFB04E7-B1B5-0548-B240-018127763DF1}" type="presParOf" srcId="{2A09E6CC-C271-0B4A-BCDB-52061420FB0B}" destId="{19770F81-5AB1-FB48-BCE1-F5A521892C51}" srcOrd="0" destOrd="0" presId="urn:microsoft.com/office/officeart/2005/8/layout/vList2"/>
    <dgm:cxn modelId="{380B30E0-2426-A84D-B9B5-41DA27A323B1}" type="presParOf" srcId="{2A09E6CC-C271-0B4A-BCDB-52061420FB0B}" destId="{5A4ECC8C-6A15-2544-9D5E-A8F4E59A750C}" srcOrd="1" destOrd="0" presId="urn:microsoft.com/office/officeart/2005/8/layout/vList2"/>
    <dgm:cxn modelId="{4D744A89-47D3-004D-8DDB-EC7BF4F88AB2}" type="presParOf" srcId="{2A09E6CC-C271-0B4A-BCDB-52061420FB0B}" destId="{7E826D88-3B6C-104F-B44F-6710D5891167}" srcOrd="2" destOrd="0" presId="urn:microsoft.com/office/officeart/2005/8/layout/vList2"/>
    <dgm:cxn modelId="{D72DF64E-BFF0-7E45-8DD9-98D9C2987B00}" type="presParOf" srcId="{2A09E6CC-C271-0B4A-BCDB-52061420FB0B}" destId="{44BCDC26-AF50-5941-A049-92BE2622EA24}" srcOrd="3" destOrd="0" presId="urn:microsoft.com/office/officeart/2005/8/layout/vList2"/>
    <dgm:cxn modelId="{0F5AA390-CA35-4A43-8923-B94C44B8CC66}" type="presParOf" srcId="{2A09E6CC-C271-0B4A-BCDB-52061420FB0B}" destId="{1021503B-8A28-8749-A1E9-8D0BA7D0643E}" srcOrd="4" destOrd="0" presId="urn:microsoft.com/office/officeart/2005/8/layout/vList2"/>
    <dgm:cxn modelId="{11B23CC2-DED7-DB43-87FB-D9F00537643F}" type="presParOf" srcId="{2A09E6CC-C271-0B4A-BCDB-52061420FB0B}" destId="{84EABFA3-CD95-8746-9E4E-AD8F4A38C51B}" srcOrd="5" destOrd="0" presId="urn:microsoft.com/office/officeart/2005/8/layout/vList2"/>
    <dgm:cxn modelId="{62867073-A7D1-0943-AC24-1427DC102168}" type="presParOf" srcId="{2A09E6CC-C271-0B4A-BCDB-52061420FB0B}" destId="{49D1F395-0016-FE43-9F81-D4F864B698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A9CE4-BF46-6C4F-B281-B5EAAAC196C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69A6476-BA19-C94B-8BE9-B68161A5B5CE}">
      <dgm:prSet/>
      <dgm:spPr/>
      <dgm:t>
        <a:bodyPr/>
        <a:lstStyle/>
        <a:p>
          <a:pPr rtl="0"/>
          <a:r>
            <a:rPr lang="ca-ES" b="1" dirty="0" smtClean="0"/>
            <a:t>Fina Vendrell Vila, Collegi Sant Josep de Navàs (Bages)</a:t>
          </a:r>
          <a:endParaRPr lang="ca-ES" b="1" dirty="0"/>
        </a:p>
      </dgm:t>
    </dgm:pt>
    <dgm:pt modelId="{624891B0-5699-C243-9818-097E7A057138}" type="parTrans" cxnId="{FC7B7B9F-78A3-264D-A582-2A19BE2F71C0}">
      <dgm:prSet/>
      <dgm:spPr/>
      <dgm:t>
        <a:bodyPr/>
        <a:lstStyle/>
        <a:p>
          <a:endParaRPr lang="ca-ES"/>
        </a:p>
      </dgm:t>
    </dgm:pt>
    <dgm:pt modelId="{01DE4506-AD93-884C-BD7D-5E041F5975DD}" type="sibTrans" cxnId="{FC7B7B9F-78A3-264D-A582-2A19BE2F71C0}">
      <dgm:prSet/>
      <dgm:spPr/>
      <dgm:t>
        <a:bodyPr/>
        <a:lstStyle/>
        <a:p>
          <a:endParaRPr lang="ca-ES"/>
        </a:p>
      </dgm:t>
    </dgm:pt>
    <dgm:pt modelId="{1D716CB5-C0F7-E240-818A-BFFD8332B42B}">
      <dgm:prSet/>
      <dgm:spPr/>
      <dgm:t>
        <a:bodyPr/>
        <a:lstStyle/>
        <a:p>
          <a:pPr rtl="0"/>
          <a:r>
            <a:rPr lang="ca-ES" b="1" dirty="0" err="1" smtClean="0"/>
            <a:t>Szkoła</a:t>
          </a:r>
          <a:r>
            <a:rPr lang="ca-ES" b="1" dirty="0" smtClean="0"/>
            <a:t> </a:t>
          </a:r>
          <a:r>
            <a:rPr lang="ca-ES" b="1" dirty="0" err="1" smtClean="0"/>
            <a:t>Podstawowa</a:t>
          </a:r>
          <a:r>
            <a:rPr lang="ca-ES" b="1" dirty="0" smtClean="0"/>
            <a:t> im. </a:t>
          </a:r>
          <a:r>
            <a:rPr lang="ca-ES" b="1" dirty="0" err="1" smtClean="0"/>
            <a:t>Tadeusza</a:t>
          </a:r>
          <a:r>
            <a:rPr lang="ca-ES" b="1" dirty="0" smtClean="0"/>
            <a:t> </a:t>
          </a:r>
          <a:r>
            <a:rPr lang="ca-ES" b="1" dirty="0" err="1" smtClean="0"/>
            <a:t>Kościuszki</a:t>
          </a:r>
          <a:r>
            <a:rPr lang="ca-ES" b="1" dirty="0" smtClean="0"/>
            <a:t> </a:t>
          </a:r>
          <a:r>
            <a:rPr lang="ca-ES" b="1" dirty="0" err="1" smtClean="0"/>
            <a:t>w</a:t>
          </a:r>
          <a:r>
            <a:rPr lang="ca-ES" b="1" dirty="0" smtClean="0"/>
            <a:t> </a:t>
          </a:r>
          <a:r>
            <a:rPr lang="ca-ES" b="1" dirty="0" err="1" smtClean="0"/>
            <a:t>Gębicach</a:t>
          </a:r>
          <a:r>
            <a:rPr lang="ca-ES" b="1" dirty="0" smtClean="0"/>
            <a:t> (</a:t>
          </a:r>
          <a:r>
            <a:rPr lang="ca-ES" b="1" dirty="0" err="1" smtClean="0"/>
            <a:t>Gębice</a:t>
          </a:r>
          <a:r>
            <a:rPr lang="ca-ES" b="1" dirty="0" smtClean="0"/>
            <a:t>, </a:t>
          </a:r>
          <a:r>
            <a:rPr lang="ca-ES" b="1" dirty="0" err="1" smtClean="0"/>
            <a:t>Poland</a:t>
          </a:r>
          <a:r>
            <a:rPr lang="ca-ES" b="1" dirty="0" smtClean="0"/>
            <a:t>)</a:t>
          </a:r>
          <a:endParaRPr lang="ca-ES" b="1" dirty="0"/>
        </a:p>
      </dgm:t>
    </dgm:pt>
    <dgm:pt modelId="{A2FC0E8A-30CE-2844-990C-E0ECF686CD8F}" type="parTrans" cxnId="{50C01CDB-2A4E-F948-ADE5-5D1F04E18C80}">
      <dgm:prSet/>
      <dgm:spPr/>
      <dgm:t>
        <a:bodyPr/>
        <a:lstStyle/>
        <a:p>
          <a:endParaRPr lang="ca-ES"/>
        </a:p>
      </dgm:t>
    </dgm:pt>
    <dgm:pt modelId="{4545C6FA-26C1-F247-A4AB-AFE52EC9292A}" type="sibTrans" cxnId="{50C01CDB-2A4E-F948-ADE5-5D1F04E18C80}">
      <dgm:prSet/>
      <dgm:spPr/>
      <dgm:t>
        <a:bodyPr/>
        <a:lstStyle/>
        <a:p>
          <a:endParaRPr lang="ca-ES"/>
        </a:p>
      </dgm:t>
    </dgm:pt>
    <dgm:pt modelId="{DCDA7AB0-120B-E943-935F-6A3357EE54D7}">
      <dgm:prSet/>
      <dgm:spPr/>
      <dgm:t>
        <a:bodyPr/>
        <a:lstStyle/>
        <a:p>
          <a:pPr rtl="0"/>
          <a:r>
            <a:rPr lang="ca-ES" b="1" dirty="0" smtClean="0"/>
            <a:t>2 </a:t>
          </a:r>
          <a:r>
            <a:rPr lang="ca-ES" b="1" dirty="0" err="1" smtClean="0"/>
            <a:t>school</a:t>
          </a:r>
          <a:r>
            <a:rPr lang="ca-ES" b="1" dirty="0" smtClean="0"/>
            <a:t> </a:t>
          </a:r>
          <a:r>
            <a:rPr lang="ca-ES" b="1" dirty="0" err="1" smtClean="0"/>
            <a:t>years</a:t>
          </a:r>
          <a:r>
            <a:rPr lang="ca-ES" b="1" dirty="0" smtClean="0"/>
            <a:t>: 6th </a:t>
          </a:r>
          <a:r>
            <a:rPr lang="ca-ES" b="1" dirty="0" err="1" smtClean="0"/>
            <a:t>grade</a:t>
          </a:r>
          <a:r>
            <a:rPr lang="ca-ES" b="1" dirty="0" smtClean="0"/>
            <a:t> </a:t>
          </a:r>
          <a:r>
            <a:rPr lang="ca-ES" b="1" dirty="0" err="1" smtClean="0"/>
            <a:t>Primary</a:t>
          </a:r>
          <a:endParaRPr lang="ca-ES" b="1" dirty="0"/>
        </a:p>
      </dgm:t>
    </dgm:pt>
    <dgm:pt modelId="{CB549052-F5B9-FC49-8736-A2430EF629FB}" type="parTrans" cxnId="{18C04B0E-0B59-2A42-98AA-075F849ED036}">
      <dgm:prSet/>
      <dgm:spPr/>
      <dgm:t>
        <a:bodyPr/>
        <a:lstStyle/>
        <a:p>
          <a:endParaRPr lang="ca-ES"/>
        </a:p>
      </dgm:t>
    </dgm:pt>
    <dgm:pt modelId="{6657412E-2441-6F48-80A6-717A8800667D}" type="sibTrans" cxnId="{18C04B0E-0B59-2A42-98AA-075F849ED036}">
      <dgm:prSet/>
      <dgm:spPr/>
      <dgm:t>
        <a:bodyPr/>
        <a:lstStyle/>
        <a:p>
          <a:endParaRPr lang="ca-ES"/>
        </a:p>
      </dgm:t>
    </dgm:pt>
    <dgm:pt modelId="{3A35FE5A-4573-3247-86AE-42164D4480D8}">
      <dgm:prSet/>
      <dgm:spPr/>
      <dgm:t>
        <a:bodyPr/>
        <a:lstStyle/>
        <a:p>
          <a:pPr rtl="0"/>
          <a:r>
            <a:rPr lang="ca-ES" b="1" dirty="0" err="1" smtClean="0"/>
            <a:t>National</a:t>
          </a:r>
          <a:r>
            <a:rPr lang="ca-ES" b="1" dirty="0" smtClean="0"/>
            <a:t> </a:t>
          </a:r>
          <a:r>
            <a:rPr lang="ca-ES" b="1" dirty="0" err="1" smtClean="0"/>
            <a:t>Prize</a:t>
          </a:r>
          <a:r>
            <a:rPr lang="ca-ES" b="1" dirty="0" smtClean="0"/>
            <a:t> 2013</a:t>
          </a:r>
          <a:endParaRPr lang="ca-ES" b="1" dirty="0"/>
        </a:p>
      </dgm:t>
    </dgm:pt>
    <dgm:pt modelId="{E6495EB6-7887-FA48-BD18-B3915960BF40}" type="parTrans" cxnId="{6B33A0F4-94C0-AB45-B549-6BB5A5943391}">
      <dgm:prSet/>
      <dgm:spPr/>
      <dgm:t>
        <a:bodyPr/>
        <a:lstStyle/>
        <a:p>
          <a:endParaRPr lang="ca-ES"/>
        </a:p>
      </dgm:t>
    </dgm:pt>
    <dgm:pt modelId="{957B1130-DB27-5442-9022-6F374E93D8DC}" type="sibTrans" cxnId="{6B33A0F4-94C0-AB45-B549-6BB5A5943391}">
      <dgm:prSet/>
      <dgm:spPr/>
      <dgm:t>
        <a:bodyPr/>
        <a:lstStyle/>
        <a:p>
          <a:endParaRPr lang="ca-ES"/>
        </a:p>
      </dgm:t>
    </dgm:pt>
    <dgm:pt modelId="{5201BA9A-955B-014D-AAB9-BD09F0259754}">
      <dgm:prSet/>
      <dgm:spPr/>
      <dgm:t>
        <a:bodyPr/>
        <a:lstStyle/>
        <a:p>
          <a:pPr rtl="0"/>
          <a:r>
            <a:rPr lang="ca-ES" b="1" dirty="0" err="1" smtClean="0"/>
            <a:t>European</a:t>
          </a:r>
          <a:r>
            <a:rPr lang="ca-ES" b="1" dirty="0" smtClean="0"/>
            <a:t> </a:t>
          </a:r>
          <a:r>
            <a:rPr lang="ca-ES" b="1" dirty="0" err="1" smtClean="0"/>
            <a:t>Prize</a:t>
          </a:r>
          <a:r>
            <a:rPr lang="ca-ES" b="1" dirty="0" smtClean="0"/>
            <a:t> 2014</a:t>
          </a:r>
          <a:endParaRPr lang="ca-ES" b="1" dirty="0"/>
        </a:p>
      </dgm:t>
    </dgm:pt>
    <dgm:pt modelId="{370D8679-531A-4F4C-8A7B-BD6D6FB79226}" type="parTrans" cxnId="{181B4002-BBEB-DB47-AE85-C949D86318DE}">
      <dgm:prSet/>
      <dgm:spPr/>
      <dgm:t>
        <a:bodyPr/>
        <a:lstStyle/>
        <a:p>
          <a:endParaRPr lang="ca-ES"/>
        </a:p>
      </dgm:t>
    </dgm:pt>
    <dgm:pt modelId="{477ED773-BF89-8640-997F-7B35A694B3A7}" type="sibTrans" cxnId="{181B4002-BBEB-DB47-AE85-C949D86318DE}">
      <dgm:prSet/>
      <dgm:spPr/>
      <dgm:t>
        <a:bodyPr/>
        <a:lstStyle/>
        <a:p>
          <a:endParaRPr lang="ca-ES"/>
        </a:p>
      </dgm:t>
    </dgm:pt>
    <dgm:pt modelId="{F618FBEC-0A94-614F-9B01-8581B9554126}">
      <dgm:prSet/>
      <dgm:spPr/>
      <dgm:t>
        <a:bodyPr/>
        <a:lstStyle/>
        <a:p>
          <a:pPr rtl="0"/>
          <a:r>
            <a:rPr lang="ca-ES" b="1" dirty="0" smtClean="0">
              <a:hlinkClick xmlns:r="http://schemas.openxmlformats.org/officeDocument/2006/relationships" r:id="rId1"/>
            </a:rPr>
            <a:t>Video-presentació del projecte </a:t>
          </a:r>
          <a:endParaRPr lang="ca-ES" b="1" dirty="0"/>
        </a:p>
      </dgm:t>
    </dgm:pt>
    <dgm:pt modelId="{6B93E427-4871-0540-8E31-DD830F713822}" type="parTrans" cxnId="{4284CF48-C995-6B40-AA3A-C955E878C318}">
      <dgm:prSet/>
      <dgm:spPr/>
      <dgm:t>
        <a:bodyPr/>
        <a:lstStyle/>
        <a:p>
          <a:endParaRPr lang="ca-ES"/>
        </a:p>
      </dgm:t>
    </dgm:pt>
    <dgm:pt modelId="{A25248AF-53CC-4C49-A1C0-C846DC6B268A}" type="sibTrans" cxnId="{4284CF48-C995-6B40-AA3A-C955E878C318}">
      <dgm:prSet/>
      <dgm:spPr/>
      <dgm:t>
        <a:bodyPr/>
        <a:lstStyle/>
        <a:p>
          <a:endParaRPr lang="ca-ES"/>
        </a:p>
      </dgm:t>
    </dgm:pt>
    <dgm:pt modelId="{81173808-2BEC-E946-B81F-9E18B60E25BE}" type="pres">
      <dgm:prSet presAssocID="{25EA9CE4-BF46-6C4F-B281-B5EAAAC196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A8DFF347-4F0E-DF48-BD8D-CDCF7A839375}" type="pres">
      <dgm:prSet presAssocID="{E69A6476-BA19-C94B-8BE9-B68161A5B5C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6AC0435-77FB-0846-ACC8-0AE2ACBFDE80}" type="pres">
      <dgm:prSet presAssocID="{01DE4506-AD93-884C-BD7D-5E041F5975DD}" presName="spacer" presStyleCnt="0"/>
      <dgm:spPr/>
    </dgm:pt>
    <dgm:pt modelId="{C342A480-E6B1-E44E-97B5-F4AF482163E5}" type="pres">
      <dgm:prSet presAssocID="{1D716CB5-C0F7-E240-818A-BFFD8332B42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4A757E-3C80-E343-89C7-19B5C8518889}" type="pres">
      <dgm:prSet presAssocID="{4545C6FA-26C1-F247-A4AB-AFE52EC9292A}" presName="spacer" presStyleCnt="0"/>
      <dgm:spPr/>
    </dgm:pt>
    <dgm:pt modelId="{363652BC-1D5D-1049-AD2F-9198CF571090}" type="pres">
      <dgm:prSet presAssocID="{DCDA7AB0-120B-E943-935F-6A3357EE54D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3B13CA3-599D-3847-AE07-659DB37D8766}" type="pres">
      <dgm:prSet presAssocID="{6657412E-2441-6F48-80A6-717A8800667D}" presName="spacer" presStyleCnt="0"/>
      <dgm:spPr/>
    </dgm:pt>
    <dgm:pt modelId="{8DF83A96-1DF6-AB47-871F-AA53391B4766}" type="pres">
      <dgm:prSet presAssocID="{3A35FE5A-4573-3247-86AE-42164D4480D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D340390-4A1D-C140-B809-035CB11975D5}" type="pres">
      <dgm:prSet presAssocID="{957B1130-DB27-5442-9022-6F374E93D8DC}" presName="spacer" presStyleCnt="0"/>
      <dgm:spPr/>
    </dgm:pt>
    <dgm:pt modelId="{829E8295-93C2-1044-A1DF-AA7EA45C4E22}" type="pres">
      <dgm:prSet presAssocID="{5201BA9A-955B-014D-AAB9-BD09F025975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32993C9-0235-8949-A384-8C30084B19DD}" type="pres">
      <dgm:prSet presAssocID="{477ED773-BF89-8640-997F-7B35A694B3A7}" presName="spacer" presStyleCnt="0"/>
      <dgm:spPr/>
    </dgm:pt>
    <dgm:pt modelId="{49CD675F-0BAF-F646-AA47-AABC6E58F591}" type="pres">
      <dgm:prSet presAssocID="{F618FBEC-0A94-614F-9B01-8581B955412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284CF48-C995-6B40-AA3A-C955E878C318}" srcId="{25EA9CE4-BF46-6C4F-B281-B5EAAAC196CD}" destId="{F618FBEC-0A94-614F-9B01-8581B9554126}" srcOrd="5" destOrd="0" parTransId="{6B93E427-4871-0540-8E31-DD830F713822}" sibTransId="{A25248AF-53CC-4C49-A1C0-C846DC6B268A}"/>
    <dgm:cxn modelId="{6B33A0F4-94C0-AB45-B549-6BB5A5943391}" srcId="{25EA9CE4-BF46-6C4F-B281-B5EAAAC196CD}" destId="{3A35FE5A-4573-3247-86AE-42164D4480D8}" srcOrd="3" destOrd="0" parTransId="{E6495EB6-7887-FA48-BD18-B3915960BF40}" sibTransId="{957B1130-DB27-5442-9022-6F374E93D8DC}"/>
    <dgm:cxn modelId="{669F3118-BAAD-2A44-91A0-5402FAACD68A}" type="presOf" srcId="{5201BA9A-955B-014D-AAB9-BD09F0259754}" destId="{829E8295-93C2-1044-A1DF-AA7EA45C4E22}" srcOrd="0" destOrd="0" presId="urn:microsoft.com/office/officeart/2005/8/layout/vList2"/>
    <dgm:cxn modelId="{B31E6003-C474-C443-AD98-BE5CF779EC6A}" type="presOf" srcId="{3A35FE5A-4573-3247-86AE-42164D4480D8}" destId="{8DF83A96-1DF6-AB47-871F-AA53391B4766}" srcOrd="0" destOrd="0" presId="urn:microsoft.com/office/officeart/2005/8/layout/vList2"/>
    <dgm:cxn modelId="{181B4002-BBEB-DB47-AE85-C949D86318DE}" srcId="{25EA9CE4-BF46-6C4F-B281-B5EAAAC196CD}" destId="{5201BA9A-955B-014D-AAB9-BD09F0259754}" srcOrd="4" destOrd="0" parTransId="{370D8679-531A-4F4C-8A7B-BD6D6FB79226}" sibTransId="{477ED773-BF89-8640-997F-7B35A694B3A7}"/>
    <dgm:cxn modelId="{041A1E7B-E892-944D-B49D-4A605353A0A8}" type="presOf" srcId="{1D716CB5-C0F7-E240-818A-BFFD8332B42B}" destId="{C342A480-E6B1-E44E-97B5-F4AF482163E5}" srcOrd="0" destOrd="0" presId="urn:microsoft.com/office/officeart/2005/8/layout/vList2"/>
    <dgm:cxn modelId="{E0FFCF76-C7CA-524A-B360-33F8926C2543}" type="presOf" srcId="{DCDA7AB0-120B-E943-935F-6A3357EE54D7}" destId="{363652BC-1D5D-1049-AD2F-9198CF571090}" srcOrd="0" destOrd="0" presId="urn:microsoft.com/office/officeart/2005/8/layout/vList2"/>
    <dgm:cxn modelId="{18C04B0E-0B59-2A42-98AA-075F849ED036}" srcId="{25EA9CE4-BF46-6C4F-B281-B5EAAAC196CD}" destId="{DCDA7AB0-120B-E943-935F-6A3357EE54D7}" srcOrd="2" destOrd="0" parTransId="{CB549052-F5B9-FC49-8736-A2430EF629FB}" sibTransId="{6657412E-2441-6F48-80A6-717A8800667D}"/>
    <dgm:cxn modelId="{E451800B-492A-2846-A3B3-2025F1106385}" type="presOf" srcId="{E69A6476-BA19-C94B-8BE9-B68161A5B5CE}" destId="{A8DFF347-4F0E-DF48-BD8D-CDCF7A839375}" srcOrd="0" destOrd="0" presId="urn:microsoft.com/office/officeart/2005/8/layout/vList2"/>
    <dgm:cxn modelId="{14DC3A68-0C97-1844-AB03-6D7361AAF0FE}" type="presOf" srcId="{25EA9CE4-BF46-6C4F-B281-B5EAAAC196CD}" destId="{81173808-2BEC-E946-B81F-9E18B60E25BE}" srcOrd="0" destOrd="0" presId="urn:microsoft.com/office/officeart/2005/8/layout/vList2"/>
    <dgm:cxn modelId="{FC7B7B9F-78A3-264D-A582-2A19BE2F71C0}" srcId="{25EA9CE4-BF46-6C4F-B281-B5EAAAC196CD}" destId="{E69A6476-BA19-C94B-8BE9-B68161A5B5CE}" srcOrd="0" destOrd="0" parTransId="{624891B0-5699-C243-9818-097E7A057138}" sibTransId="{01DE4506-AD93-884C-BD7D-5E041F5975DD}"/>
    <dgm:cxn modelId="{994133BA-8BB4-344A-A784-FB0CEC06FD9C}" type="presOf" srcId="{F618FBEC-0A94-614F-9B01-8581B9554126}" destId="{49CD675F-0BAF-F646-AA47-AABC6E58F591}" srcOrd="0" destOrd="0" presId="urn:microsoft.com/office/officeart/2005/8/layout/vList2"/>
    <dgm:cxn modelId="{50C01CDB-2A4E-F948-ADE5-5D1F04E18C80}" srcId="{25EA9CE4-BF46-6C4F-B281-B5EAAAC196CD}" destId="{1D716CB5-C0F7-E240-818A-BFFD8332B42B}" srcOrd="1" destOrd="0" parTransId="{A2FC0E8A-30CE-2844-990C-E0ECF686CD8F}" sibTransId="{4545C6FA-26C1-F247-A4AB-AFE52EC9292A}"/>
    <dgm:cxn modelId="{091389E4-A8BC-A545-A0F5-801F123594A1}" type="presParOf" srcId="{81173808-2BEC-E946-B81F-9E18B60E25BE}" destId="{A8DFF347-4F0E-DF48-BD8D-CDCF7A839375}" srcOrd="0" destOrd="0" presId="urn:microsoft.com/office/officeart/2005/8/layout/vList2"/>
    <dgm:cxn modelId="{91F80CEE-E46E-954F-A377-89A950CCFF4F}" type="presParOf" srcId="{81173808-2BEC-E946-B81F-9E18B60E25BE}" destId="{16AC0435-77FB-0846-ACC8-0AE2ACBFDE80}" srcOrd="1" destOrd="0" presId="urn:microsoft.com/office/officeart/2005/8/layout/vList2"/>
    <dgm:cxn modelId="{ABB41CEB-7FB4-CD46-A840-1FFD71601BCE}" type="presParOf" srcId="{81173808-2BEC-E946-B81F-9E18B60E25BE}" destId="{C342A480-E6B1-E44E-97B5-F4AF482163E5}" srcOrd="2" destOrd="0" presId="urn:microsoft.com/office/officeart/2005/8/layout/vList2"/>
    <dgm:cxn modelId="{313C7822-64AB-C04C-9793-5F8B5ED6B4AA}" type="presParOf" srcId="{81173808-2BEC-E946-B81F-9E18B60E25BE}" destId="{CA4A757E-3C80-E343-89C7-19B5C8518889}" srcOrd="3" destOrd="0" presId="urn:microsoft.com/office/officeart/2005/8/layout/vList2"/>
    <dgm:cxn modelId="{15937F28-9063-0446-98EF-4A0481B02680}" type="presParOf" srcId="{81173808-2BEC-E946-B81F-9E18B60E25BE}" destId="{363652BC-1D5D-1049-AD2F-9198CF571090}" srcOrd="4" destOrd="0" presId="urn:microsoft.com/office/officeart/2005/8/layout/vList2"/>
    <dgm:cxn modelId="{A4BF64AE-3070-B840-BE64-36E621CBE975}" type="presParOf" srcId="{81173808-2BEC-E946-B81F-9E18B60E25BE}" destId="{E3B13CA3-599D-3847-AE07-659DB37D8766}" srcOrd="5" destOrd="0" presId="urn:microsoft.com/office/officeart/2005/8/layout/vList2"/>
    <dgm:cxn modelId="{F0087F02-664A-4142-A1E4-B556E01D9916}" type="presParOf" srcId="{81173808-2BEC-E946-B81F-9E18B60E25BE}" destId="{8DF83A96-1DF6-AB47-871F-AA53391B4766}" srcOrd="6" destOrd="0" presId="urn:microsoft.com/office/officeart/2005/8/layout/vList2"/>
    <dgm:cxn modelId="{F2E3F014-94F5-7847-859C-3EF9707FB639}" type="presParOf" srcId="{81173808-2BEC-E946-B81F-9E18B60E25BE}" destId="{8D340390-4A1D-C140-B809-035CB11975D5}" srcOrd="7" destOrd="0" presId="urn:microsoft.com/office/officeart/2005/8/layout/vList2"/>
    <dgm:cxn modelId="{62CAF90B-E8E4-9545-A8C2-5D4F4FEC653D}" type="presParOf" srcId="{81173808-2BEC-E946-B81F-9E18B60E25BE}" destId="{829E8295-93C2-1044-A1DF-AA7EA45C4E22}" srcOrd="8" destOrd="0" presId="urn:microsoft.com/office/officeart/2005/8/layout/vList2"/>
    <dgm:cxn modelId="{847C9BE9-E557-1345-8AC3-7B1B1E4234AB}" type="presParOf" srcId="{81173808-2BEC-E946-B81F-9E18B60E25BE}" destId="{D32993C9-0235-8949-A384-8C30084B19DD}" srcOrd="9" destOrd="0" presId="urn:microsoft.com/office/officeart/2005/8/layout/vList2"/>
    <dgm:cxn modelId="{4B30C041-02A0-E945-BC87-75E9B60C37E7}" type="presParOf" srcId="{81173808-2BEC-E946-B81F-9E18B60E25BE}" destId="{49CD675F-0BAF-F646-AA47-AABC6E58F59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E530D2-77ED-EE44-83F5-4A2068DEEF6F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C1D219C7-5755-3E4F-B502-EC5A775D52D4}">
      <dgm:prSet/>
      <dgm:spPr/>
      <dgm:t>
        <a:bodyPr/>
        <a:lstStyle/>
        <a:p>
          <a:pPr rtl="0"/>
          <a:r>
            <a:rPr lang="ca-ES" dirty="0" smtClean="0"/>
            <a:t>In </a:t>
          </a:r>
          <a:r>
            <a:rPr lang="ca-ES" dirty="0" err="1" smtClean="0"/>
            <a:t>Spanish</a:t>
          </a:r>
          <a:endParaRPr lang="ca-ES" dirty="0"/>
        </a:p>
      </dgm:t>
    </dgm:pt>
    <dgm:pt modelId="{7CEA8DD6-C6EA-7341-9C68-081EA39D43D4}" type="parTrans" cxnId="{DECE46E8-997C-A94D-AF4E-F7FBE736C8C4}">
      <dgm:prSet/>
      <dgm:spPr/>
      <dgm:t>
        <a:bodyPr/>
        <a:lstStyle/>
        <a:p>
          <a:endParaRPr lang="ca-ES"/>
        </a:p>
      </dgm:t>
    </dgm:pt>
    <dgm:pt modelId="{E6D37709-087B-C34C-B820-80E5C6B2699C}" type="sibTrans" cxnId="{DECE46E8-997C-A94D-AF4E-F7FBE736C8C4}">
      <dgm:prSet/>
      <dgm:spPr/>
      <dgm:t>
        <a:bodyPr/>
        <a:lstStyle/>
        <a:p>
          <a:endParaRPr lang="ca-ES"/>
        </a:p>
      </dgm:t>
    </dgm:pt>
    <dgm:pt modelId="{68D45714-7A2D-6C4C-A1C3-572B72A84CE1}">
      <dgm:prSet/>
      <dgm:spPr/>
      <dgm:t>
        <a:bodyPr/>
        <a:lstStyle/>
        <a:p>
          <a:pPr rtl="0"/>
          <a:r>
            <a:rPr lang="ca-ES" b="1" dirty="0" smtClean="0"/>
            <a:t>Tutoria </a:t>
          </a:r>
          <a:r>
            <a:rPr lang="ca-ES" b="1" dirty="0" smtClean="0"/>
            <a:t> 4th. </a:t>
          </a:r>
          <a:r>
            <a:rPr lang="ca-ES" b="1" dirty="0" smtClean="0"/>
            <a:t>ESO</a:t>
          </a:r>
          <a:endParaRPr lang="ca-ES" dirty="0"/>
        </a:p>
      </dgm:t>
    </dgm:pt>
    <dgm:pt modelId="{841C66EA-EC57-5342-AED7-BDF530C932F3}" type="parTrans" cxnId="{EB3E6A3C-068E-D74B-9886-5A8A6D0EB3F6}">
      <dgm:prSet/>
      <dgm:spPr/>
      <dgm:t>
        <a:bodyPr/>
        <a:lstStyle/>
        <a:p>
          <a:endParaRPr lang="ca-ES"/>
        </a:p>
      </dgm:t>
    </dgm:pt>
    <dgm:pt modelId="{3C7CC95C-D0EF-134D-AFDC-B59BA8E26FA4}" type="sibTrans" cxnId="{EB3E6A3C-068E-D74B-9886-5A8A6D0EB3F6}">
      <dgm:prSet/>
      <dgm:spPr/>
      <dgm:t>
        <a:bodyPr/>
        <a:lstStyle/>
        <a:p>
          <a:endParaRPr lang="ca-ES"/>
        </a:p>
      </dgm:t>
    </dgm:pt>
    <dgm:pt modelId="{DE1BC000-AE41-5245-867C-399EB1E41D8F}">
      <dgm:prSet/>
      <dgm:spPr/>
      <dgm:t>
        <a:bodyPr/>
        <a:lstStyle/>
        <a:p>
          <a:pPr rtl="0"/>
          <a:r>
            <a:rPr lang="ca-ES" b="1" dirty="0" err="1" smtClean="0"/>
            <a:t>Topic</a:t>
          </a:r>
          <a:r>
            <a:rPr lang="ca-ES" b="1" dirty="0" smtClean="0"/>
            <a:t>: Internet Safety</a:t>
          </a:r>
          <a:endParaRPr lang="ca-ES" dirty="0"/>
        </a:p>
      </dgm:t>
    </dgm:pt>
    <dgm:pt modelId="{6EB6C365-4955-5F40-A8A8-003FF71B49F9}" type="parTrans" cxnId="{86A7667B-2E46-FF4F-A9EC-A6EEB6FB929F}">
      <dgm:prSet/>
      <dgm:spPr/>
      <dgm:t>
        <a:bodyPr/>
        <a:lstStyle/>
        <a:p>
          <a:endParaRPr lang="ca-ES"/>
        </a:p>
      </dgm:t>
    </dgm:pt>
    <dgm:pt modelId="{6BB307C5-9402-8E4A-91EB-FFD6FD1EE147}" type="sibTrans" cxnId="{86A7667B-2E46-FF4F-A9EC-A6EEB6FB929F}">
      <dgm:prSet/>
      <dgm:spPr/>
      <dgm:t>
        <a:bodyPr/>
        <a:lstStyle/>
        <a:p>
          <a:endParaRPr lang="ca-ES"/>
        </a:p>
      </dgm:t>
    </dgm:pt>
    <dgm:pt modelId="{ECF2E20E-42A7-1447-91D4-6A3BEAC5656F}">
      <dgm:prSet/>
      <dgm:spPr/>
      <dgm:t>
        <a:bodyPr/>
        <a:lstStyle/>
        <a:p>
          <a:pPr rtl="0"/>
          <a:r>
            <a:rPr lang="ca-ES" b="1" dirty="0" smtClean="0"/>
            <a:t>Countries: Astúries</a:t>
          </a:r>
          <a:r>
            <a:rPr lang="ca-ES" b="1" dirty="0" smtClean="0"/>
            <a:t>, Portugal </a:t>
          </a:r>
          <a:r>
            <a:rPr lang="ca-ES" b="1" dirty="0" err="1" smtClean="0"/>
            <a:t>and</a:t>
          </a:r>
          <a:r>
            <a:rPr lang="ca-ES" b="1" dirty="0" smtClean="0"/>
            <a:t> </a:t>
          </a:r>
          <a:r>
            <a:rPr lang="ca-ES" b="1" dirty="0" err="1" smtClean="0"/>
            <a:t>Sweden</a:t>
          </a:r>
          <a:endParaRPr lang="ca-ES" dirty="0"/>
        </a:p>
      </dgm:t>
    </dgm:pt>
    <dgm:pt modelId="{607F19E6-AEA3-B646-9048-0B37FB3212D3}" type="parTrans" cxnId="{A485BD16-D12A-AA41-8666-E5AB040FE2B8}">
      <dgm:prSet/>
      <dgm:spPr/>
      <dgm:t>
        <a:bodyPr/>
        <a:lstStyle/>
        <a:p>
          <a:endParaRPr lang="ca-ES"/>
        </a:p>
      </dgm:t>
    </dgm:pt>
    <dgm:pt modelId="{EAB6CFF9-6810-6D48-8965-7B2499FC358D}" type="sibTrans" cxnId="{A485BD16-D12A-AA41-8666-E5AB040FE2B8}">
      <dgm:prSet/>
      <dgm:spPr/>
      <dgm:t>
        <a:bodyPr/>
        <a:lstStyle/>
        <a:p>
          <a:endParaRPr lang="ca-ES"/>
        </a:p>
      </dgm:t>
    </dgm:pt>
    <dgm:pt modelId="{E4728C30-04E3-4043-A0EE-105F806AB4C0}">
      <dgm:prSet/>
      <dgm:spPr/>
      <dgm:t>
        <a:bodyPr/>
        <a:lstStyle/>
        <a:p>
          <a:pPr rtl="0"/>
          <a:r>
            <a:rPr lang="ca-ES" b="1" dirty="0" smtClean="0"/>
            <a:t>“</a:t>
          </a:r>
          <a:r>
            <a:rPr lang="ca-ES" b="1" dirty="0" err="1" smtClean="0"/>
            <a:t>Proyecto</a:t>
          </a:r>
          <a:r>
            <a:rPr lang="ca-ES" b="1" dirty="0" smtClean="0"/>
            <a:t> mes de </a:t>
          </a:r>
          <a:r>
            <a:rPr lang="ca-ES" b="1" dirty="0" err="1" smtClean="0"/>
            <a:t>Enero</a:t>
          </a:r>
          <a:r>
            <a:rPr lang="ca-ES" b="1" dirty="0" smtClean="0"/>
            <a:t>” </a:t>
          </a:r>
          <a:r>
            <a:rPr lang="ca-ES" b="1" dirty="0" smtClean="0"/>
            <a:t>a </a:t>
          </a:r>
          <a:r>
            <a:rPr lang="ca-ES" b="1" dirty="0" err="1" smtClean="0"/>
            <a:t>Etwinning</a:t>
          </a:r>
          <a:r>
            <a:rPr lang="ca-ES" b="1" dirty="0" smtClean="0"/>
            <a:t> Espanya.</a:t>
          </a:r>
          <a:endParaRPr lang="ca-ES" dirty="0"/>
        </a:p>
      </dgm:t>
    </dgm:pt>
    <dgm:pt modelId="{D55C7ECD-C331-6140-BB5D-AF091117C11F}" type="parTrans" cxnId="{B2824E17-26CB-F54E-9F94-9FBE0A33C294}">
      <dgm:prSet/>
      <dgm:spPr/>
      <dgm:t>
        <a:bodyPr/>
        <a:lstStyle/>
        <a:p>
          <a:endParaRPr lang="ca-ES"/>
        </a:p>
      </dgm:t>
    </dgm:pt>
    <dgm:pt modelId="{2CF89686-F683-3C4F-B56D-A6AF82B1FD36}" type="sibTrans" cxnId="{B2824E17-26CB-F54E-9F94-9FBE0A33C294}">
      <dgm:prSet/>
      <dgm:spPr/>
      <dgm:t>
        <a:bodyPr/>
        <a:lstStyle/>
        <a:p>
          <a:endParaRPr lang="ca-ES"/>
        </a:p>
      </dgm:t>
    </dgm:pt>
    <dgm:pt modelId="{7548E42A-F562-7C43-B208-2A2746BCC906}">
      <dgm:prSet/>
      <dgm:spPr/>
      <dgm:t>
        <a:bodyPr/>
        <a:lstStyle/>
        <a:p>
          <a:pPr rtl="0"/>
          <a:r>
            <a:rPr lang="ca-ES" b="1" dirty="0" err="1" smtClean="0"/>
            <a:t>National</a:t>
          </a:r>
          <a:r>
            <a:rPr lang="ca-ES" b="1" dirty="0" smtClean="0"/>
            <a:t> </a:t>
          </a:r>
          <a:r>
            <a:rPr lang="ca-ES" b="1" dirty="0" err="1" smtClean="0"/>
            <a:t>and</a:t>
          </a:r>
          <a:r>
            <a:rPr lang="ca-ES" b="1" dirty="0" smtClean="0"/>
            <a:t> </a:t>
          </a:r>
          <a:r>
            <a:rPr lang="ca-ES" b="1" dirty="0" err="1" smtClean="0"/>
            <a:t>Quality</a:t>
          </a:r>
          <a:r>
            <a:rPr lang="ca-ES" b="1" dirty="0" smtClean="0"/>
            <a:t> Labels </a:t>
          </a:r>
          <a:endParaRPr lang="ca-ES" dirty="0"/>
        </a:p>
      </dgm:t>
    </dgm:pt>
    <dgm:pt modelId="{C2722BF1-632C-9F45-84D4-7A63CA5F9BBC}" type="parTrans" cxnId="{83B3543D-2131-E348-8A26-51B32D00002B}">
      <dgm:prSet/>
      <dgm:spPr/>
      <dgm:t>
        <a:bodyPr/>
        <a:lstStyle/>
        <a:p>
          <a:endParaRPr lang="ca-ES"/>
        </a:p>
      </dgm:t>
    </dgm:pt>
    <dgm:pt modelId="{424AF8A5-978E-474F-8F36-3FF3094EA24E}" type="sibTrans" cxnId="{83B3543D-2131-E348-8A26-51B32D00002B}">
      <dgm:prSet/>
      <dgm:spPr/>
      <dgm:t>
        <a:bodyPr/>
        <a:lstStyle/>
        <a:p>
          <a:endParaRPr lang="ca-ES"/>
        </a:p>
      </dgm:t>
    </dgm:pt>
    <dgm:pt modelId="{DC37C05F-A647-D84A-9AC6-EA8279639353}">
      <dgm:prSet/>
      <dgm:spPr/>
      <dgm:t>
        <a:bodyPr/>
        <a:lstStyle/>
        <a:p>
          <a:pPr rtl="0"/>
          <a:r>
            <a:rPr lang="ca-ES" b="1" dirty="0" err="1" smtClean="0"/>
            <a:t>National</a:t>
          </a:r>
          <a:r>
            <a:rPr lang="ca-ES" b="1" dirty="0" smtClean="0"/>
            <a:t> </a:t>
          </a:r>
          <a:r>
            <a:rPr lang="ca-ES" b="1" dirty="0" err="1" smtClean="0"/>
            <a:t>Prize</a:t>
          </a:r>
          <a:r>
            <a:rPr lang="ca-ES" b="1" dirty="0" smtClean="0"/>
            <a:t> 2012</a:t>
          </a:r>
          <a:endParaRPr lang="ca-ES" dirty="0"/>
        </a:p>
      </dgm:t>
    </dgm:pt>
    <dgm:pt modelId="{75FC82E8-D65D-0541-AA06-12BB06A1EB10}" type="parTrans" cxnId="{B38FC46E-3849-2547-9CD8-8505C0BC5D5C}">
      <dgm:prSet/>
      <dgm:spPr/>
      <dgm:t>
        <a:bodyPr/>
        <a:lstStyle/>
        <a:p>
          <a:endParaRPr lang="ca-ES"/>
        </a:p>
      </dgm:t>
    </dgm:pt>
    <dgm:pt modelId="{D25767D1-4355-A249-990F-4DFA95982AE9}" type="sibTrans" cxnId="{B38FC46E-3849-2547-9CD8-8505C0BC5D5C}">
      <dgm:prSet/>
      <dgm:spPr/>
      <dgm:t>
        <a:bodyPr/>
        <a:lstStyle/>
        <a:p>
          <a:endParaRPr lang="ca-ES"/>
        </a:p>
      </dgm:t>
    </dgm:pt>
    <dgm:pt modelId="{A017BB52-4436-C04A-B696-267726DB5B2A}">
      <dgm:prSet/>
      <dgm:spPr/>
      <dgm:t>
        <a:bodyPr/>
        <a:lstStyle/>
        <a:p>
          <a:pPr rtl="0"/>
          <a:r>
            <a:rPr lang="ca-ES" b="1" dirty="0" smtClean="0">
              <a:hlinkClick xmlns:r="http://schemas.openxmlformats.org/officeDocument/2006/relationships" r:id="rId1"/>
            </a:rPr>
            <a:t>http://new-twinspace.etwinning.net/web/p35394 </a:t>
          </a:r>
          <a:endParaRPr lang="ca-ES" dirty="0"/>
        </a:p>
      </dgm:t>
    </dgm:pt>
    <dgm:pt modelId="{582ED1AD-5C2B-5A47-9243-7E8E99AA2A6D}" type="parTrans" cxnId="{40F669CE-75EA-4342-B809-00882F4DF445}">
      <dgm:prSet/>
      <dgm:spPr/>
      <dgm:t>
        <a:bodyPr/>
        <a:lstStyle/>
        <a:p>
          <a:endParaRPr lang="ca-ES"/>
        </a:p>
      </dgm:t>
    </dgm:pt>
    <dgm:pt modelId="{D8D4895D-DA5F-204C-96E0-C4CB393BE42F}" type="sibTrans" cxnId="{40F669CE-75EA-4342-B809-00882F4DF445}">
      <dgm:prSet/>
      <dgm:spPr/>
      <dgm:t>
        <a:bodyPr/>
        <a:lstStyle/>
        <a:p>
          <a:endParaRPr lang="ca-ES"/>
        </a:p>
      </dgm:t>
    </dgm:pt>
    <dgm:pt modelId="{9E8EBC72-E13F-9E4E-A266-A8CE435C8593}">
      <dgm:prSet/>
      <dgm:spPr/>
      <dgm:t>
        <a:bodyPr/>
        <a:lstStyle/>
        <a:p>
          <a:pPr rtl="0"/>
          <a:r>
            <a:rPr lang="ca-ES" b="1" dirty="0" err="1" smtClean="0"/>
            <a:t>Runner</a:t>
          </a:r>
          <a:r>
            <a:rPr lang="ca-ES" b="1" dirty="0" smtClean="0"/>
            <a:t>-up </a:t>
          </a:r>
          <a:r>
            <a:rPr lang="ca-ES" b="1" dirty="0" err="1" smtClean="0"/>
            <a:t>European</a:t>
          </a:r>
          <a:r>
            <a:rPr lang="ca-ES" b="1" dirty="0" smtClean="0"/>
            <a:t> </a:t>
          </a:r>
          <a:r>
            <a:rPr lang="ca-ES" b="1" dirty="0" err="1" smtClean="0"/>
            <a:t>Prizes</a:t>
          </a:r>
          <a:r>
            <a:rPr lang="ca-ES" b="1" dirty="0" smtClean="0"/>
            <a:t> 2012</a:t>
          </a:r>
          <a:r>
            <a:rPr lang="ca-ES" b="1" dirty="0" smtClean="0"/>
            <a:t>, cat. </a:t>
          </a:r>
          <a:r>
            <a:rPr lang="ca-ES" b="1" dirty="0" smtClean="0"/>
            <a:t>15-</a:t>
          </a:r>
          <a:r>
            <a:rPr lang="ca-ES" b="1" dirty="0" smtClean="0"/>
            <a:t>19 </a:t>
          </a:r>
          <a:r>
            <a:rPr lang="ca-ES" b="1" dirty="0" smtClean="0"/>
            <a:t> </a:t>
          </a:r>
          <a:endParaRPr lang="ca-ES" dirty="0"/>
        </a:p>
      </dgm:t>
    </dgm:pt>
    <dgm:pt modelId="{72423496-F0EB-2841-B081-20A79CC1C47D}" type="sibTrans" cxnId="{46C2EFED-1056-8343-8AE6-108B2236B17E}">
      <dgm:prSet/>
      <dgm:spPr/>
      <dgm:t>
        <a:bodyPr/>
        <a:lstStyle/>
        <a:p>
          <a:endParaRPr lang="ca-ES"/>
        </a:p>
      </dgm:t>
    </dgm:pt>
    <dgm:pt modelId="{A556D038-5777-FB40-8EBB-740D07B49915}" type="parTrans" cxnId="{46C2EFED-1056-8343-8AE6-108B2236B17E}">
      <dgm:prSet/>
      <dgm:spPr/>
      <dgm:t>
        <a:bodyPr/>
        <a:lstStyle/>
        <a:p>
          <a:endParaRPr lang="ca-ES"/>
        </a:p>
      </dgm:t>
    </dgm:pt>
    <dgm:pt modelId="{0E904AD4-BAC9-FB4B-B60E-92C1F5998198}" type="pres">
      <dgm:prSet presAssocID="{69E530D2-77ED-EE44-83F5-4A2068DEEF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93F1B89-4B29-BF4A-AB10-6F678D2FBF8F}" type="pres">
      <dgm:prSet presAssocID="{C1D219C7-5755-3E4F-B502-EC5A775D52D4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C807295-B03E-A74E-8D9C-CDB61985BF86}" type="pres">
      <dgm:prSet presAssocID="{E6D37709-087B-C34C-B820-80E5C6B2699C}" presName="spacer" presStyleCnt="0"/>
      <dgm:spPr/>
    </dgm:pt>
    <dgm:pt modelId="{5C06D6A7-1A99-414D-A6A0-580402F183FF}" type="pres">
      <dgm:prSet presAssocID="{68D45714-7A2D-6C4C-A1C3-572B72A84CE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62AB8F3-AF07-4C45-B6D6-92445265DFB4}" type="pres">
      <dgm:prSet presAssocID="{3C7CC95C-D0EF-134D-AFDC-B59BA8E26FA4}" presName="spacer" presStyleCnt="0"/>
      <dgm:spPr/>
    </dgm:pt>
    <dgm:pt modelId="{15F8A723-D00C-A54E-8457-6FE18A4E1D86}" type="pres">
      <dgm:prSet presAssocID="{DE1BC000-AE41-5245-867C-399EB1E41D8F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D7D72C9-FE60-2F44-9811-45BDDEE2F807}" type="pres">
      <dgm:prSet presAssocID="{6BB307C5-9402-8E4A-91EB-FFD6FD1EE147}" presName="spacer" presStyleCnt="0"/>
      <dgm:spPr/>
    </dgm:pt>
    <dgm:pt modelId="{1BAC6A4C-633B-9540-A02B-0A3EBEACCB82}" type="pres">
      <dgm:prSet presAssocID="{ECF2E20E-42A7-1447-91D4-6A3BEAC5656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DF44CB1-EB4E-5E41-9EF3-BDA5ADF12818}" type="pres">
      <dgm:prSet presAssocID="{EAB6CFF9-6810-6D48-8965-7B2499FC358D}" presName="spacer" presStyleCnt="0"/>
      <dgm:spPr/>
    </dgm:pt>
    <dgm:pt modelId="{E5E58730-3135-9C4D-9687-0CF55A225465}" type="pres">
      <dgm:prSet presAssocID="{E4728C30-04E3-4043-A0EE-105F806AB4C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F22BE5F-C35B-EF47-81EA-37D3BFB1399C}" type="pres">
      <dgm:prSet presAssocID="{2CF89686-F683-3C4F-B56D-A6AF82B1FD36}" presName="spacer" presStyleCnt="0"/>
      <dgm:spPr/>
    </dgm:pt>
    <dgm:pt modelId="{B95D4059-A60B-D143-B838-5B29B5DE53C0}" type="pres">
      <dgm:prSet presAssocID="{7548E42A-F562-7C43-B208-2A2746BCC90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0FD07A8-BA35-B14A-A469-36C622BFAC2F}" type="pres">
      <dgm:prSet presAssocID="{424AF8A5-978E-474F-8F36-3FF3094EA24E}" presName="spacer" presStyleCnt="0"/>
      <dgm:spPr/>
    </dgm:pt>
    <dgm:pt modelId="{89CA5029-78D5-A444-A061-3279D9EB1E37}" type="pres">
      <dgm:prSet presAssocID="{DC37C05F-A647-D84A-9AC6-EA827963935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A9C95DA-B640-834E-BE5C-0600B9E4EE7B}" type="pres">
      <dgm:prSet presAssocID="{D25767D1-4355-A249-990F-4DFA95982AE9}" presName="spacer" presStyleCnt="0"/>
      <dgm:spPr/>
    </dgm:pt>
    <dgm:pt modelId="{6CA4C1D5-0A3B-B242-8431-6329929ED83F}" type="pres">
      <dgm:prSet presAssocID="{9E8EBC72-E13F-9E4E-A266-A8CE435C8593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B7CFA79-AB73-CD49-87EA-29A9542752AD}" type="pres">
      <dgm:prSet presAssocID="{72423496-F0EB-2841-B081-20A79CC1C47D}" presName="spacer" presStyleCnt="0"/>
      <dgm:spPr/>
    </dgm:pt>
    <dgm:pt modelId="{E339C017-4F3A-5C41-9154-9FBD02431F5B}" type="pres">
      <dgm:prSet presAssocID="{A017BB52-4436-C04A-B696-267726DB5B2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DECE46E8-997C-A94D-AF4E-F7FBE736C8C4}" srcId="{69E530D2-77ED-EE44-83F5-4A2068DEEF6F}" destId="{C1D219C7-5755-3E4F-B502-EC5A775D52D4}" srcOrd="0" destOrd="0" parTransId="{7CEA8DD6-C6EA-7341-9C68-081EA39D43D4}" sibTransId="{E6D37709-087B-C34C-B820-80E5C6B2699C}"/>
    <dgm:cxn modelId="{3F62969A-D3B1-5640-84D8-60BFCEAF4845}" type="presOf" srcId="{9E8EBC72-E13F-9E4E-A266-A8CE435C8593}" destId="{6CA4C1D5-0A3B-B242-8431-6329929ED83F}" srcOrd="0" destOrd="0" presId="urn:microsoft.com/office/officeart/2005/8/layout/vList2"/>
    <dgm:cxn modelId="{06EDEB5F-6672-7F47-B47E-2B53273F2488}" type="presOf" srcId="{68D45714-7A2D-6C4C-A1C3-572B72A84CE1}" destId="{5C06D6A7-1A99-414D-A6A0-580402F183FF}" srcOrd="0" destOrd="0" presId="urn:microsoft.com/office/officeart/2005/8/layout/vList2"/>
    <dgm:cxn modelId="{D16871F4-4785-F94C-ACBE-1B0A6F2D3786}" type="presOf" srcId="{69E530D2-77ED-EE44-83F5-4A2068DEEF6F}" destId="{0E904AD4-BAC9-FB4B-B60E-92C1F5998198}" srcOrd="0" destOrd="0" presId="urn:microsoft.com/office/officeart/2005/8/layout/vList2"/>
    <dgm:cxn modelId="{AE9AB92A-3D4C-184B-8591-A4D8A1C899F4}" type="presOf" srcId="{7548E42A-F562-7C43-B208-2A2746BCC906}" destId="{B95D4059-A60B-D143-B838-5B29B5DE53C0}" srcOrd="0" destOrd="0" presId="urn:microsoft.com/office/officeart/2005/8/layout/vList2"/>
    <dgm:cxn modelId="{46C2EFED-1056-8343-8AE6-108B2236B17E}" srcId="{69E530D2-77ED-EE44-83F5-4A2068DEEF6F}" destId="{9E8EBC72-E13F-9E4E-A266-A8CE435C8593}" srcOrd="7" destOrd="0" parTransId="{A556D038-5777-FB40-8EBB-740D07B49915}" sibTransId="{72423496-F0EB-2841-B081-20A79CC1C47D}"/>
    <dgm:cxn modelId="{B38FC46E-3849-2547-9CD8-8505C0BC5D5C}" srcId="{69E530D2-77ED-EE44-83F5-4A2068DEEF6F}" destId="{DC37C05F-A647-D84A-9AC6-EA8279639353}" srcOrd="6" destOrd="0" parTransId="{75FC82E8-D65D-0541-AA06-12BB06A1EB10}" sibTransId="{D25767D1-4355-A249-990F-4DFA95982AE9}"/>
    <dgm:cxn modelId="{EB3E6A3C-068E-D74B-9886-5A8A6D0EB3F6}" srcId="{69E530D2-77ED-EE44-83F5-4A2068DEEF6F}" destId="{68D45714-7A2D-6C4C-A1C3-572B72A84CE1}" srcOrd="1" destOrd="0" parTransId="{841C66EA-EC57-5342-AED7-BDF530C932F3}" sibTransId="{3C7CC95C-D0EF-134D-AFDC-B59BA8E26FA4}"/>
    <dgm:cxn modelId="{A485BD16-D12A-AA41-8666-E5AB040FE2B8}" srcId="{69E530D2-77ED-EE44-83F5-4A2068DEEF6F}" destId="{ECF2E20E-42A7-1447-91D4-6A3BEAC5656F}" srcOrd="3" destOrd="0" parTransId="{607F19E6-AEA3-B646-9048-0B37FB3212D3}" sibTransId="{EAB6CFF9-6810-6D48-8965-7B2499FC358D}"/>
    <dgm:cxn modelId="{7AB3C77E-9B52-5D48-83EF-03AF93B1224E}" type="presOf" srcId="{E4728C30-04E3-4043-A0EE-105F806AB4C0}" destId="{E5E58730-3135-9C4D-9687-0CF55A225465}" srcOrd="0" destOrd="0" presId="urn:microsoft.com/office/officeart/2005/8/layout/vList2"/>
    <dgm:cxn modelId="{588AF193-2A73-9D4B-9678-6177B31FB877}" type="presOf" srcId="{DC37C05F-A647-D84A-9AC6-EA8279639353}" destId="{89CA5029-78D5-A444-A061-3279D9EB1E37}" srcOrd="0" destOrd="0" presId="urn:microsoft.com/office/officeart/2005/8/layout/vList2"/>
    <dgm:cxn modelId="{0FD06CB3-9ECD-9D48-89BA-10A56CF9AAC0}" type="presOf" srcId="{A017BB52-4436-C04A-B696-267726DB5B2A}" destId="{E339C017-4F3A-5C41-9154-9FBD02431F5B}" srcOrd="0" destOrd="0" presId="urn:microsoft.com/office/officeart/2005/8/layout/vList2"/>
    <dgm:cxn modelId="{86A7667B-2E46-FF4F-A9EC-A6EEB6FB929F}" srcId="{69E530D2-77ED-EE44-83F5-4A2068DEEF6F}" destId="{DE1BC000-AE41-5245-867C-399EB1E41D8F}" srcOrd="2" destOrd="0" parTransId="{6EB6C365-4955-5F40-A8A8-003FF71B49F9}" sibTransId="{6BB307C5-9402-8E4A-91EB-FFD6FD1EE147}"/>
    <dgm:cxn modelId="{83B3543D-2131-E348-8A26-51B32D00002B}" srcId="{69E530D2-77ED-EE44-83F5-4A2068DEEF6F}" destId="{7548E42A-F562-7C43-B208-2A2746BCC906}" srcOrd="5" destOrd="0" parTransId="{C2722BF1-632C-9F45-84D4-7A63CA5F9BBC}" sibTransId="{424AF8A5-978E-474F-8F36-3FF3094EA24E}"/>
    <dgm:cxn modelId="{832DD2FA-7D0D-ED48-A9DF-C02942BE8684}" type="presOf" srcId="{C1D219C7-5755-3E4F-B502-EC5A775D52D4}" destId="{C93F1B89-4B29-BF4A-AB10-6F678D2FBF8F}" srcOrd="0" destOrd="0" presId="urn:microsoft.com/office/officeart/2005/8/layout/vList2"/>
    <dgm:cxn modelId="{B2824E17-26CB-F54E-9F94-9FBE0A33C294}" srcId="{69E530D2-77ED-EE44-83F5-4A2068DEEF6F}" destId="{E4728C30-04E3-4043-A0EE-105F806AB4C0}" srcOrd="4" destOrd="0" parTransId="{D55C7ECD-C331-6140-BB5D-AF091117C11F}" sibTransId="{2CF89686-F683-3C4F-B56D-A6AF82B1FD36}"/>
    <dgm:cxn modelId="{40F669CE-75EA-4342-B809-00882F4DF445}" srcId="{69E530D2-77ED-EE44-83F5-4A2068DEEF6F}" destId="{A017BB52-4436-C04A-B696-267726DB5B2A}" srcOrd="8" destOrd="0" parTransId="{582ED1AD-5C2B-5A47-9243-7E8E99AA2A6D}" sibTransId="{D8D4895D-DA5F-204C-96E0-C4CB393BE42F}"/>
    <dgm:cxn modelId="{F0555AD1-7C4D-9C4F-8014-E93E57D87874}" type="presOf" srcId="{ECF2E20E-42A7-1447-91D4-6A3BEAC5656F}" destId="{1BAC6A4C-633B-9540-A02B-0A3EBEACCB82}" srcOrd="0" destOrd="0" presId="urn:microsoft.com/office/officeart/2005/8/layout/vList2"/>
    <dgm:cxn modelId="{AE0D9079-E1E6-4244-BDE0-5674C63C3F7F}" type="presOf" srcId="{DE1BC000-AE41-5245-867C-399EB1E41D8F}" destId="{15F8A723-D00C-A54E-8457-6FE18A4E1D86}" srcOrd="0" destOrd="0" presId="urn:microsoft.com/office/officeart/2005/8/layout/vList2"/>
    <dgm:cxn modelId="{14CB24B6-DB10-244E-B5DE-7350FECD51C0}" type="presParOf" srcId="{0E904AD4-BAC9-FB4B-B60E-92C1F5998198}" destId="{C93F1B89-4B29-BF4A-AB10-6F678D2FBF8F}" srcOrd="0" destOrd="0" presId="urn:microsoft.com/office/officeart/2005/8/layout/vList2"/>
    <dgm:cxn modelId="{2F029F47-92E8-DA44-AC9D-7CC3FF314AF0}" type="presParOf" srcId="{0E904AD4-BAC9-FB4B-B60E-92C1F5998198}" destId="{4C807295-B03E-A74E-8D9C-CDB61985BF86}" srcOrd="1" destOrd="0" presId="urn:microsoft.com/office/officeart/2005/8/layout/vList2"/>
    <dgm:cxn modelId="{0947397C-3F3F-B044-8274-C0975C68C4EC}" type="presParOf" srcId="{0E904AD4-BAC9-FB4B-B60E-92C1F5998198}" destId="{5C06D6A7-1A99-414D-A6A0-580402F183FF}" srcOrd="2" destOrd="0" presId="urn:microsoft.com/office/officeart/2005/8/layout/vList2"/>
    <dgm:cxn modelId="{05DA782C-63E4-704E-9581-75A9FD5249E9}" type="presParOf" srcId="{0E904AD4-BAC9-FB4B-B60E-92C1F5998198}" destId="{B62AB8F3-AF07-4C45-B6D6-92445265DFB4}" srcOrd="3" destOrd="0" presId="urn:microsoft.com/office/officeart/2005/8/layout/vList2"/>
    <dgm:cxn modelId="{378E754F-8FD5-BC40-B8C9-919A5DF6CB8A}" type="presParOf" srcId="{0E904AD4-BAC9-FB4B-B60E-92C1F5998198}" destId="{15F8A723-D00C-A54E-8457-6FE18A4E1D86}" srcOrd="4" destOrd="0" presId="urn:microsoft.com/office/officeart/2005/8/layout/vList2"/>
    <dgm:cxn modelId="{AB0494FE-7CA1-954A-9588-7AF8DE2710DA}" type="presParOf" srcId="{0E904AD4-BAC9-FB4B-B60E-92C1F5998198}" destId="{8D7D72C9-FE60-2F44-9811-45BDDEE2F807}" srcOrd="5" destOrd="0" presId="urn:microsoft.com/office/officeart/2005/8/layout/vList2"/>
    <dgm:cxn modelId="{7A998A7B-DCEF-5D4E-A603-C3F5215B1AED}" type="presParOf" srcId="{0E904AD4-BAC9-FB4B-B60E-92C1F5998198}" destId="{1BAC6A4C-633B-9540-A02B-0A3EBEACCB82}" srcOrd="6" destOrd="0" presId="urn:microsoft.com/office/officeart/2005/8/layout/vList2"/>
    <dgm:cxn modelId="{291832D6-3443-A54E-A506-AB9C27D1E05B}" type="presParOf" srcId="{0E904AD4-BAC9-FB4B-B60E-92C1F5998198}" destId="{1DF44CB1-EB4E-5E41-9EF3-BDA5ADF12818}" srcOrd="7" destOrd="0" presId="urn:microsoft.com/office/officeart/2005/8/layout/vList2"/>
    <dgm:cxn modelId="{6428170D-2510-D94A-9604-A89C9FAF86E7}" type="presParOf" srcId="{0E904AD4-BAC9-FB4B-B60E-92C1F5998198}" destId="{E5E58730-3135-9C4D-9687-0CF55A225465}" srcOrd="8" destOrd="0" presId="urn:microsoft.com/office/officeart/2005/8/layout/vList2"/>
    <dgm:cxn modelId="{88D2061A-7D5A-CD42-9292-6A121B31FD13}" type="presParOf" srcId="{0E904AD4-BAC9-FB4B-B60E-92C1F5998198}" destId="{8F22BE5F-C35B-EF47-81EA-37D3BFB1399C}" srcOrd="9" destOrd="0" presId="urn:microsoft.com/office/officeart/2005/8/layout/vList2"/>
    <dgm:cxn modelId="{552EB030-9698-244A-B37A-4704D1B11BA3}" type="presParOf" srcId="{0E904AD4-BAC9-FB4B-B60E-92C1F5998198}" destId="{B95D4059-A60B-D143-B838-5B29B5DE53C0}" srcOrd="10" destOrd="0" presId="urn:microsoft.com/office/officeart/2005/8/layout/vList2"/>
    <dgm:cxn modelId="{EB3BA3D4-80D1-234F-8110-EA9B9F3F116F}" type="presParOf" srcId="{0E904AD4-BAC9-FB4B-B60E-92C1F5998198}" destId="{20FD07A8-BA35-B14A-A469-36C622BFAC2F}" srcOrd="11" destOrd="0" presId="urn:microsoft.com/office/officeart/2005/8/layout/vList2"/>
    <dgm:cxn modelId="{C5E07E2A-20B3-B24D-8C1E-F3C5C017E94B}" type="presParOf" srcId="{0E904AD4-BAC9-FB4B-B60E-92C1F5998198}" destId="{89CA5029-78D5-A444-A061-3279D9EB1E37}" srcOrd="12" destOrd="0" presId="urn:microsoft.com/office/officeart/2005/8/layout/vList2"/>
    <dgm:cxn modelId="{25D2F3DA-0DD8-F94B-BF57-B0D18119389E}" type="presParOf" srcId="{0E904AD4-BAC9-FB4B-B60E-92C1F5998198}" destId="{4A9C95DA-B640-834E-BE5C-0600B9E4EE7B}" srcOrd="13" destOrd="0" presId="urn:microsoft.com/office/officeart/2005/8/layout/vList2"/>
    <dgm:cxn modelId="{E4E811DC-CF5C-2B4E-AAB7-AAA634B8C613}" type="presParOf" srcId="{0E904AD4-BAC9-FB4B-B60E-92C1F5998198}" destId="{6CA4C1D5-0A3B-B242-8431-6329929ED83F}" srcOrd="14" destOrd="0" presId="urn:microsoft.com/office/officeart/2005/8/layout/vList2"/>
    <dgm:cxn modelId="{94140F33-D26C-AD4B-9196-779F602632D5}" type="presParOf" srcId="{0E904AD4-BAC9-FB4B-B60E-92C1F5998198}" destId="{6B7CFA79-AB73-CD49-87EA-29A9542752AD}" srcOrd="15" destOrd="0" presId="urn:microsoft.com/office/officeart/2005/8/layout/vList2"/>
    <dgm:cxn modelId="{E0E84391-B1DD-7D46-884D-79B1515BC3B4}" type="presParOf" srcId="{0E904AD4-BAC9-FB4B-B60E-92C1F5998198}" destId="{E339C017-4F3A-5C41-9154-9FBD02431F5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F5CE8A-2444-D346-800D-A37771F7B703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485C380B-0891-C647-A630-8F56B46D4A1C}">
      <dgm:prSet/>
      <dgm:spPr/>
      <dgm:t>
        <a:bodyPr/>
        <a:lstStyle/>
        <a:p>
          <a:pPr rtl="0"/>
          <a:r>
            <a:rPr lang="ca-ES" b="1" u="sng" dirty="0" smtClean="0"/>
            <a:t>Catalunya:</a:t>
          </a:r>
          <a:r>
            <a:rPr lang="ca-ES" b="1" dirty="0" smtClean="0"/>
            <a:t> 25 </a:t>
          </a:r>
          <a:r>
            <a:rPr lang="ca-ES" b="1" dirty="0" smtClean="0"/>
            <a:t>pupils  </a:t>
          </a:r>
          <a:r>
            <a:rPr lang="ca-ES" b="1" dirty="0" err="1" smtClean="0"/>
            <a:t>aged</a:t>
          </a:r>
          <a:r>
            <a:rPr lang="ca-ES" b="1" dirty="0" smtClean="0"/>
            <a:t> 15</a:t>
          </a:r>
          <a:r>
            <a:rPr lang="ca-ES" b="1" dirty="0" smtClean="0"/>
            <a:t>-17 </a:t>
          </a:r>
          <a:r>
            <a:rPr lang="ca-ES" b="1" dirty="0" smtClean="0"/>
            <a:t>(4th </a:t>
          </a:r>
          <a:r>
            <a:rPr lang="ca-ES" b="1" dirty="0" smtClean="0"/>
            <a:t>ESO) / Tutoria</a:t>
          </a:r>
          <a:endParaRPr lang="ca-ES" dirty="0"/>
        </a:p>
      </dgm:t>
    </dgm:pt>
    <dgm:pt modelId="{72CA9F2C-BE63-2443-834E-C7B5A3515729}" type="parTrans" cxnId="{1F61FE0D-DFD3-3C45-9D6A-C52F0F56936A}">
      <dgm:prSet/>
      <dgm:spPr/>
      <dgm:t>
        <a:bodyPr/>
        <a:lstStyle/>
        <a:p>
          <a:endParaRPr lang="ca-ES"/>
        </a:p>
      </dgm:t>
    </dgm:pt>
    <dgm:pt modelId="{81FFB601-F517-2945-AFC1-81B1508AEFEF}" type="sibTrans" cxnId="{1F61FE0D-DFD3-3C45-9D6A-C52F0F56936A}">
      <dgm:prSet/>
      <dgm:spPr/>
      <dgm:t>
        <a:bodyPr/>
        <a:lstStyle/>
        <a:p>
          <a:endParaRPr lang="ca-ES"/>
        </a:p>
      </dgm:t>
    </dgm:pt>
    <dgm:pt modelId="{333E7A9E-5ED5-5C43-834F-C5F832C49EE5}">
      <dgm:prSet/>
      <dgm:spPr/>
      <dgm:t>
        <a:bodyPr/>
        <a:lstStyle/>
        <a:p>
          <a:pPr rtl="0"/>
          <a:r>
            <a:rPr lang="ca-ES" b="1" u="sng" dirty="0" smtClean="0"/>
            <a:t>Astúries</a:t>
          </a:r>
          <a:r>
            <a:rPr lang="ca-ES" b="1" dirty="0" smtClean="0"/>
            <a:t>: 10 </a:t>
          </a:r>
          <a:r>
            <a:rPr lang="ca-ES" b="1" dirty="0" smtClean="0"/>
            <a:t>pupils  </a:t>
          </a:r>
          <a:r>
            <a:rPr lang="ca-ES" b="1" dirty="0" err="1" smtClean="0"/>
            <a:t>aged</a:t>
          </a:r>
          <a:r>
            <a:rPr lang="ca-ES" b="1" dirty="0" smtClean="0"/>
            <a:t> 15</a:t>
          </a:r>
          <a:r>
            <a:rPr lang="ca-ES" b="1" dirty="0" smtClean="0"/>
            <a:t>-17 </a:t>
          </a:r>
          <a:r>
            <a:rPr lang="ca-ES" b="1" dirty="0" smtClean="0"/>
            <a:t>(4th </a:t>
          </a:r>
          <a:r>
            <a:rPr lang="ca-ES" b="1" dirty="0" smtClean="0"/>
            <a:t>ESO) / </a:t>
          </a:r>
          <a:r>
            <a:rPr lang="ca-ES" b="1" dirty="0" err="1" smtClean="0"/>
            <a:t>Informatics</a:t>
          </a:r>
          <a:endParaRPr lang="ca-ES" dirty="0"/>
        </a:p>
      </dgm:t>
    </dgm:pt>
    <dgm:pt modelId="{04E8A3DC-25BD-0346-A6BD-22AD195FD169}" type="parTrans" cxnId="{DF7C0997-C627-D343-AC36-6E03DE3E188C}">
      <dgm:prSet/>
      <dgm:spPr/>
      <dgm:t>
        <a:bodyPr/>
        <a:lstStyle/>
        <a:p>
          <a:endParaRPr lang="ca-ES"/>
        </a:p>
      </dgm:t>
    </dgm:pt>
    <dgm:pt modelId="{AE1CC0B1-8FE7-2545-9CD1-9C22CEBB5B49}" type="sibTrans" cxnId="{DF7C0997-C627-D343-AC36-6E03DE3E188C}">
      <dgm:prSet/>
      <dgm:spPr/>
      <dgm:t>
        <a:bodyPr/>
        <a:lstStyle/>
        <a:p>
          <a:endParaRPr lang="ca-ES"/>
        </a:p>
      </dgm:t>
    </dgm:pt>
    <dgm:pt modelId="{C8306242-A33B-9749-AD2E-F3A28996DB3D}">
      <dgm:prSet/>
      <dgm:spPr/>
      <dgm:t>
        <a:bodyPr/>
        <a:lstStyle/>
        <a:p>
          <a:pPr rtl="0"/>
          <a:r>
            <a:rPr lang="ca-ES" b="1" u="sng" dirty="0" smtClean="0"/>
            <a:t>Portugal:</a:t>
          </a:r>
          <a:r>
            <a:rPr lang="ca-ES" b="1" dirty="0" smtClean="0"/>
            <a:t> 30 </a:t>
          </a:r>
          <a:r>
            <a:rPr lang="ca-ES" b="1" dirty="0" smtClean="0"/>
            <a:t>pupils  </a:t>
          </a:r>
          <a:r>
            <a:rPr lang="ca-ES" b="1" dirty="0" err="1" smtClean="0"/>
            <a:t>aged</a:t>
          </a:r>
          <a:r>
            <a:rPr lang="ca-ES" b="1" dirty="0" smtClean="0"/>
            <a:t> 15</a:t>
          </a:r>
          <a:r>
            <a:rPr lang="ca-ES" b="1" dirty="0" smtClean="0"/>
            <a:t>-18 </a:t>
          </a:r>
          <a:r>
            <a:rPr lang="ca-ES" b="1" dirty="0" smtClean="0"/>
            <a:t> </a:t>
          </a:r>
          <a:r>
            <a:rPr lang="ca-ES" b="1" dirty="0" smtClean="0"/>
            <a:t>/ </a:t>
          </a:r>
          <a:r>
            <a:rPr lang="ca-ES" b="1" dirty="0" err="1" smtClean="0"/>
            <a:t>Spanish</a:t>
          </a:r>
          <a:r>
            <a:rPr lang="ca-ES" b="1" dirty="0" smtClean="0"/>
            <a:t> as a </a:t>
          </a:r>
          <a:r>
            <a:rPr lang="ca-ES" b="1" dirty="0" err="1" smtClean="0"/>
            <a:t>foreign</a:t>
          </a:r>
          <a:r>
            <a:rPr lang="ca-ES" b="1" dirty="0" smtClean="0"/>
            <a:t> </a:t>
          </a:r>
          <a:r>
            <a:rPr lang="ca-ES" b="1" dirty="0" err="1" smtClean="0"/>
            <a:t>language</a:t>
          </a:r>
          <a:endParaRPr lang="ca-ES" dirty="0"/>
        </a:p>
      </dgm:t>
    </dgm:pt>
    <dgm:pt modelId="{8A4B7F1D-4076-3442-BDEA-3237F6496A3A}" type="parTrans" cxnId="{EA99B508-A4BA-AA4F-AC9B-15FD4DAB16F5}">
      <dgm:prSet/>
      <dgm:spPr/>
      <dgm:t>
        <a:bodyPr/>
        <a:lstStyle/>
        <a:p>
          <a:endParaRPr lang="ca-ES"/>
        </a:p>
      </dgm:t>
    </dgm:pt>
    <dgm:pt modelId="{D5BE49F4-6EBD-E54B-8063-B5457436A767}" type="sibTrans" cxnId="{EA99B508-A4BA-AA4F-AC9B-15FD4DAB16F5}">
      <dgm:prSet/>
      <dgm:spPr/>
      <dgm:t>
        <a:bodyPr/>
        <a:lstStyle/>
        <a:p>
          <a:endParaRPr lang="ca-ES"/>
        </a:p>
      </dgm:t>
    </dgm:pt>
    <dgm:pt modelId="{270049E2-EE92-5544-807A-748DDFD0E317}">
      <dgm:prSet/>
      <dgm:spPr/>
      <dgm:t>
        <a:bodyPr/>
        <a:lstStyle/>
        <a:p>
          <a:pPr rtl="0"/>
          <a:r>
            <a:rPr lang="ca-ES" b="1" u="sng" dirty="0" err="1" smtClean="0"/>
            <a:t>Sweden</a:t>
          </a:r>
          <a:r>
            <a:rPr lang="ca-ES" b="1" u="sng" dirty="0" smtClean="0"/>
            <a:t>:</a:t>
          </a:r>
          <a:r>
            <a:rPr lang="ca-ES" b="1" dirty="0" smtClean="0"/>
            <a:t> </a:t>
          </a:r>
        </a:p>
        <a:p>
          <a:pPr rtl="0"/>
          <a:r>
            <a:rPr lang="ca-ES" b="1" dirty="0" smtClean="0"/>
            <a:t>10 pupils</a:t>
          </a:r>
        </a:p>
        <a:p>
          <a:pPr rtl="0"/>
          <a:r>
            <a:rPr lang="ca-ES" b="1" dirty="0" err="1" smtClean="0"/>
            <a:t>aged</a:t>
          </a:r>
          <a:r>
            <a:rPr lang="ca-ES" b="1" dirty="0" smtClean="0"/>
            <a:t> </a:t>
          </a:r>
          <a:r>
            <a:rPr lang="ca-ES" b="1" dirty="0" smtClean="0"/>
            <a:t>17 </a:t>
          </a:r>
          <a:r>
            <a:rPr lang="ca-ES" b="1" dirty="0" err="1" smtClean="0"/>
            <a:t>Spanish</a:t>
          </a:r>
          <a:r>
            <a:rPr lang="ca-ES" b="1" dirty="0" smtClean="0"/>
            <a:t> as a </a:t>
          </a:r>
          <a:r>
            <a:rPr lang="ca-ES" b="1" dirty="0" err="1" smtClean="0"/>
            <a:t>foreign</a:t>
          </a:r>
          <a:r>
            <a:rPr lang="ca-ES" b="1" dirty="0" smtClean="0"/>
            <a:t> </a:t>
          </a:r>
          <a:r>
            <a:rPr lang="ca-ES" b="1" dirty="0" err="1" smtClean="0"/>
            <a:t>language</a:t>
          </a:r>
          <a:endParaRPr lang="ca-ES" dirty="0"/>
        </a:p>
      </dgm:t>
    </dgm:pt>
    <dgm:pt modelId="{B6ECE589-DF2F-924A-9C2F-7EE3D6794AF9}" type="parTrans" cxnId="{2DA8397E-86B7-A047-956A-A4DE9B8B149B}">
      <dgm:prSet/>
      <dgm:spPr/>
      <dgm:t>
        <a:bodyPr/>
        <a:lstStyle/>
        <a:p>
          <a:endParaRPr lang="ca-ES"/>
        </a:p>
      </dgm:t>
    </dgm:pt>
    <dgm:pt modelId="{93551971-7120-4E4D-976A-E7DC7952ECCB}" type="sibTrans" cxnId="{2DA8397E-86B7-A047-956A-A4DE9B8B149B}">
      <dgm:prSet/>
      <dgm:spPr/>
      <dgm:t>
        <a:bodyPr/>
        <a:lstStyle/>
        <a:p>
          <a:endParaRPr lang="ca-ES"/>
        </a:p>
      </dgm:t>
    </dgm:pt>
    <dgm:pt modelId="{21B2423C-5763-0944-9E82-DFD15B44BF74}" type="pres">
      <dgm:prSet presAssocID="{D5F5CE8A-2444-D346-800D-A37771F7B7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448E0C77-1067-1846-BCEF-07B05460AFC8}" type="pres">
      <dgm:prSet presAssocID="{485C380B-0891-C647-A630-8F56B46D4A1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C0D7336-3AE0-694B-A41D-4C26B80EA3E7}" type="pres">
      <dgm:prSet presAssocID="{81FFB601-F517-2945-AFC1-81B1508AEFEF}" presName="sibTrans" presStyleCnt="0"/>
      <dgm:spPr/>
    </dgm:pt>
    <dgm:pt modelId="{CE6D9867-1A18-4049-993B-9D2D621D4B14}" type="pres">
      <dgm:prSet presAssocID="{333E7A9E-5ED5-5C43-834F-C5F832C49E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43020AB-C2A7-B541-91AB-CBE74A365B90}" type="pres">
      <dgm:prSet presAssocID="{AE1CC0B1-8FE7-2545-9CD1-9C22CEBB5B49}" presName="sibTrans" presStyleCnt="0"/>
      <dgm:spPr/>
    </dgm:pt>
    <dgm:pt modelId="{C1274A65-E4DF-1F4A-99A9-A9C2B10F96F9}" type="pres">
      <dgm:prSet presAssocID="{C8306242-A33B-9749-AD2E-F3A28996DB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B481B88-712E-2F41-9D63-F3CFD5F4F427}" type="pres">
      <dgm:prSet presAssocID="{D5BE49F4-6EBD-E54B-8063-B5457436A767}" presName="sibTrans" presStyleCnt="0"/>
      <dgm:spPr/>
    </dgm:pt>
    <dgm:pt modelId="{E3FD23B2-3D23-C249-B0A9-7DC33DF7F116}" type="pres">
      <dgm:prSet presAssocID="{270049E2-EE92-5544-807A-748DDFD0E3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B18DDA9-E4D6-9645-98A9-4995CE190D71}" type="presOf" srcId="{C8306242-A33B-9749-AD2E-F3A28996DB3D}" destId="{C1274A65-E4DF-1F4A-99A9-A9C2B10F96F9}" srcOrd="0" destOrd="0" presId="urn:microsoft.com/office/officeart/2005/8/layout/hList6"/>
    <dgm:cxn modelId="{DF7C0997-C627-D343-AC36-6E03DE3E188C}" srcId="{D5F5CE8A-2444-D346-800D-A37771F7B703}" destId="{333E7A9E-5ED5-5C43-834F-C5F832C49EE5}" srcOrd="1" destOrd="0" parTransId="{04E8A3DC-25BD-0346-A6BD-22AD195FD169}" sibTransId="{AE1CC0B1-8FE7-2545-9CD1-9C22CEBB5B49}"/>
    <dgm:cxn modelId="{BACAEDE2-1B95-4444-A231-A7F0F51D7E96}" type="presOf" srcId="{485C380B-0891-C647-A630-8F56B46D4A1C}" destId="{448E0C77-1067-1846-BCEF-07B05460AFC8}" srcOrd="0" destOrd="0" presId="urn:microsoft.com/office/officeart/2005/8/layout/hList6"/>
    <dgm:cxn modelId="{EA99B508-A4BA-AA4F-AC9B-15FD4DAB16F5}" srcId="{D5F5CE8A-2444-D346-800D-A37771F7B703}" destId="{C8306242-A33B-9749-AD2E-F3A28996DB3D}" srcOrd="2" destOrd="0" parTransId="{8A4B7F1D-4076-3442-BDEA-3237F6496A3A}" sibTransId="{D5BE49F4-6EBD-E54B-8063-B5457436A767}"/>
    <dgm:cxn modelId="{2DA8397E-86B7-A047-956A-A4DE9B8B149B}" srcId="{D5F5CE8A-2444-D346-800D-A37771F7B703}" destId="{270049E2-EE92-5544-807A-748DDFD0E317}" srcOrd="3" destOrd="0" parTransId="{B6ECE589-DF2F-924A-9C2F-7EE3D6794AF9}" sibTransId="{93551971-7120-4E4D-976A-E7DC7952ECCB}"/>
    <dgm:cxn modelId="{1F61FE0D-DFD3-3C45-9D6A-C52F0F56936A}" srcId="{D5F5CE8A-2444-D346-800D-A37771F7B703}" destId="{485C380B-0891-C647-A630-8F56B46D4A1C}" srcOrd="0" destOrd="0" parTransId="{72CA9F2C-BE63-2443-834E-C7B5A3515729}" sibTransId="{81FFB601-F517-2945-AFC1-81B1508AEFEF}"/>
    <dgm:cxn modelId="{B21A8445-8ED2-D84D-830D-BCCB96E2C36B}" type="presOf" srcId="{270049E2-EE92-5544-807A-748DDFD0E317}" destId="{E3FD23B2-3D23-C249-B0A9-7DC33DF7F116}" srcOrd="0" destOrd="0" presId="urn:microsoft.com/office/officeart/2005/8/layout/hList6"/>
    <dgm:cxn modelId="{F79B1741-97FD-4441-9E7A-2DA68D285C6F}" type="presOf" srcId="{D5F5CE8A-2444-D346-800D-A37771F7B703}" destId="{21B2423C-5763-0944-9E82-DFD15B44BF74}" srcOrd="0" destOrd="0" presId="urn:microsoft.com/office/officeart/2005/8/layout/hList6"/>
    <dgm:cxn modelId="{2EF526C2-3027-B441-B46F-99A1A0998040}" type="presOf" srcId="{333E7A9E-5ED5-5C43-834F-C5F832C49EE5}" destId="{CE6D9867-1A18-4049-993B-9D2D621D4B14}" srcOrd="0" destOrd="0" presId="urn:microsoft.com/office/officeart/2005/8/layout/hList6"/>
    <dgm:cxn modelId="{1BF3C7EF-977C-A34A-BFF1-04F192DE09E7}" type="presParOf" srcId="{21B2423C-5763-0944-9E82-DFD15B44BF74}" destId="{448E0C77-1067-1846-BCEF-07B05460AFC8}" srcOrd="0" destOrd="0" presId="urn:microsoft.com/office/officeart/2005/8/layout/hList6"/>
    <dgm:cxn modelId="{2E13EA51-1550-D542-B38D-DC2490B497DE}" type="presParOf" srcId="{21B2423C-5763-0944-9E82-DFD15B44BF74}" destId="{2C0D7336-3AE0-694B-A41D-4C26B80EA3E7}" srcOrd="1" destOrd="0" presId="urn:microsoft.com/office/officeart/2005/8/layout/hList6"/>
    <dgm:cxn modelId="{18FF2EE8-845C-6F48-B3C5-DEB5E2094E67}" type="presParOf" srcId="{21B2423C-5763-0944-9E82-DFD15B44BF74}" destId="{CE6D9867-1A18-4049-993B-9D2D621D4B14}" srcOrd="2" destOrd="0" presId="urn:microsoft.com/office/officeart/2005/8/layout/hList6"/>
    <dgm:cxn modelId="{FFBFC9E6-8FEC-BD41-9319-C61F0077398C}" type="presParOf" srcId="{21B2423C-5763-0944-9E82-DFD15B44BF74}" destId="{343020AB-C2A7-B541-91AB-CBE74A365B90}" srcOrd="3" destOrd="0" presId="urn:microsoft.com/office/officeart/2005/8/layout/hList6"/>
    <dgm:cxn modelId="{99F07E42-FC6A-E94F-92A3-30B3D90BC72D}" type="presParOf" srcId="{21B2423C-5763-0944-9E82-DFD15B44BF74}" destId="{C1274A65-E4DF-1F4A-99A9-A9C2B10F96F9}" srcOrd="4" destOrd="0" presId="urn:microsoft.com/office/officeart/2005/8/layout/hList6"/>
    <dgm:cxn modelId="{07746C1B-EDC7-6A46-AD28-B4A600493218}" type="presParOf" srcId="{21B2423C-5763-0944-9E82-DFD15B44BF74}" destId="{7B481B88-712E-2F41-9D63-F3CFD5F4F427}" srcOrd="5" destOrd="0" presId="urn:microsoft.com/office/officeart/2005/8/layout/hList6"/>
    <dgm:cxn modelId="{35EE5435-2185-EB40-852D-5FD57F56914F}" type="presParOf" srcId="{21B2423C-5763-0944-9E82-DFD15B44BF74}" destId="{E3FD23B2-3D23-C249-B0A9-7DC33DF7F11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3A7CC7-A6D9-C949-A990-E4CEA5FADFF6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31DC17BF-F7BE-274A-9920-9897E80CB540}">
      <dgm:prSet/>
      <dgm:spPr/>
      <dgm:t>
        <a:bodyPr/>
        <a:lstStyle/>
        <a:p>
          <a:pPr rtl="0"/>
          <a:r>
            <a:rPr lang="ca-ES" b="1" dirty="0" smtClean="0"/>
            <a:t>Articles </a:t>
          </a:r>
          <a:r>
            <a:rPr lang="ca-ES" b="1" dirty="0" err="1" smtClean="0"/>
            <a:t>and</a:t>
          </a:r>
          <a:r>
            <a:rPr lang="ca-ES" b="1" dirty="0" smtClean="0"/>
            <a:t> </a:t>
          </a:r>
          <a:r>
            <a:rPr lang="ca-ES" b="1" dirty="0" err="1" smtClean="0"/>
            <a:t>Presentation</a:t>
          </a:r>
          <a:r>
            <a:rPr lang="ca-ES" b="1" dirty="0" smtClean="0"/>
            <a:t> in </a:t>
          </a:r>
          <a:r>
            <a:rPr lang="ca-ES" b="1" dirty="0" err="1" smtClean="0"/>
            <a:t>the</a:t>
          </a:r>
          <a:r>
            <a:rPr lang="ca-ES" b="1" dirty="0" smtClean="0"/>
            <a:t> </a:t>
          </a:r>
          <a:r>
            <a:rPr lang="ca-ES" b="1" dirty="0" err="1" smtClean="0"/>
            <a:t>Twinspace</a:t>
          </a:r>
          <a:r>
            <a:rPr lang="ca-ES" b="1" dirty="0" smtClean="0"/>
            <a:t>;</a:t>
          </a:r>
          <a:endParaRPr lang="ca-ES" dirty="0"/>
        </a:p>
      </dgm:t>
    </dgm:pt>
    <dgm:pt modelId="{49AB5039-E9E5-9644-AD57-3347336B06FC}" type="parTrans" cxnId="{E2D33CFF-621A-F441-9015-5949888B2F68}">
      <dgm:prSet/>
      <dgm:spPr/>
      <dgm:t>
        <a:bodyPr/>
        <a:lstStyle/>
        <a:p>
          <a:endParaRPr lang="ca-ES"/>
        </a:p>
      </dgm:t>
    </dgm:pt>
    <dgm:pt modelId="{433E5B28-CFBF-F741-9979-0D5592609DB1}" type="sibTrans" cxnId="{E2D33CFF-621A-F441-9015-5949888B2F68}">
      <dgm:prSet/>
      <dgm:spPr/>
      <dgm:t>
        <a:bodyPr/>
        <a:lstStyle/>
        <a:p>
          <a:endParaRPr lang="ca-ES"/>
        </a:p>
      </dgm:t>
    </dgm:pt>
    <dgm:pt modelId="{64D22045-B992-3745-A80F-9FEA8667A5A0}">
      <dgm:prSet/>
      <dgm:spPr/>
      <dgm:t>
        <a:bodyPr/>
        <a:lstStyle/>
        <a:p>
          <a:pPr rtl="0"/>
          <a:r>
            <a:rPr lang="ca-ES" b="1" dirty="0" err="1" smtClean="0"/>
            <a:t>Comments</a:t>
          </a:r>
          <a:r>
            <a:rPr lang="ca-ES" b="1" dirty="0" smtClean="0"/>
            <a:t> in </a:t>
          </a:r>
          <a:r>
            <a:rPr lang="ca-ES" b="1" dirty="0" err="1" smtClean="0"/>
            <a:t>the</a:t>
          </a:r>
          <a:r>
            <a:rPr lang="ca-ES" b="1" dirty="0" smtClean="0"/>
            <a:t> </a:t>
          </a:r>
          <a:r>
            <a:rPr lang="ca-ES" b="1" dirty="0" err="1" smtClean="0"/>
            <a:t>forums</a:t>
          </a:r>
          <a:endParaRPr lang="ca-ES" dirty="0"/>
        </a:p>
      </dgm:t>
    </dgm:pt>
    <dgm:pt modelId="{C024E1C3-D151-A54F-8D91-5E7B6B53CED7}" type="parTrans" cxnId="{C3895DB8-9333-2349-932F-55853726CC23}">
      <dgm:prSet/>
      <dgm:spPr/>
      <dgm:t>
        <a:bodyPr/>
        <a:lstStyle/>
        <a:p>
          <a:endParaRPr lang="ca-ES"/>
        </a:p>
      </dgm:t>
    </dgm:pt>
    <dgm:pt modelId="{5D3FFDA7-9B7E-1340-ACBE-ADEB968CDCB0}" type="sibTrans" cxnId="{C3895DB8-9333-2349-932F-55853726CC23}">
      <dgm:prSet/>
      <dgm:spPr/>
      <dgm:t>
        <a:bodyPr/>
        <a:lstStyle/>
        <a:p>
          <a:endParaRPr lang="ca-ES"/>
        </a:p>
      </dgm:t>
    </dgm:pt>
    <dgm:pt modelId="{665B41DA-7EBC-764C-A668-D3FA26FFFAAF}">
      <dgm:prSet/>
      <dgm:spPr/>
      <dgm:t>
        <a:bodyPr/>
        <a:lstStyle/>
        <a:p>
          <a:pPr rtl="0"/>
          <a:r>
            <a:rPr lang="ca-ES" b="1" dirty="0" err="1" smtClean="0"/>
            <a:t>Profiles</a:t>
          </a:r>
          <a:r>
            <a:rPr lang="ca-ES" b="1" dirty="0" smtClean="0"/>
            <a:t> </a:t>
          </a:r>
          <a:r>
            <a:rPr lang="ca-ES" b="1" dirty="0" err="1" smtClean="0"/>
            <a:t>editing</a:t>
          </a:r>
          <a:endParaRPr lang="ca-ES" dirty="0"/>
        </a:p>
      </dgm:t>
    </dgm:pt>
    <dgm:pt modelId="{55076A10-4ACD-7A48-A294-2A4C2865669B}" type="parTrans" cxnId="{959BE878-C3B3-5846-936A-F0B458B97B13}">
      <dgm:prSet/>
      <dgm:spPr/>
      <dgm:t>
        <a:bodyPr/>
        <a:lstStyle/>
        <a:p>
          <a:endParaRPr lang="ca-ES"/>
        </a:p>
      </dgm:t>
    </dgm:pt>
    <dgm:pt modelId="{38E19A4E-7B4D-C549-B90D-A9D75A0D4BE7}" type="sibTrans" cxnId="{959BE878-C3B3-5846-936A-F0B458B97B13}">
      <dgm:prSet/>
      <dgm:spPr/>
      <dgm:t>
        <a:bodyPr/>
        <a:lstStyle/>
        <a:p>
          <a:endParaRPr lang="ca-ES"/>
        </a:p>
      </dgm:t>
    </dgm:pt>
    <dgm:pt modelId="{84D6F1FC-E934-3845-A06E-162A475FBB5C}">
      <dgm:prSet/>
      <dgm:spPr/>
      <dgm:t>
        <a:bodyPr/>
        <a:lstStyle/>
        <a:p>
          <a:pPr rtl="0"/>
          <a:r>
            <a:rPr lang="ca-ES" b="1" dirty="0" err="1" smtClean="0"/>
            <a:t>Videoconferences</a:t>
          </a:r>
          <a:endParaRPr lang="ca-ES" dirty="0"/>
        </a:p>
      </dgm:t>
    </dgm:pt>
    <dgm:pt modelId="{A517321B-DAE8-3648-A8A6-88D438777140}" type="parTrans" cxnId="{6F9DE1D6-8A4E-8C4B-AF82-A41899645004}">
      <dgm:prSet/>
      <dgm:spPr/>
      <dgm:t>
        <a:bodyPr/>
        <a:lstStyle/>
        <a:p>
          <a:endParaRPr lang="ca-ES"/>
        </a:p>
      </dgm:t>
    </dgm:pt>
    <dgm:pt modelId="{B66E9049-13E2-994A-B05C-DE76BD9ACE34}" type="sibTrans" cxnId="{6F9DE1D6-8A4E-8C4B-AF82-A41899645004}">
      <dgm:prSet/>
      <dgm:spPr/>
      <dgm:t>
        <a:bodyPr/>
        <a:lstStyle/>
        <a:p>
          <a:endParaRPr lang="ca-ES"/>
        </a:p>
      </dgm:t>
    </dgm:pt>
    <dgm:pt modelId="{99C57F29-0901-E146-AEB7-3A98DA47B2C1}">
      <dgm:prSet/>
      <dgm:spPr/>
      <dgm:t>
        <a:bodyPr/>
        <a:lstStyle/>
        <a:p>
          <a:pPr rtl="0"/>
          <a:r>
            <a:rPr lang="ca-ES" b="1" dirty="0" err="1" smtClean="0"/>
            <a:t>Collaborative</a:t>
          </a:r>
          <a:r>
            <a:rPr lang="ca-ES" b="1" dirty="0" smtClean="0"/>
            <a:t> </a:t>
          </a:r>
          <a:r>
            <a:rPr lang="ca-ES" b="1" dirty="0" err="1" smtClean="0"/>
            <a:t>work</a:t>
          </a:r>
          <a:r>
            <a:rPr lang="ca-ES" b="1" dirty="0" smtClean="0"/>
            <a:t> </a:t>
          </a:r>
          <a:endParaRPr lang="ca-ES" dirty="0"/>
        </a:p>
      </dgm:t>
    </dgm:pt>
    <dgm:pt modelId="{ECE8644F-311D-4F43-9A7C-2B6814A1BCA5}" type="parTrans" cxnId="{B0A9ACDA-8986-AC45-A31B-DE9E8017AAC3}">
      <dgm:prSet/>
      <dgm:spPr/>
      <dgm:t>
        <a:bodyPr/>
        <a:lstStyle/>
        <a:p>
          <a:endParaRPr lang="ca-ES"/>
        </a:p>
      </dgm:t>
    </dgm:pt>
    <dgm:pt modelId="{C371046E-7141-C24E-9430-13FB8F8F61C0}" type="sibTrans" cxnId="{B0A9ACDA-8986-AC45-A31B-DE9E8017AAC3}">
      <dgm:prSet/>
      <dgm:spPr/>
      <dgm:t>
        <a:bodyPr/>
        <a:lstStyle/>
        <a:p>
          <a:endParaRPr lang="ca-ES"/>
        </a:p>
      </dgm:t>
    </dgm:pt>
    <dgm:pt modelId="{E833E8B9-4C60-0C41-BCBE-AAF3B19AC160}">
      <dgm:prSet/>
      <dgm:spPr/>
      <dgm:t>
        <a:bodyPr/>
        <a:lstStyle/>
        <a:p>
          <a:pPr rtl="0"/>
          <a:r>
            <a:rPr lang="ca-ES" b="1" dirty="0" err="1" smtClean="0"/>
            <a:t>Participation</a:t>
          </a:r>
          <a:r>
            <a:rPr lang="ca-ES" b="1" dirty="0" smtClean="0"/>
            <a:t> in online games</a:t>
          </a:r>
          <a:endParaRPr lang="ca-ES" dirty="0"/>
        </a:p>
      </dgm:t>
    </dgm:pt>
    <dgm:pt modelId="{053EF7C7-5037-0B4C-98AC-A18991E32500}" type="parTrans" cxnId="{F88D2A8E-2D4C-A44C-A65C-6D0176FC3EC3}">
      <dgm:prSet/>
      <dgm:spPr/>
      <dgm:t>
        <a:bodyPr/>
        <a:lstStyle/>
        <a:p>
          <a:endParaRPr lang="ca-ES"/>
        </a:p>
      </dgm:t>
    </dgm:pt>
    <dgm:pt modelId="{B0FAF27D-F7E8-CB44-8F14-2156947893BA}" type="sibTrans" cxnId="{F88D2A8E-2D4C-A44C-A65C-6D0176FC3EC3}">
      <dgm:prSet/>
      <dgm:spPr/>
      <dgm:t>
        <a:bodyPr/>
        <a:lstStyle/>
        <a:p>
          <a:endParaRPr lang="ca-ES"/>
        </a:p>
      </dgm:t>
    </dgm:pt>
    <dgm:pt modelId="{FFFB6414-CC7D-0845-98F2-131B1E9D8098}" type="pres">
      <dgm:prSet presAssocID="{253A7CC7-A6D9-C949-A990-E4CEA5FADF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a-ES"/>
        </a:p>
      </dgm:t>
    </dgm:pt>
    <dgm:pt modelId="{347D89CF-8156-BF49-B732-47ECE7117ECB}" type="pres">
      <dgm:prSet presAssocID="{253A7CC7-A6D9-C949-A990-E4CEA5FADFF6}" presName="Name1" presStyleCnt="0"/>
      <dgm:spPr/>
    </dgm:pt>
    <dgm:pt modelId="{6FE04956-7867-E54F-9F89-8A84DB25D6CC}" type="pres">
      <dgm:prSet presAssocID="{253A7CC7-A6D9-C949-A990-E4CEA5FADFF6}" presName="cycle" presStyleCnt="0"/>
      <dgm:spPr/>
    </dgm:pt>
    <dgm:pt modelId="{367A9CBC-3F7E-D94C-9B18-21D48CC52161}" type="pres">
      <dgm:prSet presAssocID="{253A7CC7-A6D9-C949-A990-E4CEA5FADFF6}" presName="srcNode" presStyleLbl="node1" presStyleIdx="0" presStyleCnt="6"/>
      <dgm:spPr/>
    </dgm:pt>
    <dgm:pt modelId="{B696D70F-D1FF-9347-B7C5-96D41C09E4CE}" type="pres">
      <dgm:prSet presAssocID="{253A7CC7-A6D9-C949-A990-E4CEA5FADFF6}" presName="conn" presStyleLbl="parChTrans1D2" presStyleIdx="0" presStyleCnt="1"/>
      <dgm:spPr/>
      <dgm:t>
        <a:bodyPr/>
        <a:lstStyle/>
        <a:p>
          <a:endParaRPr lang="ca-ES"/>
        </a:p>
      </dgm:t>
    </dgm:pt>
    <dgm:pt modelId="{3E0FF8EC-8E7D-384B-B746-BAD4A6448C42}" type="pres">
      <dgm:prSet presAssocID="{253A7CC7-A6D9-C949-A990-E4CEA5FADFF6}" presName="extraNode" presStyleLbl="node1" presStyleIdx="0" presStyleCnt="6"/>
      <dgm:spPr/>
    </dgm:pt>
    <dgm:pt modelId="{BE423A91-EAFD-7A48-B953-1B025C9C0AA2}" type="pres">
      <dgm:prSet presAssocID="{253A7CC7-A6D9-C949-A990-E4CEA5FADFF6}" presName="dstNode" presStyleLbl="node1" presStyleIdx="0" presStyleCnt="6"/>
      <dgm:spPr/>
    </dgm:pt>
    <dgm:pt modelId="{7C347C7B-EB0C-5D46-A49A-5B955EBBE585}" type="pres">
      <dgm:prSet presAssocID="{31DC17BF-F7BE-274A-9920-9897E80CB54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C8DB398-ECAC-2445-94A9-73CDF88B7AF0}" type="pres">
      <dgm:prSet presAssocID="{31DC17BF-F7BE-274A-9920-9897E80CB540}" presName="accent_1" presStyleCnt="0"/>
      <dgm:spPr/>
    </dgm:pt>
    <dgm:pt modelId="{1DC764A3-FCD8-5341-9C6C-D35E5C4B3D92}" type="pres">
      <dgm:prSet presAssocID="{31DC17BF-F7BE-274A-9920-9897E80CB540}" presName="accentRepeatNode" presStyleLbl="solidFgAcc1" presStyleIdx="0" presStyleCnt="6"/>
      <dgm:spPr/>
    </dgm:pt>
    <dgm:pt modelId="{E43708EA-665C-654C-BF02-BBCED80EFF30}" type="pres">
      <dgm:prSet presAssocID="{64D22045-B992-3745-A80F-9FEA8667A5A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03EC267-02A4-A54F-8A62-E532B11FF574}" type="pres">
      <dgm:prSet presAssocID="{64D22045-B992-3745-A80F-9FEA8667A5A0}" presName="accent_2" presStyleCnt="0"/>
      <dgm:spPr/>
    </dgm:pt>
    <dgm:pt modelId="{E5B4A15B-C1A4-FD47-8B29-0BBDB00D4CB7}" type="pres">
      <dgm:prSet presAssocID="{64D22045-B992-3745-A80F-9FEA8667A5A0}" presName="accentRepeatNode" presStyleLbl="solidFgAcc1" presStyleIdx="1" presStyleCnt="6"/>
      <dgm:spPr/>
    </dgm:pt>
    <dgm:pt modelId="{4A9EA5B1-45AB-064A-A941-061E15770738}" type="pres">
      <dgm:prSet presAssocID="{665B41DA-7EBC-764C-A668-D3FA26FFFAA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ADAD2D0-26E9-2648-8098-F2E147804FD1}" type="pres">
      <dgm:prSet presAssocID="{665B41DA-7EBC-764C-A668-D3FA26FFFAAF}" presName="accent_3" presStyleCnt="0"/>
      <dgm:spPr/>
    </dgm:pt>
    <dgm:pt modelId="{1B1DCB3D-E03A-8E41-BBA1-DFB079AD1ECA}" type="pres">
      <dgm:prSet presAssocID="{665B41DA-7EBC-764C-A668-D3FA26FFFAAF}" presName="accentRepeatNode" presStyleLbl="solidFgAcc1" presStyleIdx="2" presStyleCnt="6"/>
      <dgm:spPr/>
    </dgm:pt>
    <dgm:pt modelId="{10DAC7AE-FC42-F74B-BF66-DEE647D28888}" type="pres">
      <dgm:prSet presAssocID="{84D6F1FC-E934-3845-A06E-162A475FBB5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C6777ED-CC59-D540-A4B5-FC372C903DA1}" type="pres">
      <dgm:prSet presAssocID="{84D6F1FC-E934-3845-A06E-162A475FBB5C}" presName="accent_4" presStyleCnt="0"/>
      <dgm:spPr/>
    </dgm:pt>
    <dgm:pt modelId="{1FB4E3B5-E349-F147-9A3D-F7E67B575947}" type="pres">
      <dgm:prSet presAssocID="{84D6F1FC-E934-3845-A06E-162A475FBB5C}" presName="accentRepeatNode" presStyleLbl="solidFgAcc1" presStyleIdx="3" presStyleCnt="6"/>
      <dgm:spPr/>
    </dgm:pt>
    <dgm:pt modelId="{FD6F5DE2-4B85-3A42-9611-082607CC0D88}" type="pres">
      <dgm:prSet presAssocID="{99C57F29-0901-E146-AEB7-3A98DA47B2C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E11A117-19A8-4A44-B7C2-5125F2356C2D}" type="pres">
      <dgm:prSet presAssocID="{99C57F29-0901-E146-AEB7-3A98DA47B2C1}" presName="accent_5" presStyleCnt="0"/>
      <dgm:spPr/>
    </dgm:pt>
    <dgm:pt modelId="{EB2719C6-F859-5D4B-8FD2-F7A7EE04FD96}" type="pres">
      <dgm:prSet presAssocID="{99C57F29-0901-E146-AEB7-3A98DA47B2C1}" presName="accentRepeatNode" presStyleLbl="solidFgAcc1" presStyleIdx="4" presStyleCnt="6"/>
      <dgm:spPr/>
    </dgm:pt>
    <dgm:pt modelId="{30601C9B-1093-4041-B069-03412612F462}" type="pres">
      <dgm:prSet presAssocID="{E833E8B9-4C60-0C41-BCBE-AAF3B19AC16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2E1C7BB-B3A3-D546-BCA6-015158B825BE}" type="pres">
      <dgm:prSet presAssocID="{E833E8B9-4C60-0C41-BCBE-AAF3B19AC160}" presName="accent_6" presStyleCnt="0"/>
      <dgm:spPr/>
    </dgm:pt>
    <dgm:pt modelId="{5CB76281-C6F7-7F4F-BD3E-B1FAA8BB7176}" type="pres">
      <dgm:prSet presAssocID="{E833E8B9-4C60-0C41-BCBE-AAF3B19AC160}" presName="accentRepeatNode" presStyleLbl="solidFgAcc1" presStyleIdx="5" presStyleCnt="6"/>
      <dgm:spPr/>
    </dgm:pt>
  </dgm:ptLst>
  <dgm:cxnLst>
    <dgm:cxn modelId="{C3895DB8-9333-2349-932F-55853726CC23}" srcId="{253A7CC7-A6D9-C949-A990-E4CEA5FADFF6}" destId="{64D22045-B992-3745-A80F-9FEA8667A5A0}" srcOrd="1" destOrd="0" parTransId="{C024E1C3-D151-A54F-8D91-5E7B6B53CED7}" sibTransId="{5D3FFDA7-9B7E-1340-ACBE-ADEB968CDCB0}"/>
    <dgm:cxn modelId="{88839A4F-A691-5E47-8A1E-31AEF1B0EFA2}" type="presOf" srcId="{64D22045-B992-3745-A80F-9FEA8667A5A0}" destId="{E43708EA-665C-654C-BF02-BBCED80EFF30}" srcOrd="0" destOrd="0" presId="urn:microsoft.com/office/officeart/2008/layout/VerticalCurvedList"/>
    <dgm:cxn modelId="{B0A9ACDA-8986-AC45-A31B-DE9E8017AAC3}" srcId="{253A7CC7-A6D9-C949-A990-E4CEA5FADFF6}" destId="{99C57F29-0901-E146-AEB7-3A98DA47B2C1}" srcOrd="4" destOrd="0" parTransId="{ECE8644F-311D-4F43-9A7C-2B6814A1BCA5}" sibTransId="{C371046E-7141-C24E-9430-13FB8F8F61C0}"/>
    <dgm:cxn modelId="{B0B80ABF-2353-CF4E-ACD2-49734C04598D}" type="presOf" srcId="{433E5B28-CFBF-F741-9979-0D5592609DB1}" destId="{B696D70F-D1FF-9347-B7C5-96D41C09E4CE}" srcOrd="0" destOrd="0" presId="urn:microsoft.com/office/officeart/2008/layout/VerticalCurvedList"/>
    <dgm:cxn modelId="{BB2480FD-1DC4-3841-AC63-5E80991F720C}" type="presOf" srcId="{253A7CC7-A6D9-C949-A990-E4CEA5FADFF6}" destId="{FFFB6414-CC7D-0845-98F2-131B1E9D8098}" srcOrd="0" destOrd="0" presId="urn:microsoft.com/office/officeart/2008/layout/VerticalCurvedList"/>
    <dgm:cxn modelId="{959BE878-C3B3-5846-936A-F0B458B97B13}" srcId="{253A7CC7-A6D9-C949-A990-E4CEA5FADFF6}" destId="{665B41DA-7EBC-764C-A668-D3FA26FFFAAF}" srcOrd="2" destOrd="0" parTransId="{55076A10-4ACD-7A48-A294-2A4C2865669B}" sibTransId="{38E19A4E-7B4D-C549-B90D-A9D75A0D4BE7}"/>
    <dgm:cxn modelId="{E2D33CFF-621A-F441-9015-5949888B2F68}" srcId="{253A7CC7-A6D9-C949-A990-E4CEA5FADFF6}" destId="{31DC17BF-F7BE-274A-9920-9897E80CB540}" srcOrd="0" destOrd="0" parTransId="{49AB5039-E9E5-9644-AD57-3347336B06FC}" sibTransId="{433E5B28-CFBF-F741-9979-0D5592609DB1}"/>
    <dgm:cxn modelId="{4CA158A5-37E5-9C4A-AB11-D7A0BFD8A1AD}" type="presOf" srcId="{31DC17BF-F7BE-274A-9920-9897E80CB540}" destId="{7C347C7B-EB0C-5D46-A49A-5B955EBBE585}" srcOrd="0" destOrd="0" presId="urn:microsoft.com/office/officeart/2008/layout/VerticalCurvedList"/>
    <dgm:cxn modelId="{3AC53FC0-9BEA-3843-A94F-DECE2D6865AE}" type="presOf" srcId="{E833E8B9-4C60-0C41-BCBE-AAF3B19AC160}" destId="{30601C9B-1093-4041-B069-03412612F462}" srcOrd="0" destOrd="0" presId="urn:microsoft.com/office/officeart/2008/layout/VerticalCurvedList"/>
    <dgm:cxn modelId="{6F9DE1D6-8A4E-8C4B-AF82-A41899645004}" srcId="{253A7CC7-A6D9-C949-A990-E4CEA5FADFF6}" destId="{84D6F1FC-E934-3845-A06E-162A475FBB5C}" srcOrd="3" destOrd="0" parTransId="{A517321B-DAE8-3648-A8A6-88D438777140}" sibTransId="{B66E9049-13E2-994A-B05C-DE76BD9ACE34}"/>
    <dgm:cxn modelId="{6CBDCAE0-3E03-8C4F-86BB-4FD28532F969}" type="presOf" srcId="{665B41DA-7EBC-764C-A668-D3FA26FFFAAF}" destId="{4A9EA5B1-45AB-064A-A941-061E15770738}" srcOrd="0" destOrd="0" presId="urn:microsoft.com/office/officeart/2008/layout/VerticalCurvedList"/>
    <dgm:cxn modelId="{0ADC85C6-FC9A-C440-B877-D2BD004CB2E7}" type="presOf" srcId="{84D6F1FC-E934-3845-A06E-162A475FBB5C}" destId="{10DAC7AE-FC42-F74B-BF66-DEE647D28888}" srcOrd="0" destOrd="0" presId="urn:microsoft.com/office/officeart/2008/layout/VerticalCurvedList"/>
    <dgm:cxn modelId="{66F08EF6-B8AC-E449-BE0D-D29090E43AFF}" type="presOf" srcId="{99C57F29-0901-E146-AEB7-3A98DA47B2C1}" destId="{FD6F5DE2-4B85-3A42-9611-082607CC0D88}" srcOrd="0" destOrd="0" presId="urn:microsoft.com/office/officeart/2008/layout/VerticalCurvedList"/>
    <dgm:cxn modelId="{F88D2A8E-2D4C-A44C-A65C-6D0176FC3EC3}" srcId="{253A7CC7-A6D9-C949-A990-E4CEA5FADFF6}" destId="{E833E8B9-4C60-0C41-BCBE-AAF3B19AC160}" srcOrd="5" destOrd="0" parTransId="{053EF7C7-5037-0B4C-98AC-A18991E32500}" sibTransId="{B0FAF27D-F7E8-CB44-8F14-2156947893BA}"/>
    <dgm:cxn modelId="{D9B84795-A1B0-DD4D-90EE-45EC50E74874}" type="presParOf" srcId="{FFFB6414-CC7D-0845-98F2-131B1E9D8098}" destId="{347D89CF-8156-BF49-B732-47ECE7117ECB}" srcOrd="0" destOrd="0" presId="urn:microsoft.com/office/officeart/2008/layout/VerticalCurvedList"/>
    <dgm:cxn modelId="{996CCE39-21CD-7140-A4AD-B1068B0424CB}" type="presParOf" srcId="{347D89CF-8156-BF49-B732-47ECE7117ECB}" destId="{6FE04956-7867-E54F-9F89-8A84DB25D6CC}" srcOrd="0" destOrd="0" presId="urn:microsoft.com/office/officeart/2008/layout/VerticalCurvedList"/>
    <dgm:cxn modelId="{D55F6ABE-F19F-784B-9225-3FA9CE4EF3B5}" type="presParOf" srcId="{6FE04956-7867-E54F-9F89-8A84DB25D6CC}" destId="{367A9CBC-3F7E-D94C-9B18-21D48CC52161}" srcOrd="0" destOrd="0" presId="urn:microsoft.com/office/officeart/2008/layout/VerticalCurvedList"/>
    <dgm:cxn modelId="{E9FEAD0E-AAF9-6C4F-9B3C-D444B3518D1E}" type="presParOf" srcId="{6FE04956-7867-E54F-9F89-8A84DB25D6CC}" destId="{B696D70F-D1FF-9347-B7C5-96D41C09E4CE}" srcOrd="1" destOrd="0" presId="urn:microsoft.com/office/officeart/2008/layout/VerticalCurvedList"/>
    <dgm:cxn modelId="{C442F9CB-E27A-0D45-8E11-DCDFDEF5283B}" type="presParOf" srcId="{6FE04956-7867-E54F-9F89-8A84DB25D6CC}" destId="{3E0FF8EC-8E7D-384B-B746-BAD4A6448C42}" srcOrd="2" destOrd="0" presId="urn:microsoft.com/office/officeart/2008/layout/VerticalCurvedList"/>
    <dgm:cxn modelId="{A1BF74DE-52FB-354B-ACEB-3DB4BB5E38B4}" type="presParOf" srcId="{6FE04956-7867-E54F-9F89-8A84DB25D6CC}" destId="{BE423A91-EAFD-7A48-B953-1B025C9C0AA2}" srcOrd="3" destOrd="0" presId="urn:microsoft.com/office/officeart/2008/layout/VerticalCurvedList"/>
    <dgm:cxn modelId="{050E2235-ED96-254E-8127-18DF40DD0DA9}" type="presParOf" srcId="{347D89CF-8156-BF49-B732-47ECE7117ECB}" destId="{7C347C7B-EB0C-5D46-A49A-5B955EBBE585}" srcOrd="1" destOrd="0" presId="urn:microsoft.com/office/officeart/2008/layout/VerticalCurvedList"/>
    <dgm:cxn modelId="{90586B6E-9456-024F-8582-CAB38357DA67}" type="presParOf" srcId="{347D89CF-8156-BF49-B732-47ECE7117ECB}" destId="{6C8DB398-ECAC-2445-94A9-73CDF88B7AF0}" srcOrd="2" destOrd="0" presId="urn:microsoft.com/office/officeart/2008/layout/VerticalCurvedList"/>
    <dgm:cxn modelId="{10713E8D-3EBF-3A4C-B565-FF599602296B}" type="presParOf" srcId="{6C8DB398-ECAC-2445-94A9-73CDF88B7AF0}" destId="{1DC764A3-FCD8-5341-9C6C-D35E5C4B3D92}" srcOrd="0" destOrd="0" presId="urn:microsoft.com/office/officeart/2008/layout/VerticalCurvedList"/>
    <dgm:cxn modelId="{93092109-BD91-2D40-95B7-B70442685073}" type="presParOf" srcId="{347D89CF-8156-BF49-B732-47ECE7117ECB}" destId="{E43708EA-665C-654C-BF02-BBCED80EFF30}" srcOrd="3" destOrd="0" presId="urn:microsoft.com/office/officeart/2008/layout/VerticalCurvedList"/>
    <dgm:cxn modelId="{3ABFA7D8-A19C-4842-B15E-47337C4DE7C6}" type="presParOf" srcId="{347D89CF-8156-BF49-B732-47ECE7117ECB}" destId="{E03EC267-02A4-A54F-8A62-E532B11FF574}" srcOrd="4" destOrd="0" presId="urn:microsoft.com/office/officeart/2008/layout/VerticalCurvedList"/>
    <dgm:cxn modelId="{05B6E64B-BBBE-D946-B85F-7C2D1F87E502}" type="presParOf" srcId="{E03EC267-02A4-A54F-8A62-E532B11FF574}" destId="{E5B4A15B-C1A4-FD47-8B29-0BBDB00D4CB7}" srcOrd="0" destOrd="0" presId="urn:microsoft.com/office/officeart/2008/layout/VerticalCurvedList"/>
    <dgm:cxn modelId="{961E99FD-26ED-B043-AFDD-CE75B98FDE71}" type="presParOf" srcId="{347D89CF-8156-BF49-B732-47ECE7117ECB}" destId="{4A9EA5B1-45AB-064A-A941-061E15770738}" srcOrd="5" destOrd="0" presId="urn:microsoft.com/office/officeart/2008/layout/VerticalCurvedList"/>
    <dgm:cxn modelId="{080B30FD-9BD0-3344-BAA0-CCE10E5243CC}" type="presParOf" srcId="{347D89CF-8156-BF49-B732-47ECE7117ECB}" destId="{5ADAD2D0-26E9-2648-8098-F2E147804FD1}" srcOrd="6" destOrd="0" presId="urn:microsoft.com/office/officeart/2008/layout/VerticalCurvedList"/>
    <dgm:cxn modelId="{6C638241-493D-404A-B4E2-2C7610D78879}" type="presParOf" srcId="{5ADAD2D0-26E9-2648-8098-F2E147804FD1}" destId="{1B1DCB3D-E03A-8E41-BBA1-DFB079AD1ECA}" srcOrd="0" destOrd="0" presId="urn:microsoft.com/office/officeart/2008/layout/VerticalCurvedList"/>
    <dgm:cxn modelId="{CB3B6A4F-0A92-D944-BD35-AFB1C608E121}" type="presParOf" srcId="{347D89CF-8156-BF49-B732-47ECE7117ECB}" destId="{10DAC7AE-FC42-F74B-BF66-DEE647D28888}" srcOrd="7" destOrd="0" presId="urn:microsoft.com/office/officeart/2008/layout/VerticalCurvedList"/>
    <dgm:cxn modelId="{6CFD9C8F-A0B5-5345-A593-9FCC925BA2CB}" type="presParOf" srcId="{347D89CF-8156-BF49-B732-47ECE7117ECB}" destId="{4C6777ED-CC59-D540-A4B5-FC372C903DA1}" srcOrd="8" destOrd="0" presId="urn:microsoft.com/office/officeart/2008/layout/VerticalCurvedList"/>
    <dgm:cxn modelId="{CEFCCA0F-26EB-4049-BE6C-3E13DF35F1FC}" type="presParOf" srcId="{4C6777ED-CC59-D540-A4B5-FC372C903DA1}" destId="{1FB4E3B5-E349-F147-9A3D-F7E67B575947}" srcOrd="0" destOrd="0" presId="urn:microsoft.com/office/officeart/2008/layout/VerticalCurvedList"/>
    <dgm:cxn modelId="{028937F8-7BA3-DA48-A0EF-26D5891E802D}" type="presParOf" srcId="{347D89CF-8156-BF49-B732-47ECE7117ECB}" destId="{FD6F5DE2-4B85-3A42-9611-082607CC0D88}" srcOrd="9" destOrd="0" presId="urn:microsoft.com/office/officeart/2008/layout/VerticalCurvedList"/>
    <dgm:cxn modelId="{1C9318CF-526D-C644-BC4C-31DA8B1E5986}" type="presParOf" srcId="{347D89CF-8156-BF49-B732-47ECE7117ECB}" destId="{8E11A117-19A8-4A44-B7C2-5125F2356C2D}" srcOrd="10" destOrd="0" presId="urn:microsoft.com/office/officeart/2008/layout/VerticalCurvedList"/>
    <dgm:cxn modelId="{DD2EA0B0-5C07-D44D-8463-CFF915BEDD7F}" type="presParOf" srcId="{8E11A117-19A8-4A44-B7C2-5125F2356C2D}" destId="{EB2719C6-F859-5D4B-8FD2-F7A7EE04FD96}" srcOrd="0" destOrd="0" presId="urn:microsoft.com/office/officeart/2008/layout/VerticalCurvedList"/>
    <dgm:cxn modelId="{2EA39E96-D47B-1144-9FBB-FD31EAD36438}" type="presParOf" srcId="{347D89CF-8156-BF49-B732-47ECE7117ECB}" destId="{30601C9B-1093-4041-B069-03412612F462}" srcOrd="11" destOrd="0" presId="urn:microsoft.com/office/officeart/2008/layout/VerticalCurvedList"/>
    <dgm:cxn modelId="{D7DB34AE-D039-6543-8913-D4BC4507AEB5}" type="presParOf" srcId="{347D89CF-8156-BF49-B732-47ECE7117ECB}" destId="{A2E1C7BB-B3A3-D546-BCA6-015158B825BE}" srcOrd="12" destOrd="0" presId="urn:microsoft.com/office/officeart/2008/layout/VerticalCurvedList"/>
    <dgm:cxn modelId="{DAD0916B-2215-2C4F-8D75-3DE1DBAA5ED9}" type="presParOf" srcId="{A2E1C7BB-B3A3-D546-BCA6-015158B825BE}" destId="{5CB76281-C6F7-7F4F-BD3E-B1FAA8BB71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32CB53-0B7A-E345-8362-BF7E3D79F80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2D4EAB11-A319-9643-8F89-AB458E14C4B6}">
      <dgm:prSet/>
      <dgm:spPr/>
      <dgm:t>
        <a:bodyPr/>
        <a:lstStyle/>
        <a:p>
          <a:pPr rtl="0"/>
          <a:r>
            <a:rPr lang="ca-ES" b="1" dirty="0" err="1" smtClean="0"/>
            <a:t>Italy</a:t>
          </a:r>
          <a:r>
            <a:rPr lang="ca-ES" b="1" dirty="0" smtClean="0"/>
            <a:t>, </a:t>
          </a:r>
          <a:r>
            <a:rPr lang="ca-ES" b="1" dirty="0" err="1" smtClean="0"/>
            <a:t>Poland</a:t>
          </a:r>
          <a:r>
            <a:rPr lang="ca-ES" b="1" dirty="0" smtClean="0"/>
            <a:t>, </a:t>
          </a:r>
          <a:r>
            <a:rPr lang="ca-ES" b="1" dirty="0" err="1" smtClean="0"/>
            <a:t>Sweden</a:t>
          </a:r>
          <a:r>
            <a:rPr lang="ca-ES" b="1" dirty="0" smtClean="0"/>
            <a:t>, </a:t>
          </a:r>
          <a:r>
            <a:rPr lang="ca-ES" b="1" dirty="0" err="1" smtClean="0"/>
            <a:t>Czech</a:t>
          </a:r>
          <a:r>
            <a:rPr lang="ca-ES" b="1" dirty="0" smtClean="0"/>
            <a:t> </a:t>
          </a:r>
          <a:r>
            <a:rPr lang="ca-ES" b="1" dirty="0" err="1" smtClean="0"/>
            <a:t>Republic</a:t>
          </a:r>
          <a:r>
            <a:rPr lang="ca-ES" b="1" dirty="0" smtClean="0"/>
            <a:t>, </a:t>
          </a:r>
          <a:r>
            <a:rPr lang="ca-ES" b="1" dirty="0" err="1" smtClean="0"/>
            <a:t>Lithuania</a:t>
          </a:r>
          <a:r>
            <a:rPr lang="ca-ES" b="1" dirty="0" smtClean="0"/>
            <a:t>, </a:t>
          </a:r>
          <a:r>
            <a:rPr lang="ca-ES" b="1" dirty="0" err="1" smtClean="0"/>
            <a:t>Bulgaria</a:t>
          </a:r>
          <a:r>
            <a:rPr lang="ca-ES" b="1" dirty="0" smtClean="0"/>
            <a:t> </a:t>
          </a:r>
          <a:r>
            <a:rPr lang="ca-ES" b="1" dirty="0" err="1" smtClean="0"/>
            <a:t>and</a:t>
          </a:r>
          <a:r>
            <a:rPr lang="ca-ES" b="1" dirty="0" smtClean="0"/>
            <a:t> Spain. </a:t>
          </a:r>
          <a:endParaRPr lang="ca-ES" dirty="0"/>
        </a:p>
      </dgm:t>
    </dgm:pt>
    <dgm:pt modelId="{1C6CE031-CCF8-E64C-AE5D-C4C7F190F8A9}" type="sibTrans" cxnId="{F1514AEF-317F-1A41-BD3C-F973C850C584}">
      <dgm:prSet/>
      <dgm:spPr/>
      <dgm:t>
        <a:bodyPr/>
        <a:lstStyle/>
        <a:p>
          <a:endParaRPr lang="ca-ES"/>
        </a:p>
      </dgm:t>
    </dgm:pt>
    <dgm:pt modelId="{BF237E2C-17E9-9245-87E0-FDFC81582164}" type="parTrans" cxnId="{F1514AEF-317F-1A41-BD3C-F973C850C584}">
      <dgm:prSet/>
      <dgm:spPr/>
      <dgm:t>
        <a:bodyPr/>
        <a:lstStyle/>
        <a:p>
          <a:endParaRPr lang="ca-ES"/>
        </a:p>
      </dgm:t>
    </dgm:pt>
    <dgm:pt modelId="{3A3B791F-CB09-E24C-B401-C4235ED2F4DA}">
      <dgm:prSet/>
      <dgm:spPr/>
      <dgm:t>
        <a:bodyPr/>
        <a:lstStyle/>
        <a:p>
          <a:pPr rtl="0"/>
          <a:r>
            <a:rPr lang="ca-ES" b="1" dirty="0" err="1" smtClean="0"/>
            <a:t>Runner</a:t>
          </a:r>
          <a:r>
            <a:rPr lang="ca-ES" b="1" dirty="0" smtClean="0"/>
            <a:t>-up </a:t>
          </a:r>
          <a:r>
            <a:rPr lang="ca-ES" b="1" dirty="0" err="1" smtClean="0"/>
            <a:t>European</a:t>
          </a:r>
          <a:r>
            <a:rPr lang="ca-ES" b="1" dirty="0" smtClean="0"/>
            <a:t> </a:t>
          </a:r>
          <a:r>
            <a:rPr lang="ca-ES" b="1" dirty="0" err="1" smtClean="0"/>
            <a:t>Prizes</a:t>
          </a:r>
          <a:r>
            <a:rPr lang="ca-ES" b="1" dirty="0" smtClean="0"/>
            <a:t> (</a:t>
          </a:r>
          <a:r>
            <a:rPr lang="ca-ES" b="1" dirty="0" smtClean="0"/>
            <a:t>2010), </a:t>
          </a:r>
          <a:endParaRPr lang="ca-ES" b="1" dirty="0" smtClean="0"/>
        </a:p>
        <a:p>
          <a:pPr rtl="0"/>
          <a:r>
            <a:rPr lang="ca-ES" b="1" dirty="0" smtClean="0"/>
            <a:t>cat. </a:t>
          </a:r>
          <a:r>
            <a:rPr lang="ca-ES" b="1" dirty="0" smtClean="0"/>
            <a:t>15-19 anys</a:t>
          </a:r>
          <a:endParaRPr lang="ca-ES" dirty="0"/>
        </a:p>
      </dgm:t>
    </dgm:pt>
    <dgm:pt modelId="{2693FE36-4771-E74C-A5D8-9D621AA56DE9}" type="sibTrans" cxnId="{CC019876-880D-C04D-8947-9640C581592B}">
      <dgm:prSet/>
      <dgm:spPr/>
      <dgm:t>
        <a:bodyPr/>
        <a:lstStyle/>
        <a:p>
          <a:endParaRPr lang="ca-ES"/>
        </a:p>
      </dgm:t>
    </dgm:pt>
    <dgm:pt modelId="{47E9A38E-C8F8-D444-AAFE-2BCBD7368DA2}" type="parTrans" cxnId="{CC019876-880D-C04D-8947-9640C581592B}">
      <dgm:prSet/>
      <dgm:spPr/>
      <dgm:t>
        <a:bodyPr/>
        <a:lstStyle/>
        <a:p>
          <a:endParaRPr lang="ca-ES"/>
        </a:p>
      </dgm:t>
    </dgm:pt>
    <dgm:pt modelId="{237E0207-3DA5-7F4E-96DC-4AF3D0B49068}">
      <dgm:prSet/>
      <dgm:spPr/>
      <dgm:t>
        <a:bodyPr/>
        <a:lstStyle/>
        <a:p>
          <a:pPr rtl="0"/>
          <a:r>
            <a:rPr lang="ca-ES" b="1" dirty="0" smtClean="0">
              <a:hlinkClick xmlns:r="http://schemas.openxmlformats.org/officeDocument/2006/relationships" r:id="rId1"/>
            </a:rPr>
            <a:t>Vídeo-presentació del proyecto</a:t>
          </a:r>
          <a:endParaRPr lang="ca-ES" dirty="0"/>
        </a:p>
      </dgm:t>
    </dgm:pt>
    <dgm:pt modelId="{4E4BA5AE-870C-7C4D-BA54-8C9EEA98AE5C}" type="sibTrans" cxnId="{0BA719EF-AD9B-C942-971A-0A7C8C76DF0F}">
      <dgm:prSet/>
      <dgm:spPr/>
      <dgm:t>
        <a:bodyPr/>
        <a:lstStyle/>
        <a:p>
          <a:endParaRPr lang="ca-ES"/>
        </a:p>
      </dgm:t>
    </dgm:pt>
    <dgm:pt modelId="{5C27DBFB-6449-FF49-9915-50134A555572}" type="parTrans" cxnId="{0BA719EF-AD9B-C942-971A-0A7C8C76DF0F}">
      <dgm:prSet/>
      <dgm:spPr/>
      <dgm:t>
        <a:bodyPr/>
        <a:lstStyle/>
        <a:p>
          <a:endParaRPr lang="ca-ES"/>
        </a:p>
      </dgm:t>
    </dgm:pt>
    <dgm:pt modelId="{2AB955E1-C52B-7B41-89EB-4252E5E00102}">
      <dgm:prSet/>
      <dgm:spPr/>
      <dgm:t>
        <a:bodyPr/>
        <a:lstStyle/>
        <a:p>
          <a:r>
            <a:rPr lang="ca-ES" b="1" dirty="0" smtClean="0"/>
            <a:t>Project of </a:t>
          </a:r>
          <a:r>
            <a:rPr lang="ca-ES" b="1" dirty="0" err="1" smtClean="0"/>
            <a:t>the</a:t>
          </a:r>
          <a:r>
            <a:rPr lang="ca-ES" b="1" dirty="0" smtClean="0"/>
            <a:t> </a:t>
          </a:r>
          <a:r>
            <a:rPr lang="ca-ES" b="1" dirty="0" err="1" smtClean="0"/>
            <a:t>Month</a:t>
          </a:r>
          <a:r>
            <a:rPr lang="ca-ES" b="1" dirty="0" smtClean="0"/>
            <a:t>: </a:t>
          </a:r>
          <a:r>
            <a:rPr lang="ca-ES" b="1" dirty="0" err="1" smtClean="0"/>
            <a:t>June</a:t>
          </a:r>
          <a:r>
            <a:rPr lang="ca-ES" b="1" dirty="0" smtClean="0"/>
            <a:t> 2010 in </a:t>
          </a:r>
          <a:r>
            <a:rPr lang="ca-ES" b="1" dirty="0" err="1" smtClean="0"/>
            <a:t>Sweden</a:t>
          </a:r>
          <a:endParaRPr lang="ca-ES" b="1" dirty="0"/>
        </a:p>
      </dgm:t>
    </dgm:pt>
    <dgm:pt modelId="{246C3FBB-8652-8A4A-9719-43327DA3086D}" type="parTrans" cxnId="{E812F821-C9BE-F148-B56E-8596658A15C4}">
      <dgm:prSet/>
      <dgm:spPr/>
      <dgm:t>
        <a:bodyPr/>
        <a:lstStyle/>
        <a:p>
          <a:endParaRPr lang="ca-ES"/>
        </a:p>
      </dgm:t>
    </dgm:pt>
    <dgm:pt modelId="{CC7FAFC1-1ED7-B346-A6AA-1B8BCF5DC3BC}" type="sibTrans" cxnId="{E812F821-C9BE-F148-B56E-8596658A15C4}">
      <dgm:prSet/>
      <dgm:spPr/>
      <dgm:t>
        <a:bodyPr/>
        <a:lstStyle/>
        <a:p>
          <a:endParaRPr lang="ca-ES"/>
        </a:p>
      </dgm:t>
    </dgm:pt>
    <dgm:pt modelId="{9F373106-D6EC-F448-9783-B45FC1309507}">
      <dgm:prSet/>
      <dgm:spPr/>
      <dgm:t>
        <a:bodyPr/>
        <a:lstStyle/>
        <a:p>
          <a:pPr rtl="0"/>
          <a:r>
            <a:rPr lang="ca-ES" dirty="0" smtClean="0"/>
            <a:t>In </a:t>
          </a:r>
          <a:r>
            <a:rPr lang="ca-ES" dirty="0" err="1" smtClean="0"/>
            <a:t>English</a:t>
          </a:r>
          <a:endParaRPr lang="ca-ES" dirty="0"/>
        </a:p>
      </dgm:t>
    </dgm:pt>
    <dgm:pt modelId="{66DCF255-D7A4-3041-A27D-5E2D44EC3806}" type="sibTrans" cxnId="{7B18D7F1-61DD-9F43-AA33-684AE614927C}">
      <dgm:prSet/>
      <dgm:spPr/>
      <dgm:t>
        <a:bodyPr/>
        <a:lstStyle/>
        <a:p>
          <a:endParaRPr lang="ca-ES"/>
        </a:p>
      </dgm:t>
    </dgm:pt>
    <dgm:pt modelId="{FB0599E6-CE6D-D749-8C47-10498BB068A8}" type="parTrans" cxnId="{7B18D7F1-61DD-9F43-AA33-684AE614927C}">
      <dgm:prSet/>
      <dgm:spPr/>
      <dgm:t>
        <a:bodyPr/>
        <a:lstStyle/>
        <a:p>
          <a:endParaRPr lang="ca-ES"/>
        </a:p>
      </dgm:t>
    </dgm:pt>
    <dgm:pt modelId="{365AE541-FFCD-A44E-BFB0-9BAB68378EB4}" type="pres">
      <dgm:prSet presAssocID="{3032CB53-0B7A-E345-8362-BF7E3D79F8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9C8149E6-E4D9-8842-8A0A-2309784DDC1A}" type="pres">
      <dgm:prSet presAssocID="{9F373106-D6EC-F448-9783-B45FC1309507}" presName="parentText" presStyleLbl="node1" presStyleIdx="0" presStyleCnt="5" custLinFactNeighborX="-166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2BF6514-4369-CB49-87AB-62B6084352DE}" type="pres">
      <dgm:prSet presAssocID="{66DCF255-D7A4-3041-A27D-5E2D44EC3806}" presName="spacer" presStyleCnt="0"/>
      <dgm:spPr/>
    </dgm:pt>
    <dgm:pt modelId="{A8802AF6-FDDB-C741-9583-AF0EB3833421}" type="pres">
      <dgm:prSet presAssocID="{2D4EAB11-A319-9643-8F89-AB458E14C4B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F383A0D-861F-8C4E-B4B6-EA33C0ACDC32}" type="pres">
      <dgm:prSet presAssocID="{1C6CE031-CCF8-E64C-AE5D-C4C7F190F8A9}" presName="spacer" presStyleCnt="0"/>
      <dgm:spPr/>
    </dgm:pt>
    <dgm:pt modelId="{12FA7912-3027-6240-AEBB-F931ACB9B283}" type="pres">
      <dgm:prSet presAssocID="{3A3B791F-CB09-E24C-B401-C4235ED2F4D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E71D7F6-44A6-0E4B-A710-F6B00A92BB12}" type="pres">
      <dgm:prSet presAssocID="{2693FE36-4771-E74C-A5D8-9D621AA56DE9}" presName="spacer" presStyleCnt="0"/>
      <dgm:spPr/>
    </dgm:pt>
    <dgm:pt modelId="{7CEFECF5-29D7-E042-AE1B-211DF7600701}" type="pres">
      <dgm:prSet presAssocID="{2AB955E1-C52B-7B41-89EB-4252E5E0010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699EA64-320F-464D-A4F2-EBD87A2AB3AC}" type="pres">
      <dgm:prSet presAssocID="{CC7FAFC1-1ED7-B346-A6AA-1B8BCF5DC3BC}" presName="spacer" presStyleCnt="0"/>
      <dgm:spPr/>
    </dgm:pt>
    <dgm:pt modelId="{98C84EC0-B221-3C46-9195-4BE1DE64EE35}" type="pres">
      <dgm:prSet presAssocID="{237E0207-3DA5-7F4E-96DC-4AF3D0B4906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111B32C-4A09-7A47-B9A9-9AEFDF1F5A08}" type="presOf" srcId="{3032CB53-0B7A-E345-8362-BF7E3D79F80B}" destId="{365AE541-FFCD-A44E-BFB0-9BAB68378EB4}" srcOrd="0" destOrd="0" presId="urn:microsoft.com/office/officeart/2005/8/layout/vList2"/>
    <dgm:cxn modelId="{D62AC8C1-700D-354F-B3B2-DF822CB4FAD4}" type="presOf" srcId="{9F373106-D6EC-F448-9783-B45FC1309507}" destId="{9C8149E6-E4D9-8842-8A0A-2309784DDC1A}" srcOrd="0" destOrd="0" presId="urn:microsoft.com/office/officeart/2005/8/layout/vList2"/>
    <dgm:cxn modelId="{E812F821-C9BE-F148-B56E-8596658A15C4}" srcId="{3032CB53-0B7A-E345-8362-BF7E3D79F80B}" destId="{2AB955E1-C52B-7B41-89EB-4252E5E00102}" srcOrd="3" destOrd="0" parTransId="{246C3FBB-8652-8A4A-9719-43327DA3086D}" sibTransId="{CC7FAFC1-1ED7-B346-A6AA-1B8BCF5DC3BC}"/>
    <dgm:cxn modelId="{9521F0BA-94E5-974C-AF28-C3818E8FF457}" type="presOf" srcId="{2AB955E1-C52B-7B41-89EB-4252E5E00102}" destId="{7CEFECF5-29D7-E042-AE1B-211DF7600701}" srcOrd="0" destOrd="0" presId="urn:microsoft.com/office/officeart/2005/8/layout/vList2"/>
    <dgm:cxn modelId="{7B18D7F1-61DD-9F43-AA33-684AE614927C}" srcId="{3032CB53-0B7A-E345-8362-BF7E3D79F80B}" destId="{9F373106-D6EC-F448-9783-B45FC1309507}" srcOrd="0" destOrd="0" parTransId="{FB0599E6-CE6D-D749-8C47-10498BB068A8}" sibTransId="{66DCF255-D7A4-3041-A27D-5E2D44EC3806}"/>
    <dgm:cxn modelId="{E7712D02-3F22-CB46-B95D-DCD131D70D85}" type="presOf" srcId="{2D4EAB11-A319-9643-8F89-AB458E14C4B6}" destId="{A8802AF6-FDDB-C741-9583-AF0EB3833421}" srcOrd="0" destOrd="0" presId="urn:microsoft.com/office/officeart/2005/8/layout/vList2"/>
    <dgm:cxn modelId="{40040DA5-AABC-6044-B4F4-8CC242242450}" type="presOf" srcId="{3A3B791F-CB09-E24C-B401-C4235ED2F4DA}" destId="{12FA7912-3027-6240-AEBB-F931ACB9B283}" srcOrd="0" destOrd="0" presId="urn:microsoft.com/office/officeart/2005/8/layout/vList2"/>
    <dgm:cxn modelId="{F1514AEF-317F-1A41-BD3C-F973C850C584}" srcId="{3032CB53-0B7A-E345-8362-BF7E3D79F80B}" destId="{2D4EAB11-A319-9643-8F89-AB458E14C4B6}" srcOrd="1" destOrd="0" parTransId="{BF237E2C-17E9-9245-87E0-FDFC81582164}" sibTransId="{1C6CE031-CCF8-E64C-AE5D-C4C7F190F8A9}"/>
    <dgm:cxn modelId="{B995D15B-574B-C74B-AAA3-3ED54902DF27}" type="presOf" srcId="{237E0207-3DA5-7F4E-96DC-4AF3D0B49068}" destId="{98C84EC0-B221-3C46-9195-4BE1DE64EE35}" srcOrd="0" destOrd="0" presId="urn:microsoft.com/office/officeart/2005/8/layout/vList2"/>
    <dgm:cxn modelId="{CC019876-880D-C04D-8947-9640C581592B}" srcId="{3032CB53-0B7A-E345-8362-BF7E3D79F80B}" destId="{3A3B791F-CB09-E24C-B401-C4235ED2F4DA}" srcOrd="2" destOrd="0" parTransId="{47E9A38E-C8F8-D444-AAFE-2BCBD7368DA2}" sibTransId="{2693FE36-4771-E74C-A5D8-9D621AA56DE9}"/>
    <dgm:cxn modelId="{0BA719EF-AD9B-C942-971A-0A7C8C76DF0F}" srcId="{3032CB53-0B7A-E345-8362-BF7E3D79F80B}" destId="{237E0207-3DA5-7F4E-96DC-4AF3D0B49068}" srcOrd="4" destOrd="0" parTransId="{5C27DBFB-6449-FF49-9915-50134A555572}" sibTransId="{4E4BA5AE-870C-7C4D-BA54-8C9EEA98AE5C}"/>
    <dgm:cxn modelId="{0DBC9450-13EC-B64F-BD2E-1DB47FE156EB}" type="presParOf" srcId="{365AE541-FFCD-A44E-BFB0-9BAB68378EB4}" destId="{9C8149E6-E4D9-8842-8A0A-2309784DDC1A}" srcOrd="0" destOrd="0" presId="urn:microsoft.com/office/officeart/2005/8/layout/vList2"/>
    <dgm:cxn modelId="{803C8D55-2262-1846-A225-81CC42C4C95B}" type="presParOf" srcId="{365AE541-FFCD-A44E-BFB0-9BAB68378EB4}" destId="{62BF6514-4369-CB49-87AB-62B6084352DE}" srcOrd="1" destOrd="0" presId="urn:microsoft.com/office/officeart/2005/8/layout/vList2"/>
    <dgm:cxn modelId="{F0AA4C85-6630-704C-94ED-1CAEE9F028AB}" type="presParOf" srcId="{365AE541-FFCD-A44E-BFB0-9BAB68378EB4}" destId="{A8802AF6-FDDB-C741-9583-AF0EB3833421}" srcOrd="2" destOrd="0" presId="urn:microsoft.com/office/officeart/2005/8/layout/vList2"/>
    <dgm:cxn modelId="{8A238B4F-A1B2-0347-9553-58B9B63C23CA}" type="presParOf" srcId="{365AE541-FFCD-A44E-BFB0-9BAB68378EB4}" destId="{4F383A0D-861F-8C4E-B4B6-EA33C0ACDC32}" srcOrd="3" destOrd="0" presId="urn:microsoft.com/office/officeart/2005/8/layout/vList2"/>
    <dgm:cxn modelId="{93A3B643-6946-0D49-8743-2DFC6F1CC39B}" type="presParOf" srcId="{365AE541-FFCD-A44E-BFB0-9BAB68378EB4}" destId="{12FA7912-3027-6240-AEBB-F931ACB9B283}" srcOrd="4" destOrd="0" presId="urn:microsoft.com/office/officeart/2005/8/layout/vList2"/>
    <dgm:cxn modelId="{7BD0F195-85A5-4F4C-995D-5F52D8634806}" type="presParOf" srcId="{365AE541-FFCD-A44E-BFB0-9BAB68378EB4}" destId="{7E71D7F6-44A6-0E4B-A710-F6B00A92BB12}" srcOrd="5" destOrd="0" presId="urn:microsoft.com/office/officeart/2005/8/layout/vList2"/>
    <dgm:cxn modelId="{73EC201E-651C-3E42-BB12-032E1B512E56}" type="presParOf" srcId="{365AE541-FFCD-A44E-BFB0-9BAB68378EB4}" destId="{7CEFECF5-29D7-E042-AE1B-211DF7600701}" srcOrd="6" destOrd="0" presId="urn:microsoft.com/office/officeart/2005/8/layout/vList2"/>
    <dgm:cxn modelId="{1D9017DE-3AF5-F749-A692-592D825B66CE}" type="presParOf" srcId="{365AE541-FFCD-A44E-BFB0-9BAB68378EB4}" destId="{8699EA64-320F-464D-A4F2-EBD87A2AB3AC}" srcOrd="7" destOrd="0" presId="urn:microsoft.com/office/officeart/2005/8/layout/vList2"/>
    <dgm:cxn modelId="{EFEBCC4E-F540-6D42-B8FE-5223F368C6C3}" type="presParOf" srcId="{365AE541-FFCD-A44E-BFB0-9BAB68378EB4}" destId="{98C84EC0-B221-3C46-9195-4BE1DE64EE3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2B4D1F-D8DF-F544-8BDC-18BFA9DD7AF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6025965E-8501-EC45-877E-0DB63C651ADC}">
      <dgm:prSet/>
      <dgm:spPr/>
      <dgm:t>
        <a:bodyPr/>
        <a:lstStyle/>
        <a:p>
          <a:pPr rtl="0"/>
          <a:r>
            <a:rPr lang="ca-ES" dirty="0" err="1" smtClean="0"/>
            <a:t>Ins</a:t>
          </a:r>
          <a:r>
            <a:rPr lang="ca-ES" dirty="0" smtClean="0"/>
            <a:t>. Ronda (Lleida): Maribel Vila </a:t>
          </a:r>
          <a:r>
            <a:rPr lang="ca-ES" dirty="0" smtClean="0"/>
            <a:t>&amp;  </a:t>
          </a:r>
          <a:r>
            <a:rPr lang="ca-ES" dirty="0" err="1" smtClean="0"/>
            <a:t>Laskarina</a:t>
          </a:r>
          <a:r>
            <a:rPr lang="ca-ES" dirty="0" smtClean="0"/>
            <a:t> </a:t>
          </a:r>
          <a:r>
            <a:rPr lang="ca-ES" dirty="0" err="1" smtClean="0"/>
            <a:t>Polemi</a:t>
          </a:r>
          <a:r>
            <a:rPr lang="ca-ES" dirty="0" smtClean="0"/>
            <a:t> del  1st </a:t>
          </a:r>
          <a:r>
            <a:rPr lang="ca-ES" dirty="0" err="1" smtClean="0"/>
            <a:t>Senior</a:t>
          </a:r>
          <a:r>
            <a:rPr lang="ca-ES" dirty="0" smtClean="0"/>
            <a:t> </a:t>
          </a:r>
          <a:r>
            <a:rPr lang="ca-ES" dirty="0" err="1" smtClean="0"/>
            <a:t>High</a:t>
          </a:r>
          <a:r>
            <a:rPr lang="ca-ES" dirty="0" smtClean="0"/>
            <a:t> </a:t>
          </a:r>
          <a:r>
            <a:rPr lang="ca-ES" dirty="0" err="1" smtClean="0"/>
            <a:t>School</a:t>
          </a:r>
          <a:r>
            <a:rPr lang="ca-ES" dirty="0" smtClean="0"/>
            <a:t> </a:t>
          </a:r>
          <a:r>
            <a:rPr lang="ca-ES" dirty="0" err="1" smtClean="0"/>
            <a:t>Kessariani</a:t>
          </a:r>
          <a:r>
            <a:rPr lang="ca-ES" dirty="0" smtClean="0"/>
            <a:t> (</a:t>
          </a:r>
          <a:r>
            <a:rPr lang="ca-ES" dirty="0" err="1" smtClean="0"/>
            <a:t>Greece</a:t>
          </a:r>
          <a:r>
            <a:rPr lang="ca-ES" dirty="0" smtClean="0"/>
            <a:t>)</a:t>
          </a:r>
          <a:endParaRPr lang="ca-ES" dirty="0"/>
        </a:p>
      </dgm:t>
    </dgm:pt>
    <dgm:pt modelId="{CBC27ABF-9737-5149-83DC-5A5AD16CCD2F}" type="parTrans" cxnId="{C2AD4BC5-C328-9F44-B31B-BDB4B871876D}">
      <dgm:prSet/>
      <dgm:spPr/>
      <dgm:t>
        <a:bodyPr/>
        <a:lstStyle/>
        <a:p>
          <a:endParaRPr lang="ca-ES"/>
        </a:p>
      </dgm:t>
    </dgm:pt>
    <dgm:pt modelId="{1584057A-4F86-034C-AB21-9C9AAB0CFA60}" type="sibTrans" cxnId="{C2AD4BC5-C328-9F44-B31B-BDB4B871876D}">
      <dgm:prSet/>
      <dgm:spPr/>
      <dgm:t>
        <a:bodyPr/>
        <a:lstStyle/>
        <a:p>
          <a:endParaRPr lang="ca-ES"/>
        </a:p>
      </dgm:t>
    </dgm:pt>
    <dgm:pt modelId="{AF4D9F61-F0A5-494B-87B5-05143008B017}">
      <dgm:prSet/>
      <dgm:spPr/>
      <dgm:t>
        <a:bodyPr/>
        <a:lstStyle/>
        <a:p>
          <a:pPr rtl="0"/>
          <a:r>
            <a:rPr lang="ca-ES" dirty="0" err="1" smtClean="0"/>
            <a:t>Duration</a:t>
          </a:r>
          <a:r>
            <a:rPr lang="ca-ES" dirty="0" smtClean="0"/>
            <a:t>: </a:t>
          </a:r>
          <a:r>
            <a:rPr lang="ca-ES" dirty="0" smtClean="0"/>
            <a:t>6 </a:t>
          </a:r>
          <a:r>
            <a:rPr lang="ca-ES" dirty="0" err="1" smtClean="0"/>
            <a:t>months</a:t>
          </a:r>
          <a:endParaRPr lang="ca-ES" dirty="0"/>
        </a:p>
      </dgm:t>
    </dgm:pt>
    <dgm:pt modelId="{B0FA550F-4D5C-7F42-B151-14E11DE3854A}" type="parTrans" cxnId="{22BA69F5-2584-0342-9321-04D98DF31D3C}">
      <dgm:prSet/>
      <dgm:spPr/>
      <dgm:t>
        <a:bodyPr/>
        <a:lstStyle/>
        <a:p>
          <a:endParaRPr lang="ca-ES"/>
        </a:p>
      </dgm:t>
    </dgm:pt>
    <dgm:pt modelId="{BCB0A4EF-746F-B347-81CB-31137E4FBD3D}" type="sibTrans" cxnId="{22BA69F5-2584-0342-9321-04D98DF31D3C}">
      <dgm:prSet/>
      <dgm:spPr/>
      <dgm:t>
        <a:bodyPr/>
        <a:lstStyle/>
        <a:p>
          <a:endParaRPr lang="ca-ES"/>
        </a:p>
      </dgm:t>
    </dgm:pt>
    <dgm:pt modelId="{B64CC6DB-BF4E-2F46-8170-C4AD3ED616AB}" type="pres">
      <dgm:prSet presAssocID="{332B4D1F-D8DF-F544-8BDC-18BFA9DD7A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77C8338-0EB1-D146-A1E3-7F426FA41128}" type="pres">
      <dgm:prSet presAssocID="{6025965E-8501-EC45-877E-0DB63C651A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0885F82-21AF-4E48-B174-B59EDDDCC286}" type="pres">
      <dgm:prSet presAssocID="{1584057A-4F86-034C-AB21-9C9AAB0CFA60}" presName="spacer" presStyleCnt="0"/>
      <dgm:spPr/>
    </dgm:pt>
    <dgm:pt modelId="{D61D868C-2714-BC4F-9D3C-6A43F61D7DD9}" type="pres">
      <dgm:prSet presAssocID="{AF4D9F61-F0A5-494B-87B5-05143008B0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C2AD4BC5-C328-9F44-B31B-BDB4B871876D}" srcId="{332B4D1F-D8DF-F544-8BDC-18BFA9DD7AFD}" destId="{6025965E-8501-EC45-877E-0DB63C651ADC}" srcOrd="0" destOrd="0" parTransId="{CBC27ABF-9737-5149-83DC-5A5AD16CCD2F}" sibTransId="{1584057A-4F86-034C-AB21-9C9AAB0CFA60}"/>
    <dgm:cxn modelId="{FBC9FA5E-5240-954C-AF7B-F2DC5A07839C}" type="presOf" srcId="{AF4D9F61-F0A5-494B-87B5-05143008B017}" destId="{D61D868C-2714-BC4F-9D3C-6A43F61D7DD9}" srcOrd="0" destOrd="0" presId="urn:microsoft.com/office/officeart/2005/8/layout/vList2"/>
    <dgm:cxn modelId="{22BA69F5-2584-0342-9321-04D98DF31D3C}" srcId="{332B4D1F-D8DF-F544-8BDC-18BFA9DD7AFD}" destId="{AF4D9F61-F0A5-494B-87B5-05143008B017}" srcOrd="1" destOrd="0" parTransId="{B0FA550F-4D5C-7F42-B151-14E11DE3854A}" sibTransId="{BCB0A4EF-746F-B347-81CB-31137E4FBD3D}"/>
    <dgm:cxn modelId="{96C30A86-CF39-0C43-896C-0DF611421EB4}" type="presOf" srcId="{332B4D1F-D8DF-F544-8BDC-18BFA9DD7AFD}" destId="{B64CC6DB-BF4E-2F46-8170-C4AD3ED616AB}" srcOrd="0" destOrd="0" presId="urn:microsoft.com/office/officeart/2005/8/layout/vList2"/>
    <dgm:cxn modelId="{7D4C7815-5CE4-1D43-A67D-7FD0E65B7C11}" type="presOf" srcId="{6025965E-8501-EC45-877E-0DB63C651ADC}" destId="{C77C8338-0EB1-D146-A1E3-7F426FA41128}" srcOrd="0" destOrd="0" presId="urn:microsoft.com/office/officeart/2005/8/layout/vList2"/>
    <dgm:cxn modelId="{00492C9A-EB86-BF44-B00C-2872759A4B76}" type="presParOf" srcId="{B64CC6DB-BF4E-2F46-8170-C4AD3ED616AB}" destId="{C77C8338-0EB1-D146-A1E3-7F426FA41128}" srcOrd="0" destOrd="0" presId="urn:microsoft.com/office/officeart/2005/8/layout/vList2"/>
    <dgm:cxn modelId="{0DCF3FF3-89D8-FD40-A9E4-7B28BC0CEBEF}" type="presParOf" srcId="{B64CC6DB-BF4E-2F46-8170-C4AD3ED616AB}" destId="{A0885F82-21AF-4E48-B174-B59EDDDCC286}" srcOrd="1" destOrd="0" presId="urn:microsoft.com/office/officeart/2005/8/layout/vList2"/>
    <dgm:cxn modelId="{2211FC4C-81CE-0C44-AA80-11325587C1C1}" type="presParOf" srcId="{B64CC6DB-BF4E-2F46-8170-C4AD3ED616AB}" destId="{D61D868C-2714-BC4F-9D3C-6A43F61D7D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D30088-0755-9140-920B-9CF32EF70D57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5DA359B8-25BA-DC46-A37E-E7B5F1E0B2B4}">
      <dgm:prSet/>
      <dgm:spPr/>
      <dgm:t>
        <a:bodyPr/>
        <a:lstStyle/>
        <a:p>
          <a:pPr rtl="0"/>
          <a:r>
            <a:rPr lang="ca-ES" b="1" i="0" baseline="0" dirty="0" err="1" smtClean="0">
              <a:solidFill>
                <a:schemeClr val="bg2"/>
              </a:solidFill>
            </a:rPr>
            <a:t>Integrated</a:t>
          </a:r>
          <a:r>
            <a:rPr lang="ca-ES" b="1" i="0" baseline="0" dirty="0" smtClean="0">
              <a:solidFill>
                <a:schemeClr val="bg2"/>
              </a:solidFill>
            </a:rPr>
            <a:t> in  Projecte de Recerca: </a:t>
          </a:r>
        </a:p>
        <a:p>
          <a:pPr rtl="0"/>
          <a:r>
            <a:rPr lang="ca-ES" b="1" i="0" baseline="0" dirty="0" smtClean="0">
              <a:solidFill>
                <a:schemeClr val="bg2"/>
              </a:solidFill>
            </a:rPr>
            <a:t>“Influenciats per l’anglès”</a:t>
          </a:r>
        </a:p>
        <a:p>
          <a:pPr rtl="0"/>
          <a:r>
            <a:rPr lang="ca-ES" b="1" i="0" baseline="0" dirty="0" smtClean="0">
              <a:solidFill>
                <a:schemeClr val="bg2"/>
              </a:solidFill>
            </a:rPr>
            <a:t>  4t. ESO</a:t>
          </a:r>
          <a:endParaRPr lang="ca-ES" b="1" dirty="0">
            <a:solidFill>
              <a:schemeClr val="bg2"/>
            </a:solidFill>
          </a:endParaRPr>
        </a:p>
      </dgm:t>
    </dgm:pt>
    <dgm:pt modelId="{CC233D40-C408-1A47-B4BA-BBF06819ECCC}" type="parTrans" cxnId="{D4BB0EB9-3E2E-B641-AD80-B9426A37AF56}">
      <dgm:prSet/>
      <dgm:spPr/>
      <dgm:t>
        <a:bodyPr/>
        <a:lstStyle/>
        <a:p>
          <a:endParaRPr lang="ca-ES"/>
        </a:p>
      </dgm:t>
    </dgm:pt>
    <dgm:pt modelId="{EF36C9BD-736A-6A4F-85E5-36AD5BF4283A}" type="sibTrans" cxnId="{D4BB0EB9-3E2E-B641-AD80-B9426A37AF56}">
      <dgm:prSet/>
      <dgm:spPr/>
      <dgm:t>
        <a:bodyPr/>
        <a:lstStyle/>
        <a:p>
          <a:endParaRPr lang="ca-ES"/>
        </a:p>
      </dgm:t>
    </dgm:pt>
    <dgm:pt modelId="{2BF2D6D3-6BD3-414E-97B8-AF9A379249AA}">
      <dgm:prSet/>
      <dgm:spPr/>
      <dgm:t>
        <a:bodyPr/>
        <a:lstStyle/>
        <a:p>
          <a:pPr rtl="0"/>
          <a:r>
            <a:rPr lang="ca-ES" b="1" i="0" baseline="0" dirty="0" err="1" smtClean="0">
              <a:solidFill>
                <a:schemeClr val="bg1"/>
              </a:solidFill>
            </a:rPr>
            <a:t>Participating</a:t>
          </a:r>
          <a:r>
            <a:rPr lang="ca-ES" b="1" i="0" baseline="0" dirty="0" smtClean="0">
              <a:solidFill>
                <a:schemeClr val="bg1"/>
              </a:solidFill>
            </a:rPr>
            <a:t> </a:t>
          </a:r>
          <a:r>
            <a:rPr lang="ca-ES" b="1" i="0" baseline="0" dirty="0" err="1" smtClean="0">
              <a:solidFill>
                <a:schemeClr val="bg1"/>
              </a:solidFill>
            </a:rPr>
            <a:t>schools</a:t>
          </a:r>
          <a:r>
            <a:rPr lang="ca-ES" b="1" i="0" baseline="0" dirty="0" smtClean="0">
              <a:solidFill>
                <a:schemeClr val="bg1"/>
              </a:solidFill>
            </a:rPr>
            <a:t>:</a:t>
          </a:r>
          <a:endParaRPr lang="ca-ES" b="1" dirty="0">
            <a:solidFill>
              <a:schemeClr val="bg1"/>
            </a:solidFill>
          </a:endParaRPr>
        </a:p>
      </dgm:t>
    </dgm:pt>
    <dgm:pt modelId="{85C488DF-45A3-AC4B-9D53-4E298B36E6B0}" type="parTrans" cxnId="{A8B802A7-C970-374E-A12D-B9F3A0B404E7}">
      <dgm:prSet/>
      <dgm:spPr/>
      <dgm:t>
        <a:bodyPr/>
        <a:lstStyle/>
        <a:p>
          <a:endParaRPr lang="ca-ES"/>
        </a:p>
      </dgm:t>
    </dgm:pt>
    <dgm:pt modelId="{C5DF22CC-9CDF-2445-ABD6-F14010D22F17}" type="sibTrans" cxnId="{A8B802A7-C970-374E-A12D-B9F3A0B404E7}">
      <dgm:prSet/>
      <dgm:spPr/>
      <dgm:t>
        <a:bodyPr/>
        <a:lstStyle/>
        <a:p>
          <a:endParaRPr lang="ca-ES"/>
        </a:p>
      </dgm:t>
    </dgm:pt>
    <dgm:pt modelId="{9936D457-0515-E243-BFF5-176BC6B00513}">
      <dgm:prSet/>
      <dgm:spPr/>
      <dgm:t>
        <a:bodyPr/>
        <a:lstStyle/>
        <a:p>
          <a:pPr rtl="0"/>
          <a:r>
            <a:rPr lang="ca-ES" b="1" i="0" baseline="0" dirty="0" smtClean="0">
              <a:solidFill>
                <a:schemeClr val="bg1"/>
              </a:solidFill>
            </a:rPr>
            <a:t>Institut Jaume Callís, Vic</a:t>
          </a:r>
          <a:endParaRPr lang="ca-ES" b="1" dirty="0">
            <a:solidFill>
              <a:schemeClr val="bg1"/>
            </a:solidFill>
          </a:endParaRPr>
        </a:p>
      </dgm:t>
    </dgm:pt>
    <dgm:pt modelId="{EA7CA969-1C34-7A4D-B199-639DE8956831}" type="parTrans" cxnId="{D4C409E1-EC98-0B40-874E-2AA38A71E047}">
      <dgm:prSet/>
      <dgm:spPr/>
      <dgm:t>
        <a:bodyPr/>
        <a:lstStyle/>
        <a:p>
          <a:endParaRPr lang="ca-ES"/>
        </a:p>
      </dgm:t>
    </dgm:pt>
    <dgm:pt modelId="{7A7090D2-AFB8-234E-9D12-C0605657DF97}" type="sibTrans" cxnId="{D4C409E1-EC98-0B40-874E-2AA38A71E047}">
      <dgm:prSet/>
      <dgm:spPr/>
      <dgm:t>
        <a:bodyPr/>
        <a:lstStyle/>
        <a:p>
          <a:endParaRPr lang="ca-ES"/>
        </a:p>
      </dgm:t>
    </dgm:pt>
    <dgm:pt modelId="{375B20D8-1815-294D-A728-0DC6680FD6F1}">
      <dgm:prSet/>
      <dgm:spPr/>
      <dgm:t>
        <a:bodyPr/>
        <a:lstStyle/>
        <a:p>
          <a:pPr rtl="0"/>
          <a:r>
            <a:rPr lang="ca-ES" b="1" i="0" baseline="0" dirty="0" smtClean="0">
              <a:solidFill>
                <a:schemeClr val="bg1"/>
              </a:solidFill>
            </a:rPr>
            <a:t>ISIS </a:t>
          </a:r>
          <a:r>
            <a:rPr lang="ca-ES" b="1" i="0" baseline="0" dirty="0" err="1" smtClean="0">
              <a:solidFill>
                <a:schemeClr val="bg1"/>
              </a:solidFill>
            </a:rPr>
            <a:t>Gallilei</a:t>
          </a:r>
          <a:r>
            <a:rPr lang="ca-ES" b="1" i="0" baseline="0" dirty="0" smtClean="0">
              <a:solidFill>
                <a:schemeClr val="bg1"/>
              </a:solidFill>
            </a:rPr>
            <a:t>, </a:t>
          </a:r>
          <a:r>
            <a:rPr lang="ca-ES" b="1" i="0" baseline="0" dirty="0" err="1" smtClean="0">
              <a:solidFill>
                <a:schemeClr val="bg1"/>
              </a:solidFill>
            </a:rPr>
            <a:t>Gorizia</a:t>
          </a:r>
          <a:r>
            <a:rPr lang="ca-ES" b="1" i="0" baseline="0" dirty="0" smtClean="0">
              <a:solidFill>
                <a:schemeClr val="bg1"/>
              </a:solidFill>
            </a:rPr>
            <a:t> (</a:t>
          </a:r>
          <a:r>
            <a:rPr lang="ca-ES" b="1" i="0" baseline="0" dirty="0" err="1" smtClean="0">
              <a:solidFill>
                <a:schemeClr val="bg1"/>
              </a:solidFill>
            </a:rPr>
            <a:t>Italy</a:t>
          </a:r>
          <a:r>
            <a:rPr lang="ca-ES" b="1" i="0" baseline="0" dirty="0" smtClean="0">
              <a:solidFill>
                <a:schemeClr val="bg1"/>
              </a:solidFill>
            </a:rPr>
            <a:t>)</a:t>
          </a:r>
          <a:endParaRPr lang="ca-ES" b="1" dirty="0">
            <a:solidFill>
              <a:schemeClr val="bg1"/>
            </a:solidFill>
          </a:endParaRPr>
        </a:p>
      </dgm:t>
    </dgm:pt>
    <dgm:pt modelId="{10B745AB-FB0C-AB44-96C6-374AD44C78ED}" type="parTrans" cxnId="{80BE0CDB-E2DD-D641-B2E0-A2AEA1E87284}">
      <dgm:prSet/>
      <dgm:spPr/>
      <dgm:t>
        <a:bodyPr/>
        <a:lstStyle/>
        <a:p>
          <a:endParaRPr lang="ca-ES"/>
        </a:p>
      </dgm:t>
    </dgm:pt>
    <dgm:pt modelId="{98F91BE3-0B6C-9B47-BEF9-4E9E2CCA924A}" type="sibTrans" cxnId="{80BE0CDB-E2DD-D641-B2E0-A2AEA1E87284}">
      <dgm:prSet/>
      <dgm:spPr/>
      <dgm:t>
        <a:bodyPr/>
        <a:lstStyle/>
        <a:p>
          <a:endParaRPr lang="ca-ES"/>
        </a:p>
      </dgm:t>
    </dgm:pt>
    <dgm:pt modelId="{9E5B8918-7A79-6245-AD89-148550A47C2D}">
      <dgm:prSet/>
      <dgm:spPr/>
      <dgm:t>
        <a:bodyPr/>
        <a:lstStyle/>
        <a:p>
          <a:pPr rtl="0"/>
          <a:r>
            <a:rPr lang="ca-ES" b="1" i="0" baseline="0" dirty="0" smtClean="0">
              <a:solidFill>
                <a:schemeClr val="bg1"/>
              </a:solidFill>
            </a:rPr>
            <a:t>RG </a:t>
          </a:r>
          <a:r>
            <a:rPr lang="ca-ES" b="1" i="0" baseline="0" dirty="0" err="1" smtClean="0">
              <a:solidFill>
                <a:schemeClr val="bg1"/>
              </a:solidFill>
            </a:rPr>
            <a:t>Rämibülh</a:t>
          </a:r>
          <a:r>
            <a:rPr lang="ca-ES" b="1" i="0" baseline="0" dirty="0" smtClean="0">
              <a:solidFill>
                <a:schemeClr val="bg1"/>
              </a:solidFill>
            </a:rPr>
            <a:t>, </a:t>
          </a:r>
          <a:r>
            <a:rPr lang="ca-ES" b="1" i="0" baseline="0" dirty="0" err="1" smtClean="0">
              <a:solidFill>
                <a:schemeClr val="bg1"/>
              </a:solidFill>
            </a:rPr>
            <a:t>Zürich</a:t>
          </a:r>
          <a:r>
            <a:rPr lang="ca-ES" b="1" i="0" baseline="0" dirty="0" smtClean="0">
              <a:solidFill>
                <a:schemeClr val="bg1"/>
              </a:solidFill>
            </a:rPr>
            <a:t> (</a:t>
          </a:r>
          <a:r>
            <a:rPr lang="ca-ES" b="1" i="0" baseline="0" dirty="0" err="1" smtClean="0">
              <a:solidFill>
                <a:schemeClr val="bg1"/>
              </a:solidFill>
            </a:rPr>
            <a:t>Switzerland</a:t>
          </a:r>
          <a:r>
            <a:rPr lang="ca-ES" b="1" i="0" baseline="0" dirty="0" smtClean="0">
              <a:solidFill>
                <a:schemeClr val="bg1"/>
              </a:solidFill>
            </a:rPr>
            <a:t>)</a:t>
          </a:r>
          <a:endParaRPr lang="ca-ES" b="1" dirty="0">
            <a:solidFill>
              <a:schemeClr val="bg1"/>
            </a:solidFill>
          </a:endParaRPr>
        </a:p>
      </dgm:t>
    </dgm:pt>
    <dgm:pt modelId="{F150A3F0-8352-F34A-B9D6-6F0A439D9C8F}" type="parTrans" cxnId="{224826BA-F82E-9C48-8449-0D03592FF791}">
      <dgm:prSet/>
      <dgm:spPr/>
      <dgm:t>
        <a:bodyPr/>
        <a:lstStyle/>
        <a:p>
          <a:endParaRPr lang="ca-ES"/>
        </a:p>
      </dgm:t>
    </dgm:pt>
    <dgm:pt modelId="{29E1FFF5-14C1-FF4B-8D44-4B14EE8D24F9}" type="sibTrans" cxnId="{224826BA-F82E-9C48-8449-0D03592FF791}">
      <dgm:prSet/>
      <dgm:spPr/>
      <dgm:t>
        <a:bodyPr/>
        <a:lstStyle/>
        <a:p>
          <a:endParaRPr lang="ca-ES"/>
        </a:p>
      </dgm:t>
    </dgm:pt>
    <dgm:pt modelId="{4BA008EC-BC49-184D-AA8D-F49B08D72393}">
      <dgm:prSet/>
      <dgm:spPr/>
      <dgm:t>
        <a:bodyPr/>
        <a:lstStyle/>
        <a:p>
          <a:r>
            <a:rPr lang="ca-ES" dirty="0" err="1" smtClean="0"/>
            <a:t>Main</a:t>
          </a:r>
          <a:r>
            <a:rPr lang="ca-ES" dirty="0" smtClean="0"/>
            <a:t> </a:t>
          </a:r>
          <a:r>
            <a:rPr lang="ca-ES" dirty="0" err="1" smtClean="0"/>
            <a:t>Languages</a:t>
          </a:r>
          <a:r>
            <a:rPr lang="ca-ES" dirty="0" smtClean="0"/>
            <a:t>: </a:t>
          </a:r>
          <a:r>
            <a:rPr lang="ca-ES" dirty="0" err="1" smtClean="0"/>
            <a:t>Spanish</a:t>
          </a:r>
          <a:r>
            <a:rPr lang="ca-ES" dirty="0" smtClean="0"/>
            <a:t> </a:t>
          </a:r>
          <a:r>
            <a:rPr lang="ca-ES" dirty="0" err="1" smtClean="0"/>
            <a:t>and</a:t>
          </a:r>
          <a:r>
            <a:rPr lang="ca-ES" dirty="0" smtClean="0"/>
            <a:t> </a:t>
          </a:r>
          <a:r>
            <a:rPr lang="ca-ES" dirty="0" err="1" smtClean="0"/>
            <a:t>English</a:t>
          </a:r>
          <a:endParaRPr lang="ca-ES" dirty="0"/>
        </a:p>
      </dgm:t>
    </dgm:pt>
    <dgm:pt modelId="{D4BB854C-3A1B-5848-804C-AFFB0EBC72DE}" type="parTrans" cxnId="{766F156B-7AC8-E94E-848F-C68FBA13CC2F}">
      <dgm:prSet/>
      <dgm:spPr/>
    </dgm:pt>
    <dgm:pt modelId="{258891FF-CCB1-E948-B914-81780C75953C}" type="sibTrans" cxnId="{766F156B-7AC8-E94E-848F-C68FBA13CC2F}">
      <dgm:prSet/>
      <dgm:spPr/>
    </dgm:pt>
    <dgm:pt modelId="{69841E6B-3EF8-4A4D-B031-334294836292}" type="pres">
      <dgm:prSet presAssocID="{30D30088-0755-9140-920B-9CF32EF70D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A16CB3B1-3F81-204B-B18F-B105BBFF1C16}" type="pres">
      <dgm:prSet presAssocID="{5DA359B8-25BA-DC46-A37E-E7B5F1E0B2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7D18C5A-3D54-A347-91E2-A250AB75BF6D}" type="pres">
      <dgm:prSet presAssocID="{EF36C9BD-736A-6A4F-85E5-36AD5BF4283A}" presName="sibTrans" presStyleCnt="0"/>
      <dgm:spPr/>
    </dgm:pt>
    <dgm:pt modelId="{AF6B2444-8078-E141-86C9-33FF5A9627F7}" type="pres">
      <dgm:prSet presAssocID="{2BF2D6D3-6BD3-414E-97B8-AF9A379249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87C38D-B455-FE4E-9103-98511BB01271}" type="pres">
      <dgm:prSet presAssocID="{C5DF22CC-9CDF-2445-ABD6-F14010D22F17}" presName="sibTrans" presStyleCnt="0"/>
      <dgm:spPr/>
    </dgm:pt>
    <dgm:pt modelId="{B81387B1-FF10-D14E-9404-4AAEF913508A}" type="pres">
      <dgm:prSet presAssocID="{4BA008EC-BC49-184D-AA8D-F49B08D723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CA9FA78-1018-9641-A544-514700ED4A24}" type="presOf" srcId="{5DA359B8-25BA-DC46-A37E-E7B5F1E0B2B4}" destId="{A16CB3B1-3F81-204B-B18F-B105BBFF1C16}" srcOrd="0" destOrd="0" presId="urn:microsoft.com/office/officeart/2005/8/layout/hList6"/>
    <dgm:cxn modelId="{766F156B-7AC8-E94E-848F-C68FBA13CC2F}" srcId="{30D30088-0755-9140-920B-9CF32EF70D57}" destId="{4BA008EC-BC49-184D-AA8D-F49B08D72393}" srcOrd="2" destOrd="0" parTransId="{D4BB854C-3A1B-5848-804C-AFFB0EBC72DE}" sibTransId="{258891FF-CCB1-E948-B914-81780C75953C}"/>
    <dgm:cxn modelId="{8F48C04A-4DE3-024B-B4B0-9854147BEC54}" type="presOf" srcId="{9936D457-0515-E243-BFF5-176BC6B00513}" destId="{AF6B2444-8078-E141-86C9-33FF5A9627F7}" srcOrd="0" destOrd="1" presId="urn:microsoft.com/office/officeart/2005/8/layout/hList6"/>
    <dgm:cxn modelId="{D4BB0EB9-3E2E-B641-AD80-B9426A37AF56}" srcId="{30D30088-0755-9140-920B-9CF32EF70D57}" destId="{5DA359B8-25BA-DC46-A37E-E7B5F1E0B2B4}" srcOrd="0" destOrd="0" parTransId="{CC233D40-C408-1A47-B4BA-BBF06819ECCC}" sibTransId="{EF36C9BD-736A-6A4F-85E5-36AD5BF4283A}"/>
    <dgm:cxn modelId="{224826BA-F82E-9C48-8449-0D03592FF791}" srcId="{2BF2D6D3-6BD3-414E-97B8-AF9A379249AA}" destId="{9E5B8918-7A79-6245-AD89-148550A47C2D}" srcOrd="2" destOrd="0" parTransId="{F150A3F0-8352-F34A-B9D6-6F0A439D9C8F}" sibTransId="{29E1FFF5-14C1-FF4B-8D44-4B14EE8D24F9}"/>
    <dgm:cxn modelId="{D4C409E1-EC98-0B40-874E-2AA38A71E047}" srcId="{2BF2D6D3-6BD3-414E-97B8-AF9A379249AA}" destId="{9936D457-0515-E243-BFF5-176BC6B00513}" srcOrd="0" destOrd="0" parTransId="{EA7CA969-1C34-7A4D-B199-639DE8956831}" sibTransId="{7A7090D2-AFB8-234E-9D12-C0605657DF97}"/>
    <dgm:cxn modelId="{08F0C7B9-7E3B-CC41-82C4-195EB8F7807F}" type="presOf" srcId="{9E5B8918-7A79-6245-AD89-148550A47C2D}" destId="{AF6B2444-8078-E141-86C9-33FF5A9627F7}" srcOrd="0" destOrd="3" presId="urn:microsoft.com/office/officeart/2005/8/layout/hList6"/>
    <dgm:cxn modelId="{00724CD5-1E2B-654B-AFF6-2C8AABBC1B2D}" type="presOf" srcId="{2BF2D6D3-6BD3-414E-97B8-AF9A379249AA}" destId="{AF6B2444-8078-E141-86C9-33FF5A9627F7}" srcOrd="0" destOrd="0" presId="urn:microsoft.com/office/officeart/2005/8/layout/hList6"/>
    <dgm:cxn modelId="{AF023C2B-B08B-9544-8FEC-14D26C579124}" type="presOf" srcId="{4BA008EC-BC49-184D-AA8D-F49B08D72393}" destId="{B81387B1-FF10-D14E-9404-4AAEF913508A}" srcOrd="0" destOrd="0" presId="urn:microsoft.com/office/officeart/2005/8/layout/hList6"/>
    <dgm:cxn modelId="{80BE0CDB-E2DD-D641-B2E0-A2AEA1E87284}" srcId="{2BF2D6D3-6BD3-414E-97B8-AF9A379249AA}" destId="{375B20D8-1815-294D-A728-0DC6680FD6F1}" srcOrd="1" destOrd="0" parTransId="{10B745AB-FB0C-AB44-96C6-374AD44C78ED}" sibTransId="{98F91BE3-0B6C-9B47-BEF9-4E9E2CCA924A}"/>
    <dgm:cxn modelId="{2F618670-462D-9E48-B6C4-A8AE795F383E}" type="presOf" srcId="{375B20D8-1815-294D-A728-0DC6680FD6F1}" destId="{AF6B2444-8078-E141-86C9-33FF5A9627F7}" srcOrd="0" destOrd="2" presId="urn:microsoft.com/office/officeart/2005/8/layout/hList6"/>
    <dgm:cxn modelId="{0E3DDBF2-51F1-E44C-9E8D-1B32A3C78CFD}" type="presOf" srcId="{30D30088-0755-9140-920B-9CF32EF70D57}" destId="{69841E6B-3EF8-4A4D-B031-334294836292}" srcOrd="0" destOrd="0" presId="urn:microsoft.com/office/officeart/2005/8/layout/hList6"/>
    <dgm:cxn modelId="{A8B802A7-C970-374E-A12D-B9F3A0B404E7}" srcId="{30D30088-0755-9140-920B-9CF32EF70D57}" destId="{2BF2D6D3-6BD3-414E-97B8-AF9A379249AA}" srcOrd="1" destOrd="0" parTransId="{85C488DF-45A3-AC4B-9D53-4E298B36E6B0}" sibTransId="{C5DF22CC-9CDF-2445-ABD6-F14010D22F17}"/>
    <dgm:cxn modelId="{A2262777-9D8A-E946-9995-4D603DABF920}" type="presParOf" srcId="{69841E6B-3EF8-4A4D-B031-334294836292}" destId="{A16CB3B1-3F81-204B-B18F-B105BBFF1C16}" srcOrd="0" destOrd="0" presId="urn:microsoft.com/office/officeart/2005/8/layout/hList6"/>
    <dgm:cxn modelId="{10990BA0-44F8-6E46-952D-A7E003868167}" type="presParOf" srcId="{69841E6B-3EF8-4A4D-B031-334294836292}" destId="{F7D18C5A-3D54-A347-91E2-A250AB75BF6D}" srcOrd="1" destOrd="0" presId="urn:microsoft.com/office/officeart/2005/8/layout/hList6"/>
    <dgm:cxn modelId="{845C053E-F597-6842-9C79-48A8DA552153}" type="presParOf" srcId="{69841E6B-3EF8-4A4D-B031-334294836292}" destId="{AF6B2444-8078-E141-86C9-33FF5A9627F7}" srcOrd="2" destOrd="0" presId="urn:microsoft.com/office/officeart/2005/8/layout/hList6"/>
    <dgm:cxn modelId="{015E669D-1056-3A48-B784-7A7B8394D413}" type="presParOf" srcId="{69841E6B-3EF8-4A4D-B031-334294836292}" destId="{CA87C38D-B455-FE4E-9103-98511BB01271}" srcOrd="3" destOrd="0" presId="urn:microsoft.com/office/officeart/2005/8/layout/hList6"/>
    <dgm:cxn modelId="{BB15ACA8-42E9-5C44-92EE-C20C47C7DB8F}" type="presParOf" srcId="{69841E6B-3EF8-4A4D-B031-334294836292}" destId="{B81387B1-FF10-D14E-9404-4AAEF913508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C9E90-89FC-8944-A6CE-59AF9216603F}">
      <dsp:nvSpPr>
        <dsp:cNvPr id="0" name=""/>
        <dsp:cNvSpPr/>
      </dsp:nvSpPr>
      <dsp:spPr>
        <a:xfrm>
          <a:off x="0" y="2381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38645-1D8B-6C42-A73F-1B36B1EAB5A9}">
      <dsp:nvSpPr>
        <dsp:cNvPr id="0" name=""/>
        <dsp:cNvSpPr/>
      </dsp:nvSpPr>
      <dsp:spPr>
        <a:xfrm>
          <a:off x="0" y="2381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dirty="0" smtClean="0">
              <a:solidFill>
                <a:srgbClr val="660066"/>
              </a:solidFill>
            </a:rPr>
            <a:t>KINDERGARTEN: </a:t>
          </a:r>
          <a:r>
            <a:rPr lang="ca-ES" sz="2200" b="1" kern="1200" dirty="0" smtClean="0">
              <a:solidFill>
                <a:srgbClr val="3366FF"/>
              </a:solidFill>
            </a:rPr>
            <a:t>TALKING PICTURES</a:t>
          </a:r>
          <a:endParaRPr lang="ca-ES" sz="2200" b="1" kern="1200" dirty="0">
            <a:solidFill>
              <a:srgbClr val="3366FF"/>
            </a:solidFill>
          </a:endParaRPr>
        </a:p>
      </dsp:txBody>
      <dsp:txXfrm>
        <a:off x="0" y="2381"/>
        <a:ext cx="8229600" cy="812006"/>
      </dsp:txXfrm>
    </dsp:sp>
    <dsp:sp modelId="{B21D9A61-FB97-664B-86C4-2D72FCA3B405}">
      <dsp:nvSpPr>
        <dsp:cNvPr id="0" name=""/>
        <dsp:cNvSpPr/>
      </dsp:nvSpPr>
      <dsp:spPr>
        <a:xfrm>
          <a:off x="0" y="814387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AF9446-F15E-704C-B3B4-5C0608259F79}">
      <dsp:nvSpPr>
        <dsp:cNvPr id="0" name=""/>
        <dsp:cNvSpPr/>
      </dsp:nvSpPr>
      <dsp:spPr>
        <a:xfrm>
          <a:off x="0" y="814387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dirty="0" smtClean="0">
              <a:solidFill>
                <a:srgbClr val="660066"/>
              </a:solidFill>
            </a:rPr>
            <a:t>PRIMARY: </a:t>
          </a:r>
          <a:r>
            <a:rPr lang="ca-ES" sz="2200" b="1" kern="1200" dirty="0" smtClean="0">
              <a:solidFill>
                <a:srgbClr val="3366FF"/>
              </a:solidFill>
            </a:rPr>
            <a:t>“GOLD RULES FOR GOOD BEHAVIOUR”</a:t>
          </a:r>
          <a:endParaRPr lang="ca-ES" sz="2200" b="1" kern="1200" dirty="0">
            <a:solidFill>
              <a:srgbClr val="3366FF"/>
            </a:solidFill>
          </a:endParaRPr>
        </a:p>
      </dsp:txBody>
      <dsp:txXfrm>
        <a:off x="0" y="814387"/>
        <a:ext cx="8229600" cy="812006"/>
      </dsp:txXfrm>
    </dsp:sp>
    <dsp:sp modelId="{A9085B2A-8A41-664B-8E70-19BC7F795B88}">
      <dsp:nvSpPr>
        <dsp:cNvPr id="0" name=""/>
        <dsp:cNvSpPr/>
      </dsp:nvSpPr>
      <dsp:spPr>
        <a:xfrm>
          <a:off x="0" y="1626393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3C7099-25CD-6F48-8344-3F043EF8461C}">
      <dsp:nvSpPr>
        <dsp:cNvPr id="0" name=""/>
        <dsp:cNvSpPr/>
      </dsp:nvSpPr>
      <dsp:spPr>
        <a:xfrm>
          <a:off x="0" y="1626393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dirty="0" smtClean="0">
              <a:solidFill>
                <a:srgbClr val="660066"/>
              </a:solidFill>
            </a:rPr>
            <a:t>SECONDARY (ESO): </a:t>
          </a:r>
          <a:r>
            <a:rPr lang="ca-ES" sz="2200" b="1" kern="1200" dirty="0" smtClean="0">
              <a:solidFill>
                <a:srgbClr val="0000FF"/>
              </a:solidFill>
            </a:rPr>
            <a:t>“EN LA RED, QUE NO TE PESQUEN”</a:t>
          </a:r>
          <a:endParaRPr lang="ca-ES" sz="2200" b="1" kern="1200" dirty="0">
            <a:solidFill>
              <a:srgbClr val="0000FF"/>
            </a:solidFill>
          </a:endParaRPr>
        </a:p>
      </dsp:txBody>
      <dsp:txXfrm>
        <a:off x="0" y="1626393"/>
        <a:ext cx="8229600" cy="812006"/>
      </dsp:txXfrm>
    </dsp:sp>
    <dsp:sp modelId="{0EAC40D9-BD21-3244-969C-4771B9675E0F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022373-8837-DB40-85E2-04DBCABEFB62}">
      <dsp:nvSpPr>
        <dsp:cNvPr id="0" name=""/>
        <dsp:cNvSpPr/>
      </dsp:nvSpPr>
      <dsp:spPr>
        <a:xfrm>
          <a:off x="0" y="2438400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dirty="0" smtClean="0">
              <a:solidFill>
                <a:srgbClr val="660066"/>
              </a:solidFill>
            </a:rPr>
            <a:t>SECONDARY (BATXILLERAT): </a:t>
          </a:r>
          <a:r>
            <a:rPr lang="ca-ES" sz="2200" b="1" kern="1200" dirty="0" smtClean="0">
              <a:solidFill>
                <a:srgbClr val="3366FF"/>
              </a:solidFill>
            </a:rPr>
            <a:t>“SONGS, LANGUAGE AND CULTURE”</a:t>
          </a:r>
          <a:endParaRPr lang="ca-ES" sz="2200" b="1" kern="1200" dirty="0">
            <a:solidFill>
              <a:srgbClr val="3366FF"/>
            </a:solidFill>
          </a:endParaRPr>
        </a:p>
      </dsp:txBody>
      <dsp:txXfrm>
        <a:off x="0" y="2438400"/>
        <a:ext cx="8229600" cy="812006"/>
      </dsp:txXfrm>
    </dsp:sp>
    <dsp:sp modelId="{BB99CEB3-FDDA-0C4D-BC0C-B545D378EB72}">
      <dsp:nvSpPr>
        <dsp:cNvPr id="0" name=""/>
        <dsp:cNvSpPr/>
      </dsp:nvSpPr>
      <dsp:spPr>
        <a:xfrm>
          <a:off x="0" y="3250406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89BB8-741E-5A43-9676-2641BAC2AEEC}">
      <dsp:nvSpPr>
        <dsp:cNvPr id="0" name=""/>
        <dsp:cNvSpPr/>
      </dsp:nvSpPr>
      <dsp:spPr>
        <a:xfrm>
          <a:off x="0" y="3250406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dirty="0" smtClean="0">
              <a:solidFill>
                <a:srgbClr val="660066"/>
              </a:solidFill>
            </a:rPr>
            <a:t>VOCATIONAL TRAINING: </a:t>
          </a:r>
          <a:r>
            <a:rPr lang="ca-ES" sz="2200" b="1" kern="1200" dirty="0" smtClean="0">
              <a:solidFill>
                <a:srgbClr val="3366FF"/>
              </a:solidFill>
            </a:rPr>
            <a:t>“ EUROPIA: EUROPE TOMORROW”</a:t>
          </a:r>
          <a:endParaRPr lang="ca-ES" sz="2200" b="1" kern="1200" dirty="0">
            <a:solidFill>
              <a:srgbClr val="3366FF"/>
            </a:solidFill>
          </a:endParaRPr>
        </a:p>
      </dsp:txBody>
      <dsp:txXfrm>
        <a:off x="0" y="3250406"/>
        <a:ext cx="8229600" cy="812006"/>
      </dsp:txXfrm>
    </dsp:sp>
    <dsp:sp modelId="{E14A5F25-8746-A048-805D-1D15F9C24193}">
      <dsp:nvSpPr>
        <dsp:cNvPr id="0" name=""/>
        <dsp:cNvSpPr/>
      </dsp:nvSpPr>
      <dsp:spPr>
        <a:xfrm>
          <a:off x="0" y="4062412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91712-EE08-484C-96D5-A09073474FE1}">
      <dsp:nvSpPr>
        <dsp:cNvPr id="0" name=""/>
        <dsp:cNvSpPr/>
      </dsp:nvSpPr>
      <dsp:spPr>
        <a:xfrm>
          <a:off x="0" y="4062412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dirty="0" smtClean="0">
              <a:solidFill>
                <a:srgbClr val="660066"/>
              </a:solidFill>
            </a:rPr>
            <a:t>SPECIAL NEEDS: </a:t>
          </a:r>
          <a:r>
            <a:rPr lang="ca-ES" sz="2200" b="1" kern="1200" dirty="0" smtClean="0">
              <a:solidFill>
                <a:srgbClr val="3366FF"/>
              </a:solidFill>
            </a:rPr>
            <a:t>“TE CUENTO, ME CUENTAS UN CUENTO”</a:t>
          </a:r>
          <a:endParaRPr lang="ca-ES" sz="2200" b="1" kern="1200" dirty="0">
            <a:solidFill>
              <a:srgbClr val="3366FF"/>
            </a:solidFill>
          </a:endParaRPr>
        </a:p>
      </dsp:txBody>
      <dsp:txXfrm>
        <a:off x="0" y="4062412"/>
        <a:ext cx="8229600" cy="8120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D806C-46BA-1C48-9E27-0FF5ED2B9A7C}">
      <dsp:nvSpPr>
        <dsp:cNvPr id="0" name=""/>
        <dsp:cNvSpPr/>
      </dsp:nvSpPr>
      <dsp:spPr>
        <a:xfrm>
          <a:off x="929" y="176332"/>
          <a:ext cx="2173890" cy="3294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b="1" i="0" kern="1200" baseline="0" dirty="0" smtClean="0">
              <a:solidFill>
                <a:srgbClr val="FFFFFF"/>
              </a:solidFill>
            </a:rPr>
            <a:t>Institut Jaume Callís: 11 </a:t>
          </a:r>
          <a:r>
            <a:rPr lang="ca-ES" sz="3200" b="1" i="0" kern="1200" baseline="0" dirty="0" err="1" smtClean="0">
              <a:solidFill>
                <a:srgbClr val="FFFFFF"/>
              </a:solidFill>
            </a:rPr>
            <a:t>students</a:t>
          </a:r>
          <a:r>
            <a:rPr lang="ca-ES" sz="3200" b="1" i="0" kern="1200" baseline="0" dirty="0" smtClean="0">
              <a:solidFill>
                <a:srgbClr val="FFFFFF"/>
              </a:solidFill>
            </a:rPr>
            <a:t> </a:t>
          </a:r>
          <a:r>
            <a:rPr lang="ca-ES" sz="3200" b="1" i="0" kern="1200" baseline="0" dirty="0" err="1" smtClean="0">
              <a:solidFill>
                <a:srgbClr val="FFFFFF"/>
              </a:solidFill>
            </a:rPr>
            <a:t>aged</a:t>
          </a:r>
          <a:r>
            <a:rPr lang="ca-ES" sz="3200" b="1" i="0" kern="1200" baseline="0" dirty="0" smtClean="0">
              <a:solidFill>
                <a:srgbClr val="FFFFFF"/>
              </a:solidFill>
            </a:rPr>
            <a:t> 15-16</a:t>
          </a:r>
          <a:endParaRPr lang="ca-ES" sz="3200" b="1" kern="1200" dirty="0">
            <a:solidFill>
              <a:srgbClr val="FFFFFF"/>
            </a:solidFill>
          </a:endParaRPr>
        </a:p>
      </dsp:txBody>
      <dsp:txXfrm>
        <a:off x="64600" y="240003"/>
        <a:ext cx="2046548" cy="3167504"/>
      </dsp:txXfrm>
    </dsp:sp>
    <dsp:sp modelId="{3948396E-4DD5-984A-9285-0D1C82CFA78B}">
      <dsp:nvSpPr>
        <dsp:cNvPr id="0" name=""/>
        <dsp:cNvSpPr/>
      </dsp:nvSpPr>
      <dsp:spPr>
        <a:xfrm>
          <a:off x="2718292" y="176332"/>
          <a:ext cx="2173890" cy="3340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b="1" i="0" kern="1200" baseline="0" dirty="0" smtClean="0">
              <a:solidFill>
                <a:srgbClr val="FFFFFF"/>
              </a:solidFill>
            </a:rPr>
            <a:t>ISIS </a:t>
          </a:r>
          <a:r>
            <a:rPr lang="ca-ES" sz="3200" b="1" i="0" kern="1200" baseline="0" dirty="0" err="1" smtClean="0">
              <a:solidFill>
                <a:srgbClr val="FFFFFF"/>
              </a:solidFill>
            </a:rPr>
            <a:t>Gallilei</a:t>
          </a:r>
          <a:r>
            <a:rPr lang="ca-ES" sz="3200" b="1" i="0" kern="1200" baseline="0" dirty="0" smtClean="0">
              <a:solidFill>
                <a:srgbClr val="FFFFFF"/>
              </a:solidFill>
            </a:rPr>
            <a:t>: 18 </a:t>
          </a:r>
          <a:r>
            <a:rPr lang="ca-ES" sz="3200" b="1" i="0" kern="1200" baseline="0" dirty="0" err="1" smtClean="0">
              <a:solidFill>
                <a:srgbClr val="FFFFFF"/>
              </a:solidFill>
            </a:rPr>
            <a:t>students</a:t>
          </a:r>
          <a:r>
            <a:rPr lang="ca-ES" sz="3200" b="1" i="0" kern="1200" baseline="0" dirty="0" smtClean="0">
              <a:solidFill>
                <a:srgbClr val="FFFFFF"/>
              </a:solidFill>
            </a:rPr>
            <a:t>: </a:t>
          </a:r>
          <a:r>
            <a:rPr lang="ca-ES" sz="3200" b="1" i="0" kern="1200" baseline="0" dirty="0" err="1" smtClean="0">
              <a:solidFill>
                <a:srgbClr val="FFFFFF"/>
              </a:solidFill>
            </a:rPr>
            <a:t>aged</a:t>
          </a:r>
          <a:r>
            <a:rPr lang="ca-ES" sz="3200" b="1" i="0" kern="1200" baseline="0" dirty="0" smtClean="0">
              <a:solidFill>
                <a:srgbClr val="FFFFFF"/>
              </a:solidFill>
            </a:rPr>
            <a:t> 15-16 </a:t>
          </a:r>
          <a:r>
            <a:rPr lang="ca-ES" sz="3200" b="1" i="0" kern="1200" baseline="0" dirty="0" err="1" smtClean="0">
              <a:solidFill>
                <a:srgbClr val="FFFFFF"/>
              </a:solidFill>
            </a:rPr>
            <a:t>electronics</a:t>
          </a:r>
          <a:r>
            <a:rPr lang="ca-ES" sz="3200" b="1" i="0" kern="1200" baseline="0" dirty="0" smtClean="0">
              <a:solidFill>
                <a:srgbClr val="FFFFFF"/>
              </a:solidFill>
            </a:rPr>
            <a:t> </a:t>
          </a:r>
          <a:r>
            <a:rPr lang="ca-ES" sz="3200" b="1" i="0" kern="1200" baseline="0" dirty="0" err="1" smtClean="0">
              <a:solidFill>
                <a:srgbClr val="FFFFFF"/>
              </a:solidFill>
            </a:rPr>
            <a:t>module</a:t>
          </a:r>
          <a:endParaRPr lang="ca-ES" sz="3200" b="1" kern="1200" dirty="0">
            <a:solidFill>
              <a:srgbClr val="FFFFFF"/>
            </a:solidFill>
          </a:endParaRPr>
        </a:p>
      </dsp:txBody>
      <dsp:txXfrm>
        <a:off x="2781963" y="240003"/>
        <a:ext cx="2046548" cy="3212732"/>
      </dsp:txXfrm>
    </dsp:sp>
    <dsp:sp modelId="{C813F7AB-2309-624F-A912-97219E5C7C31}">
      <dsp:nvSpPr>
        <dsp:cNvPr id="0" name=""/>
        <dsp:cNvSpPr/>
      </dsp:nvSpPr>
      <dsp:spPr>
        <a:xfrm>
          <a:off x="5435656" y="176332"/>
          <a:ext cx="2173890" cy="3380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b="1" i="0" kern="1200" baseline="0" dirty="0" smtClean="0">
              <a:solidFill>
                <a:srgbClr val="FFFFFF"/>
              </a:solidFill>
            </a:rPr>
            <a:t>RG </a:t>
          </a:r>
          <a:r>
            <a:rPr lang="ca-ES" sz="3200" b="1" i="0" kern="1200" baseline="0" dirty="0" err="1" smtClean="0">
              <a:solidFill>
                <a:srgbClr val="FFFFFF"/>
              </a:solidFill>
            </a:rPr>
            <a:t>Rämibühl</a:t>
          </a:r>
          <a:r>
            <a:rPr lang="ca-ES" sz="3200" b="1" i="0" kern="1200" baseline="0" dirty="0" smtClean="0">
              <a:solidFill>
                <a:srgbClr val="FFFFFF"/>
              </a:solidFill>
            </a:rPr>
            <a:t>: 24 alumnes: </a:t>
          </a:r>
          <a:r>
            <a:rPr lang="ca-ES" sz="3200" b="1" i="0" kern="1200" baseline="0" dirty="0" err="1" smtClean="0">
              <a:solidFill>
                <a:srgbClr val="FFFFFF"/>
              </a:solidFill>
            </a:rPr>
            <a:t>aged</a:t>
          </a:r>
          <a:r>
            <a:rPr lang="ca-ES" sz="3200" b="1" i="0" kern="1200" baseline="0" dirty="0" smtClean="0">
              <a:solidFill>
                <a:srgbClr val="FFFFFF"/>
              </a:solidFill>
            </a:rPr>
            <a:t> 16-17 </a:t>
          </a:r>
          <a:r>
            <a:rPr lang="ca-ES" sz="3200" b="1" i="0" kern="1200" baseline="0" dirty="0" err="1" smtClean="0">
              <a:solidFill>
                <a:srgbClr val="FFFFFF"/>
              </a:solidFill>
            </a:rPr>
            <a:t>year</a:t>
          </a:r>
          <a:r>
            <a:rPr lang="ca-ES" sz="3200" b="1" i="0" kern="1200" baseline="0" dirty="0" smtClean="0">
              <a:solidFill>
                <a:srgbClr val="FFFFFF"/>
              </a:solidFill>
            </a:rPr>
            <a:t> 5</a:t>
          </a:r>
          <a:endParaRPr lang="ca-ES" sz="3200" b="1" kern="1200" dirty="0">
            <a:solidFill>
              <a:srgbClr val="FFFFFF"/>
            </a:solidFill>
          </a:endParaRPr>
        </a:p>
      </dsp:txBody>
      <dsp:txXfrm>
        <a:off x="5499327" y="240003"/>
        <a:ext cx="2046548" cy="32527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1C4E3-CC2A-6543-B5FD-9FA71FAEFE9E}">
      <dsp:nvSpPr>
        <dsp:cNvPr id="0" name=""/>
        <dsp:cNvSpPr/>
      </dsp:nvSpPr>
      <dsp:spPr>
        <a:xfrm>
          <a:off x="0" y="2208"/>
          <a:ext cx="855697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F36BD-27CD-DD42-A3C1-FA06481E3BE9}">
      <dsp:nvSpPr>
        <dsp:cNvPr id="0" name=""/>
        <dsp:cNvSpPr/>
      </dsp:nvSpPr>
      <dsp:spPr>
        <a:xfrm>
          <a:off x="0" y="2208"/>
          <a:ext cx="8556974" cy="75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Use the ICT to create, communicate, exchange information and collaborate online;</a:t>
          </a:r>
          <a:endParaRPr lang="en-US" sz="2100" kern="1200" dirty="0">
            <a:solidFill>
              <a:srgbClr val="FFFFFF"/>
            </a:solidFill>
          </a:endParaRPr>
        </a:p>
      </dsp:txBody>
      <dsp:txXfrm>
        <a:off x="0" y="2208"/>
        <a:ext cx="8556974" cy="753245"/>
      </dsp:txXfrm>
    </dsp:sp>
    <dsp:sp modelId="{7CA44AAE-0072-5D4A-8C09-D21F2AF4C028}">
      <dsp:nvSpPr>
        <dsp:cNvPr id="0" name=""/>
        <dsp:cNvSpPr/>
      </dsp:nvSpPr>
      <dsp:spPr>
        <a:xfrm>
          <a:off x="0" y="755454"/>
          <a:ext cx="855697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D78761-E8B7-B140-B617-11413C62DA31}">
      <dsp:nvSpPr>
        <dsp:cNvPr id="0" name=""/>
        <dsp:cNvSpPr/>
      </dsp:nvSpPr>
      <dsp:spPr>
        <a:xfrm>
          <a:off x="0" y="755454"/>
          <a:ext cx="8556974" cy="75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Develop writing, listening, reading and writing skills in the mother tongues and foreign languages;</a:t>
          </a:r>
          <a:endParaRPr lang="en-US" sz="2100" kern="1200" dirty="0">
            <a:solidFill>
              <a:srgbClr val="FFFFFF"/>
            </a:solidFill>
          </a:endParaRPr>
        </a:p>
      </dsp:txBody>
      <dsp:txXfrm>
        <a:off x="0" y="755454"/>
        <a:ext cx="8556974" cy="753245"/>
      </dsp:txXfrm>
    </dsp:sp>
    <dsp:sp modelId="{E7523432-2E2D-AD43-995C-EB11546C0AC9}">
      <dsp:nvSpPr>
        <dsp:cNvPr id="0" name=""/>
        <dsp:cNvSpPr/>
      </dsp:nvSpPr>
      <dsp:spPr>
        <a:xfrm>
          <a:off x="0" y="1508699"/>
          <a:ext cx="855697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FF9CC-ACE0-8146-9EF5-C909EE2E8CA2}">
      <dsp:nvSpPr>
        <dsp:cNvPr id="0" name=""/>
        <dsp:cNvSpPr/>
      </dsp:nvSpPr>
      <dsp:spPr>
        <a:xfrm>
          <a:off x="0" y="1508699"/>
          <a:ext cx="8556974" cy="75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Describe and analyze the influence of foreign languages (esp. English) in the languages spoken in the three partner countries; </a:t>
          </a:r>
          <a:endParaRPr lang="en-US" sz="2100" kern="1200" dirty="0">
            <a:solidFill>
              <a:srgbClr val="FFFFFF"/>
            </a:solidFill>
          </a:endParaRPr>
        </a:p>
      </dsp:txBody>
      <dsp:txXfrm>
        <a:off x="0" y="1508699"/>
        <a:ext cx="8556974" cy="753245"/>
      </dsp:txXfrm>
    </dsp:sp>
    <dsp:sp modelId="{4D2293A9-1B55-0F48-9998-4AEA62DFDC65}">
      <dsp:nvSpPr>
        <dsp:cNvPr id="0" name=""/>
        <dsp:cNvSpPr/>
      </dsp:nvSpPr>
      <dsp:spPr>
        <a:xfrm>
          <a:off x="0" y="2261945"/>
          <a:ext cx="855697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06AA6B-F685-B044-98C0-79B38CDD2668}">
      <dsp:nvSpPr>
        <dsp:cNvPr id="0" name=""/>
        <dsp:cNvSpPr/>
      </dsp:nvSpPr>
      <dsp:spPr>
        <a:xfrm>
          <a:off x="0" y="2261945"/>
          <a:ext cx="8556974" cy="75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Describe and analyze the influence of foreign cultures (esp. English) in the own cultures and everyday life;</a:t>
          </a:r>
          <a:endParaRPr lang="en-US" sz="2100" kern="1200" dirty="0">
            <a:solidFill>
              <a:srgbClr val="FFFFFF"/>
            </a:solidFill>
          </a:endParaRPr>
        </a:p>
      </dsp:txBody>
      <dsp:txXfrm>
        <a:off x="0" y="2261945"/>
        <a:ext cx="8556974" cy="753245"/>
      </dsp:txXfrm>
    </dsp:sp>
    <dsp:sp modelId="{7890AD64-CBBA-1542-BF77-9273427ED4A1}">
      <dsp:nvSpPr>
        <dsp:cNvPr id="0" name=""/>
        <dsp:cNvSpPr/>
      </dsp:nvSpPr>
      <dsp:spPr>
        <a:xfrm>
          <a:off x="0" y="3015191"/>
          <a:ext cx="855697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3F9ABE-B3D3-7C41-A2D5-49768ED3561C}">
      <dsp:nvSpPr>
        <dsp:cNvPr id="0" name=""/>
        <dsp:cNvSpPr/>
      </dsp:nvSpPr>
      <dsp:spPr>
        <a:xfrm>
          <a:off x="0" y="3015191"/>
          <a:ext cx="8556974" cy="75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Learn about other countries and cultures, and infer in their own;</a:t>
          </a:r>
          <a:endParaRPr lang="en-US" sz="2100" kern="1200" dirty="0">
            <a:solidFill>
              <a:srgbClr val="FFFFFF"/>
            </a:solidFill>
          </a:endParaRPr>
        </a:p>
      </dsp:txBody>
      <dsp:txXfrm>
        <a:off x="0" y="3015191"/>
        <a:ext cx="8556974" cy="753245"/>
      </dsp:txXfrm>
    </dsp:sp>
    <dsp:sp modelId="{6B229620-751D-6440-8C06-936E578493E9}">
      <dsp:nvSpPr>
        <dsp:cNvPr id="0" name=""/>
        <dsp:cNvSpPr/>
      </dsp:nvSpPr>
      <dsp:spPr>
        <a:xfrm>
          <a:off x="0" y="3768436"/>
          <a:ext cx="855697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B205E-3CCB-5940-82BC-47406287969C}">
      <dsp:nvSpPr>
        <dsp:cNvPr id="0" name=""/>
        <dsp:cNvSpPr/>
      </dsp:nvSpPr>
      <dsp:spPr>
        <a:xfrm>
          <a:off x="0" y="3768436"/>
          <a:ext cx="8556974" cy="75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Create a European identity</a:t>
          </a:r>
          <a:endParaRPr lang="en-US" sz="2100" kern="1200" dirty="0">
            <a:solidFill>
              <a:srgbClr val="FFFFFF"/>
            </a:solidFill>
          </a:endParaRPr>
        </a:p>
      </dsp:txBody>
      <dsp:txXfrm>
        <a:off x="0" y="3768436"/>
        <a:ext cx="8556974" cy="7532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217E6-A7FC-B647-BD30-58A0E5AE9125}">
      <dsp:nvSpPr>
        <dsp:cNvPr id="0" name=""/>
        <dsp:cNvSpPr/>
      </dsp:nvSpPr>
      <dsp:spPr>
        <a:xfrm>
          <a:off x="752181" y="892"/>
          <a:ext cx="3316378" cy="1989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i="0" kern="1200" baseline="0" dirty="0" smtClean="0">
              <a:solidFill>
                <a:srgbClr val="FFFFFF"/>
              </a:solidFill>
            </a:rPr>
            <a:t>WARMING UP: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i="0" kern="1200" baseline="0" dirty="0" smtClean="0">
              <a:solidFill>
                <a:srgbClr val="FFFFFF"/>
              </a:solidFill>
            </a:rPr>
            <a:t>CELEBRATION OF THE EUROPEAN DAY OF LANGUAGES, SEPT 26</a:t>
          </a:r>
          <a:endParaRPr lang="ca-ES" sz="2000" b="1" kern="1200" dirty="0">
            <a:solidFill>
              <a:srgbClr val="FFFFFF"/>
            </a:solidFill>
          </a:endParaRPr>
        </a:p>
      </dsp:txBody>
      <dsp:txXfrm>
        <a:off x="752181" y="892"/>
        <a:ext cx="3316378" cy="1989827"/>
      </dsp:txXfrm>
    </dsp:sp>
    <dsp:sp modelId="{0745EF20-F440-D341-8CC4-BD6EF119548C}">
      <dsp:nvSpPr>
        <dsp:cNvPr id="0" name=""/>
        <dsp:cNvSpPr/>
      </dsp:nvSpPr>
      <dsp:spPr>
        <a:xfrm>
          <a:off x="4400197" y="892"/>
          <a:ext cx="3316378" cy="1989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i="0" kern="1200" baseline="0" dirty="0" smtClean="0">
              <a:solidFill>
                <a:srgbClr val="FFFFFF"/>
              </a:solidFill>
            </a:rPr>
            <a:t>STEP 1: (SEP-NOV 14):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i="0" kern="1200" baseline="0" dirty="0" smtClean="0">
              <a:solidFill>
                <a:srgbClr val="FFFFFF"/>
              </a:solidFill>
            </a:rPr>
            <a:t>INTRODUCTIONS: INDIVIDUAL, SCHOOLS, CITIES, REGIONS AND COUNTRIES. </a:t>
          </a:r>
          <a:endParaRPr lang="ca-ES" sz="2000" b="1" kern="1200" dirty="0">
            <a:solidFill>
              <a:srgbClr val="FFFFFF"/>
            </a:solidFill>
          </a:endParaRPr>
        </a:p>
      </dsp:txBody>
      <dsp:txXfrm>
        <a:off x="4400197" y="892"/>
        <a:ext cx="3316378" cy="1989827"/>
      </dsp:txXfrm>
    </dsp:sp>
    <dsp:sp modelId="{345596C9-2DE5-0C49-88A5-12BCDE4AD93C}">
      <dsp:nvSpPr>
        <dsp:cNvPr id="0" name=""/>
        <dsp:cNvSpPr/>
      </dsp:nvSpPr>
      <dsp:spPr>
        <a:xfrm>
          <a:off x="752181" y="2322357"/>
          <a:ext cx="3316378" cy="1989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i="0" kern="1200" baseline="0" dirty="0" smtClean="0">
              <a:solidFill>
                <a:srgbClr val="FFFFFF"/>
              </a:solidFill>
            </a:rPr>
            <a:t>STEP 2:  (DEC 14-FEB 15)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i="0" kern="1200" baseline="0" dirty="0" smtClean="0">
              <a:solidFill>
                <a:srgbClr val="FFFFFF"/>
              </a:solidFill>
            </a:rPr>
            <a:t>OUR LANGUAGES: INFLUENCES, HISTORY, BORROWED WORDS.</a:t>
          </a:r>
          <a:endParaRPr lang="ca-ES" sz="2000" b="1" kern="1200" dirty="0">
            <a:solidFill>
              <a:srgbClr val="FFFFFF"/>
            </a:solidFill>
          </a:endParaRPr>
        </a:p>
      </dsp:txBody>
      <dsp:txXfrm>
        <a:off x="752181" y="2322357"/>
        <a:ext cx="3316378" cy="1989827"/>
      </dsp:txXfrm>
    </dsp:sp>
    <dsp:sp modelId="{EF2F09DA-7857-DD4A-AD4D-6153746B403B}">
      <dsp:nvSpPr>
        <dsp:cNvPr id="0" name=""/>
        <dsp:cNvSpPr/>
      </dsp:nvSpPr>
      <dsp:spPr>
        <a:xfrm>
          <a:off x="4400197" y="2322357"/>
          <a:ext cx="3316378" cy="1989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i="0" kern="1200" baseline="0" dirty="0" smtClean="0">
              <a:solidFill>
                <a:srgbClr val="FFFFFF"/>
              </a:solidFill>
            </a:rPr>
            <a:t>STEP 3: (MARCH-JUNE 15)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i="0" kern="1200" baseline="0" dirty="0" smtClean="0">
              <a:solidFill>
                <a:srgbClr val="FFFFFF"/>
              </a:solidFill>
            </a:rPr>
            <a:t>INFLUENCE OF ENGLISH IN OUR LANGUAGES</a:t>
          </a:r>
        </a:p>
      </dsp:txBody>
      <dsp:txXfrm>
        <a:off x="4400197" y="2322357"/>
        <a:ext cx="3316378" cy="1989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70F81-5AB1-FB48-BCE1-F5A521892C51}">
      <dsp:nvSpPr>
        <dsp:cNvPr id="0" name=""/>
        <dsp:cNvSpPr/>
      </dsp:nvSpPr>
      <dsp:spPr>
        <a:xfrm>
          <a:off x="0" y="45951"/>
          <a:ext cx="8229600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smtClean="0"/>
            <a:t>Anna Ibáñez: C.R.A. ALTO CIDACOS (</a:t>
          </a:r>
          <a:r>
            <a:rPr lang="ca-ES" sz="2100" b="1" kern="1200" dirty="0" err="1" smtClean="0"/>
            <a:t>Arnedillo</a:t>
          </a:r>
          <a:r>
            <a:rPr lang="ca-ES" sz="2100" b="1" kern="1200" dirty="0" smtClean="0"/>
            <a:t>, La Rioja), </a:t>
          </a:r>
          <a:r>
            <a:rPr lang="ca-ES" sz="2100" b="1" kern="1200" dirty="0" err="1" smtClean="0"/>
            <a:t>Poland</a:t>
          </a:r>
          <a:r>
            <a:rPr lang="ca-ES" sz="2100" b="1" kern="1200" dirty="0" smtClean="0"/>
            <a:t> </a:t>
          </a:r>
          <a:r>
            <a:rPr lang="ca-ES" sz="2100" b="1" kern="1200" dirty="0" err="1" smtClean="0"/>
            <a:t>and</a:t>
          </a:r>
          <a:r>
            <a:rPr lang="ca-ES" sz="2100" b="1" kern="1200" dirty="0" smtClean="0"/>
            <a:t> </a:t>
          </a:r>
          <a:r>
            <a:rPr lang="ca-ES" sz="2100" b="1" kern="1200" dirty="0" err="1" smtClean="0"/>
            <a:t>Iceland</a:t>
          </a:r>
          <a:r>
            <a:rPr lang="ca-ES" sz="2100" b="1" kern="1200" dirty="0" smtClean="0"/>
            <a:t>.</a:t>
          </a:r>
          <a:endParaRPr lang="ca-ES" sz="2100" kern="1200" dirty="0"/>
        </a:p>
      </dsp:txBody>
      <dsp:txXfrm>
        <a:off x="40780" y="86731"/>
        <a:ext cx="8148040" cy="753819"/>
      </dsp:txXfrm>
    </dsp:sp>
    <dsp:sp modelId="{7E826D88-3B6C-104F-B44F-6710D5891167}">
      <dsp:nvSpPr>
        <dsp:cNvPr id="0" name=""/>
        <dsp:cNvSpPr/>
      </dsp:nvSpPr>
      <dsp:spPr>
        <a:xfrm>
          <a:off x="0" y="941811"/>
          <a:ext cx="8229600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err="1" smtClean="0"/>
            <a:t>National</a:t>
          </a:r>
          <a:r>
            <a:rPr lang="ca-ES" sz="2100" b="1" kern="1200" dirty="0" smtClean="0"/>
            <a:t> </a:t>
          </a:r>
          <a:r>
            <a:rPr lang="ca-ES" sz="2100" b="1" kern="1200" dirty="0" err="1" smtClean="0"/>
            <a:t>Prize</a:t>
          </a:r>
          <a:r>
            <a:rPr lang="ca-ES" sz="2100" b="1" kern="1200" dirty="0" smtClean="0"/>
            <a:t> 2014</a:t>
          </a:r>
          <a:endParaRPr lang="ca-ES" sz="2100" kern="1200" dirty="0"/>
        </a:p>
      </dsp:txBody>
      <dsp:txXfrm>
        <a:off x="40780" y="982591"/>
        <a:ext cx="8148040" cy="753819"/>
      </dsp:txXfrm>
    </dsp:sp>
    <dsp:sp modelId="{1021503B-8A28-8749-A1E9-8D0BA7D0643E}">
      <dsp:nvSpPr>
        <dsp:cNvPr id="0" name=""/>
        <dsp:cNvSpPr/>
      </dsp:nvSpPr>
      <dsp:spPr>
        <a:xfrm>
          <a:off x="0" y="1837671"/>
          <a:ext cx="8229600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err="1" smtClean="0"/>
            <a:t>Runner</a:t>
          </a:r>
          <a:r>
            <a:rPr lang="ca-ES" sz="2100" b="1" kern="1200" dirty="0" smtClean="0"/>
            <a:t>-up </a:t>
          </a:r>
          <a:r>
            <a:rPr lang="ca-ES" sz="2100" b="1" kern="1200" dirty="0" err="1" smtClean="0"/>
            <a:t>European</a:t>
          </a:r>
          <a:r>
            <a:rPr lang="ca-ES" sz="2100" b="1" kern="1200" dirty="0" smtClean="0"/>
            <a:t> </a:t>
          </a:r>
          <a:r>
            <a:rPr lang="ca-ES" sz="2100" b="1" kern="1200" dirty="0" err="1" smtClean="0"/>
            <a:t>Prizes</a:t>
          </a:r>
          <a:r>
            <a:rPr lang="ca-ES" sz="2100" b="1" kern="1200" dirty="0" smtClean="0"/>
            <a:t> 2014</a:t>
          </a:r>
          <a:endParaRPr lang="ca-ES" sz="2100" kern="1200" dirty="0"/>
        </a:p>
      </dsp:txBody>
      <dsp:txXfrm>
        <a:off x="40780" y="1878451"/>
        <a:ext cx="8148040" cy="753819"/>
      </dsp:txXfrm>
    </dsp:sp>
    <dsp:sp modelId="{49D1F395-0016-FE43-9F81-D4F864B698FB}">
      <dsp:nvSpPr>
        <dsp:cNvPr id="0" name=""/>
        <dsp:cNvSpPr/>
      </dsp:nvSpPr>
      <dsp:spPr>
        <a:xfrm>
          <a:off x="0" y="2733531"/>
          <a:ext cx="8229600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smtClean="0">
              <a:hlinkClick xmlns:r="http://schemas.openxmlformats.org/officeDocument/2006/relationships" r:id="rId1"/>
            </a:rPr>
            <a:t>Vídeo-presentació del projecte</a:t>
          </a:r>
          <a:endParaRPr lang="ca-ES" sz="2100" kern="1200"/>
        </a:p>
      </dsp:txBody>
      <dsp:txXfrm>
        <a:off x="40780" y="2774311"/>
        <a:ext cx="8148040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FF347-4F0E-DF48-BD8D-CDCF7A839375}">
      <dsp:nvSpPr>
        <dsp:cNvPr id="0" name=""/>
        <dsp:cNvSpPr/>
      </dsp:nvSpPr>
      <dsp:spPr>
        <a:xfrm>
          <a:off x="0" y="37266"/>
          <a:ext cx="6547227" cy="754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smtClean="0"/>
            <a:t>Fina Vendrell Vila, Collegi Sant Josep de Navàs (Bages)</a:t>
          </a:r>
          <a:endParaRPr lang="ca-ES" sz="1900" b="1" kern="1200" dirty="0"/>
        </a:p>
      </dsp:txBody>
      <dsp:txXfrm>
        <a:off x="36845" y="74111"/>
        <a:ext cx="6473537" cy="681087"/>
      </dsp:txXfrm>
    </dsp:sp>
    <dsp:sp modelId="{C342A480-E6B1-E44E-97B5-F4AF482163E5}">
      <dsp:nvSpPr>
        <dsp:cNvPr id="0" name=""/>
        <dsp:cNvSpPr/>
      </dsp:nvSpPr>
      <dsp:spPr>
        <a:xfrm>
          <a:off x="0" y="846764"/>
          <a:ext cx="6547227" cy="754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err="1" smtClean="0"/>
            <a:t>Szkoła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Podstawowa</a:t>
          </a:r>
          <a:r>
            <a:rPr lang="ca-ES" sz="1900" b="1" kern="1200" dirty="0" smtClean="0"/>
            <a:t> im. </a:t>
          </a:r>
          <a:r>
            <a:rPr lang="ca-ES" sz="1900" b="1" kern="1200" dirty="0" err="1" smtClean="0"/>
            <a:t>Tadeusza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Kościuszki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w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Gębicach</a:t>
          </a:r>
          <a:r>
            <a:rPr lang="ca-ES" sz="1900" b="1" kern="1200" dirty="0" smtClean="0"/>
            <a:t> (</a:t>
          </a:r>
          <a:r>
            <a:rPr lang="ca-ES" sz="1900" b="1" kern="1200" dirty="0" err="1" smtClean="0"/>
            <a:t>Gębice</a:t>
          </a:r>
          <a:r>
            <a:rPr lang="ca-ES" sz="1900" b="1" kern="1200" dirty="0" smtClean="0"/>
            <a:t>, </a:t>
          </a:r>
          <a:r>
            <a:rPr lang="ca-ES" sz="1900" b="1" kern="1200" dirty="0" err="1" smtClean="0"/>
            <a:t>Poland</a:t>
          </a:r>
          <a:r>
            <a:rPr lang="ca-ES" sz="1900" b="1" kern="1200" dirty="0" smtClean="0"/>
            <a:t>)</a:t>
          </a:r>
          <a:endParaRPr lang="ca-ES" sz="1900" b="1" kern="1200" dirty="0"/>
        </a:p>
      </dsp:txBody>
      <dsp:txXfrm>
        <a:off x="36845" y="883609"/>
        <a:ext cx="6473537" cy="681087"/>
      </dsp:txXfrm>
    </dsp:sp>
    <dsp:sp modelId="{363652BC-1D5D-1049-AD2F-9198CF571090}">
      <dsp:nvSpPr>
        <dsp:cNvPr id="0" name=""/>
        <dsp:cNvSpPr/>
      </dsp:nvSpPr>
      <dsp:spPr>
        <a:xfrm>
          <a:off x="0" y="1656262"/>
          <a:ext cx="6547227" cy="754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smtClean="0"/>
            <a:t>2 </a:t>
          </a:r>
          <a:r>
            <a:rPr lang="ca-ES" sz="1900" b="1" kern="1200" dirty="0" err="1" smtClean="0"/>
            <a:t>school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years</a:t>
          </a:r>
          <a:r>
            <a:rPr lang="ca-ES" sz="1900" b="1" kern="1200" dirty="0" smtClean="0"/>
            <a:t>: 6th </a:t>
          </a:r>
          <a:r>
            <a:rPr lang="ca-ES" sz="1900" b="1" kern="1200" dirty="0" err="1" smtClean="0"/>
            <a:t>grade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Primary</a:t>
          </a:r>
          <a:endParaRPr lang="ca-ES" sz="1900" b="1" kern="1200" dirty="0"/>
        </a:p>
      </dsp:txBody>
      <dsp:txXfrm>
        <a:off x="36845" y="1693107"/>
        <a:ext cx="6473537" cy="681087"/>
      </dsp:txXfrm>
    </dsp:sp>
    <dsp:sp modelId="{8DF83A96-1DF6-AB47-871F-AA53391B4766}">
      <dsp:nvSpPr>
        <dsp:cNvPr id="0" name=""/>
        <dsp:cNvSpPr/>
      </dsp:nvSpPr>
      <dsp:spPr>
        <a:xfrm>
          <a:off x="0" y="2465759"/>
          <a:ext cx="6547227" cy="754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err="1" smtClean="0"/>
            <a:t>National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Prize</a:t>
          </a:r>
          <a:r>
            <a:rPr lang="ca-ES" sz="1900" b="1" kern="1200" dirty="0" smtClean="0"/>
            <a:t> 2013</a:t>
          </a:r>
          <a:endParaRPr lang="ca-ES" sz="1900" b="1" kern="1200" dirty="0"/>
        </a:p>
      </dsp:txBody>
      <dsp:txXfrm>
        <a:off x="36845" y="2502604"/>
        <a:ext cx="6473537" cy="681087"/>
      </dsp:txXfrm>
    </dsp:sp>
    <dsp:sp modelId="{829E8295-93C2-1044-A1DF-AA7EA45C4E22}">
      <dsp:nvSpPr>
        <dsp:cNvPr id="0" name=""/>
        <dsp:cNvSpPr/>
      </dsp:nvSpPr>
      <dsp:spPr>
        <a:xfrm>
          <a:off x="0" y="3275257"/>
          <a:ext cx="6547227" cy="754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err="1" smtClean="0"/>
            <a:t>European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Prize</a:t>
          </a:r>
          <a:r>
            <a:rPr lang="ca-ES" sz="1900" b="1" kern="1200" dirty="0" smtClean="0"/>
            <a:t> 2014</a:t>
          </a:r>
          <a:endParaRPr lang="ca-ES" sz="1900" b="1" kern="1200" dirty="0"/>
        </a:p>
      </dsp:txBody>
      <dsp:txXfrm>
        <a:off x="36845" y="3312102"/>
        <a:ext cx="6473537" cy="681087"/>
      </dsp:txXfrm>
    </dsp:sp>
    <dsp:sp modelId="{49CD675F-0BAF-F646-AA47-AABC6E58F591}">
      <dsp:nvSpPr>
        <dsp:cNvPr id="0" name=""/>
        <dsp:cNvSpPr/>
      </dsp:nvSpPr>
      <dsp:spPr>
        <a:xfrm>
          <a:off x="0" y="4084755"/>
          <a:ext cx="6547227" cy="754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smtClean="0">
              <a:hlinkClick xmlns:r="http://schemas.openxmlformats.org/officeDocument/2006/relationships" r:id="rId1"/>
            </a:rPr>
            <a:t>Video-presentació del projecte </a:t>
          </a:r>
          <a:endParaRPr lang="ca-ES" sz="1900" b="1" kern="1200" dirty="0"/>
        </a:p>
      </dsp:txBody>
      <dsp:txXfrm>
        <a:off x="36845" y="4121600"/>
        <a:ext cx="6473537" cy="681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F1B89-4B29-BF4A-AB10-6F678D2FBF8F}">
      <dsp:nvSpPr>
        <dsp:cNvPr id="0" name=""/>
        <dsp:cNvSpPr/>
      </dsp:nvSpPr>
      <dsp:spPr>
        <a:xfrm>
          <a:off x="0" y="25525"/>
          <a:ext cx="577297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dirty="0" smtClean="0"/>
            <a:t>In </a:t>
          </a:r>
          <a:r>
            <a:rPr lang="ca-ES" sz="1900" kern="1200" dirty="0" err="1" smtClean="0"/>
            <a:t>Spanish</a:t>
          </a:r>
          <a:endParaRPr lang="ca-ES" sz="1900" kern="1200" dirty="0"/>
        </a:p>
      </dsp:txBody>
      <dsp:txXfrm>
        <a:off x="22246" y="47771"/>
        <a:ext cx="5728478" cy="411223"/>
      </dsp:txXfrm>
    </dsp:sp>
    <dsp:sp modelId="{5C06D6A7-1A99-414D-A6A0-580402F183FF}">
      <dsp:nvSpPr>
        <dsp:cNvPr id="0" name=""/>
        <dsp:cNvSpPr/>
      </dsp:nvSpPr>
      <dsp:spPr>
        <a:xfrm>
          <a:off x="0" y="535960"/>
          <a:ext cx="577297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smtClean="0"/>
            <a:t>Tutoria </a:t>
          </a:r>
          <a:r>
            <a:rPr lang="ca-ES" sz="1900" b="1" kern="1200" dirty="0" smtClean="0"/>
            <a:t> 4th. </a:t>
          </a:r>
          <a:r>
            <a:rPr lang="ca-ES" sz="1900" b="1" kern="1200" dirty="0" smtClean="0"/>
            <a:t>ESO</a:t>
          </a:r>
          <a:endParaRPr lang="ca-ES" sz="1900" kern="1200" dirty="0"/>
        </a:p>
      </dsp:txBody>
      <dsp:txXfrm>
        <a:off x="22246" y="558206"/>
        <a:ext cx="5728478" cy="411223"/>
      </dsp:txXfrm>
    </dsp:sp>
    <dsp:sp modelId="{15F8A723-D00C-A54E-8457-6FE18A4E1D86}">
      <dsp:nvSpPr>
        <dsp:cNvPr id="0" name=""/>
        <dsp:cNvSpPr/>
      </dsp:nvSpPr>
      <dsp:spPr>
        <a:xfrm>
          <a:off x="0" y="1046395"/>
          <a:ext cx="577297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err="1" smtClean="0"/>
            <a:t>Topic</a:t>
          </a:r>
          <a:r>
            <a:rPr lang="ca-ES" sz="1900" b="1" kern="1200" dirty="0" smtClean="0"/>
            <a:t>: Internet Safety</a:t>
          </a:r>
          <a:endParaRPr lang="ca-ES" sz="1900" kern="1200" dirty="0"/>
        </a:p>
      </dsp:txBody>
      <dsp:txXfrm>
        <a:off x="22246" y="1068641"/>
        <a:ext cx="5728478" cy="411223"/>
      </dsp:txXfrm>
    </dsp:sp>
    <dsp:sp modelId="{1BAC6A4C-633B-9540-A02B-0A3EBEACCB82}">
      <dsp:nvSpPr>
        <dsp:cNvPr id="0" name=""/>
        <dsp:cNvSpPr/>
      </dsp:nvSpPr>
      <dsp:spPr>
        <a:xfrm>
          <a:off x="0" y="1556830"/>
          <a:ext cx="577297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smtClean="0"/>
            <a:t>Countries: Astúries</a:t>
          </a:r>
          <a:r>
            <a:rPr lang="ca-ES" sz="1900" b="1" kern="1200" dirty="0" smtClean="0"/>
            <a:t>, Portugal </a:t>
          </a:r>
          <a:r>
            <a:rPr lang="ca-ES" sz="1900" b="1" kern="1200" dirty="0" err="1" smtClean="0"/>
            <a:t>and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Sweden</a:t>
          </a:r>
          <a:endParaRPr lang="ca-ES" sz="1900" kern="1200" dirty="0"/>
        </a:p>
      </dsp:txBody>
      <dsp:txXfrm>
        <a:off x="22246" y="1579076"/>
        <a:ext cx="5728478" cy="411223"/>
      </dsp:txXfrm>
    </dsp:sp>
    <dsp:sp modelId="{E5E58730-3135-9C4D-9687-0CF55A225465}">
      <dsp:nvSpPr>
        <dsp:cNvPr id="0" name=""/>
        <dsp:cNvSpPr/>
      </dsp:nvSpPr>
      <dsp:spPr>
        <a:xfrm>
          <a:off x="0" y="2067265"/>
          <a:ext cx="577297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smtClean="0"/>
            <a:t>“</a:t>
          </a:r>
          <a:r>
            <a:rPr lang="ca-ES" sz="1900" b="1" kern="1200" dirty="0" err="1" smtClean="0"/>
            <a:t>Proyecto</a:t>
          </a:r>
          <a:r>
            <a:rPr lang="ca-ES" sz="1900" b="1" kern="1200" dirty="0" smtClean="0"/>
            <a:t> mes de </a:t>
          </a:r>
          <a:r>
            <a:rPr lang="ca-ES" sz="1900" b="1" kern="1200" dirty="0" err="1" smtClean="0"/>
            <a:t>Enero</a:t>
          </a:r>
          <a:r>
            <a:rPr lang="ca-ES" sz="1900" b="1" kern="1200" dirty="0" smtClean="0"/>
            <a:t>” </a:t>
          </a:r>
          <a:r>
            <a:rPr lang="ca-ES" sz="1900" b="1" kern="1200" dirty="0" smtClean="0"/>
            <a:t>a </a:t>
          </a:r>
          <a:r>
            <a:rPr lang="ca-ES" sz="1900" b="1" kern="1200" dirty="0" err="1" smtClean="0"/>
            <a:t>Etwinning</a:t>
          </a:r>
          <a:r>
            <a:rPr lang="ca-ES" sz="1900" b="1" kern="1200" dirty="0" smtClean="0"/>
            <a:t> Espanya.</a:t>
          </a:r>
          <a:endParaRPr lang="ca-ES" sz="1900" kern="1200" dirty="0"/>
        </a:p>
      </dsp:txBody>
      <dsp:txXfrm>
        <a:off x="22246" y="2089511"/>
        <a:ext cx="5728478" cy="411223"/>
      </dsp:txXfrm>
    </dsp:sp>
    <dsp:sp modelId="{B95D4059-A60B-D143-B838-5B29B5DE53C0}">
      <dsp:nvSpPr>
        <dsp:cNvPr id="0" name=""/>
        <dsp:cNvSpPr/>
      </dsp:nvSpPr>
      <dsp:spPr>
        <a:xfrm>
          <a:off x="0" y="2577700"/>
          <a:ext cx="577297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err="1" smtClean="0"/>
            <a:t>National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and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Quality</a:t>
          </a:r>
          <a:r>
            <a:rPr lang="ca-ES" sz="1900" b="1" kern="1200" dirty="0" smtClean="0"/>
            <a:t> Labels </a:t>
          </a:r>
          <a:endParaRPr lang="ca-ES" sz="1900" kern="1200" dirty="0"/>
        </a:p>
      </dsp:txBody>
      <dsp:txXfrm>
        <a:off x="22246" y="2599946"/>
        <a:ext cx="5728478" cy="411223"/>
      </dsp:txXfrm>
    </dsp:sp>
    <dsp:sp modelId="{89CA5029-78D5-A444-A061-3279D9EB1E37}">
      <dsp:nvSpPr>
        <dsp:cNvPr id="0" name=""/>
        <dsp:cNvSpPr/>
      </dsp:nvSpPr>
      <dsp:spPr>
        <a:xfrm>
          <a:off x="0" y="3088135"/>
          <a:ext cx="577297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err="1" smtClean="0"/>
            <a:t>National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Prize</a:t>
          </a:r>
          <a:r>
            <a:rPr lang="ca-ES" sz="1900" b="1" kern="1200" dirty="0" smtClean="0"/>
            <a:t> 2012</a:t>
          </a:r>
          <a:endParaRPr lang="ca-ES" sz="1900" kern="1200" dirty="0"/>
        </a:p>
      </dsp:txBody>
      <dsp:txXfrm>
        <a:off x="22246" y="3110381"/>
        <a:ext cx="5728478" cy="411223"/>
      </dsp:txXfrm>
    </dsp:sp>
    <dsp:sp modelId="{6CA4C1D5-0A3B-B242-8431-6329929ED83F}">
      <dsp:nvSpPr>
        <dsp:cNvPr id="0" name=""/>
        <dsp:cNvSpPr/>
      </dsp:nvSpPr>
      <dsp:spPr>
        <a:xfrm>
          <a:off x="0" y="3598570"/>
          <a:ext cx="577297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err="1" smtClean="0"/>
            <a:t>Runner</a:t>
          </a:r>
          <a:r>
            <a:rPr lang="ca-ES" sz="1900" b="1" kern="1200" dirty="0" smtClean="0"/>
            <a:t>-up </a:t>
          </a:r>
          <a:r>
            <a:rPr lang="ca-ES" sz="1900" b="1" kern="1200" dirty="0" err="1" smtClean="0"/>
            <a:t>European</a:t>
          </a:r>
          <a:r>
            <a:rPr lang="ca-ES" sz="1900" b="1" kern="1200" dirty="0" smtClean="0"/>
            <a:t> </a:t>
          </a:r>
          <a:r>
            <a:rPr lang="ca-ES" sz="1900" b="1" kern="1200" dirty="0" err="1" smtClean="0"/>
            <a:t>Prizes</a:t>
          </a:r>
          <a:r>
            <a:rPr lang="ca-ES" sz="1900" b="1" kern="1200" dirty="0" smtClean="0"/>
            <a:t> 2012</a:t>
          </a:r>
          <a:r>
            <a:rPr lang="ca-ES" sz="1900" b="1" kern="1200" dirty="0" smtClean="0"/>
            <a:t>, cat. </a:t>
          </a:r>
          <a:r>
            <a:rPr lang="ca-ES" sz="1900" b="1" kern="1200" dirty="0" smtClean="0"/>
            <a:t>15-</a:t>
          </a:r>
          <a:r>
            <a:rPr lang="ca-ES" sz="1900" b="1" kern="1200" dirty="0" smtClean="0"/>
            <a:t>19 </a:t>
          </a:r>
          <a:r>
            <a:rPr lang="ca-ES" sz="1900" b="1" kern="1200" dirty="0" smtClean="0"/>
            <a:t> </a:t>
          </a:r>
          <a:endParaRPr lang="ca-ES" sz="1900" kern="1200" dirty="0"/>
        </a:p>
      </dsp:txBody>
      <dsp:txXfrm>
        <a:off x="22246" y="3620816"/>
        <a:ext cx="5728478" cy="411223"/>
      </dsp:txXfrm>
    </dsp:sp>
    <dsp:sp modelId="{E339C017-4F3A-5C41-9154-9FBD02431F5B}">
      <dsp:nvSpPr>
        <dsp:cNvPr id="0" name=""/>
        <dsp:cNvSpPr/>
      </dsp:nvSpPr>
      <dsp:spPr>
        <a:xfrm>
          <a:off x="0" y="4109005"/>
          <a:ext cx="577297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1" kern="1200" dirty="0" smtClean="0">
              <a:hlinkClick xmlns:r="http://schemas.openxmlformats.org/officeDocument/2006/relationships" r:id="rId1"/>
            </a:rPr>
            <a:t>http://new-twinspace.etwinning.net/web/p35394 </a:t>
          </a:r>
          <a:endParaRPr lang="ca-ES" sz="1900" kern="1200" dirty="0"/>
        </a:p>
      </dsp:txBody>
      <dsp:txXfrm>
        <a:off x="22246" y="4131251"/>
        <a:ext cx="5728478" cy="411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E0C77-1067-1846-BCEF-07B05460AFC8}">
      <dsp:nvSpPr>
        <dsp:cNvPr id="0" name=""/>
        <dsp:cNvSpPr/>
      </dsp:nvSpPr>
      <dsp:spPr>
        <a:xfrm rot="16200000">
          <a:off x="-1553422" y="1554865"/>
          <a:ext cx="4525963" cy="141623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60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u="sng" kern="1200" dirty="0" smtClean="0"/>
            <a:t>Catalunya:</a:t>
          </a:r>
          <a:r>
            <a:rPr lang="ca-ES" sz="1800" b="1" kern="1200" dirty="0" smtClean="0"/>
            <a:t> 25 </a:t>
          </a:r>
          <a:r>
            <a:rPr lang="ca-ES" sz="1800" b="1" kern="1200" dirty="0" smtClean="0"/>
            <a:t>pupils  </a:t>
          </a:r>
          <a:r>
            <a:rPr lang="ca-ES" sz="1800" b="1" kern="1200" dirty="0" err="1" smtClean="0"/>
            <a:t>aged</a:t>
          </a:r>
          <a:r>
            <a:rPr lang="ca-ES" sz="1800" b="1" kern="1200" dirty="0" smtClean="0"/>
            <a:t> 15</a:t>
          </a:r>
          <a:r>
            <a:rPr lang="ca-ES" sz="1800" b="1" kern="1200" dirty="0" smtClean="0"/>
            <a:t>-17 </a:t>
          </a:r>
          <a:r>
            <a:rPr lang="ca-ES" sz="1800" b="1" kern="1200" dirty="0" smtClean="0"/>
            <a:t>(4th </a:t>
          </a:r>
          <a:r>
            <a:rPr lang="ca-ES" sz="1800" b="1" kern="1200" dirty="0" smtClean="0"/>
            <a:t>ESO) / Tutoria</a:t>
          </a:r>
          <a:endParaRPr lang="ca-ES" sz="1800" kern="1200" dirty="0"/>
        </a:p>
      </dsp:txBody>
      <dsp:txXfrm rot="5400000">
        <a:off x="1444" y="905192"/>
        <a:ext cx="1416231" cy="2715577"/>
      </dsp:txXfrm>
    </dsp:sp>
    <dsp:sp modelId="{CE6D9867-1A18-4049-993B-9D2D621D4B14}">
      <dsp:nvSpPr>
        <dsp:cNvPr id="0" name=""/>
        <dsp:cNvSpPr/>
      </dsp:nvSpPr>
      <dsp:spPr>
        <a:xfrm rot="16200000">
          <a:off x="-30974" y="1554865"/>
          <a:ext cx="4525963" cy="141623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60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u="sng" kern="1200" dirty="0" smtClean="0"/>
            <a:t>Astúries</a:t>
          </a:r>
          <a:r>
            <a:rPr lang="ca-ES" sz="1800" b="1" kern="1200" dirty="0" smtClean="0"/>
            <a:t>: 10 </a:t>
          </a:r>
          <a:r>
            <a:rPr lang="ca-ES" sz="1800" b="1" kern="1200" dirty="0" smtClean="0"/>
            <a:t>pupils  </a:t>
          </a:r>
          <a:r>
            <a:rPr lang="ca-ES" sz="1800" b="1" kern="1200" dirty="0" err="1" smtClean="0"/>
            <a:t>aged</a:t>
          </a:r>
          <a:r>
            <a:rPr lang="ca-ES" sz="1800" b="1" kern="1200" dirty="0" smtClean="0"/>
            <a:t> 15</a:t>
          </a:r>
          <a:r>
            <a:rPr lang="ca-ES" sz="1800" b="1" kern="1200" dirty="0" smtClean="0"/>
            <a:t>-17 </a:t>
          </a:r>
          <a:r>
            <a:rPr lang="ca-ES" sz="1800" b="1" kern="1200" dirty="0" smtClean="0"/>
            <a:t>(4th </a:t>
          </a:r>
          <a:r>
            <a:rPr lang="ca-ES" sz="1800" b="1" kern="1200" dirty="0" smtClean="0"/>
            <a:t>ESO) / </a:t>
          </a:r>
          <a:r>
            <a:rPr lang="ca-ES" sz="1800" b="1" kern="1200" dirty="0" err="1" smtClean="0"/>
            <a:t>Informatics</a:t>
          </a:r>
          <a:endParaRPr lang="ca-ES" sz="1800" kern="1200" dirty="0"/>
        </a:p>
      </dsp:txBody>
      <dsp:txXfrm rot="5400000">
        <a:off x="1523892" y="905192"/>
        <a:ext cx="1416231" cy="2715577"/>
      </dsp:txXfrm>
    </dsp:sp>
    <dsp:sp modelId="{C1274A65-E4DF-1F4A-99A9-A9C2B10F96F9}">
      <dsp:nvSpPr>
        <dsp:cNvPr id="0" name=""/>
        <dsp:cNvSpPr/>
      </dsp:nvSpPr>
      <dsp:spPr>
        <a:xfrm rot="16200000">
          <a:off x="1491474" y="1554865"/>
          <a:ext cx="4525963" cy="141623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60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u="sng" kern="1200" dirty="0" smtClean="0"/>
            <a:t>Portugal:</a:t>
          </a:r>
          <a:r>
            <a:rPr lang="ca-ES" sz="1800" b="1" kern="1200" dirty="0" smtClean="0"/>
            <a:t> 30 </a:t>
          </a:r>
          <a:r>
            <a:rPr lang="ca-ES" sz="1800" b="1" kern="1200" dirty="0" smtClean="0"/>
            <a:t>pupils  </a:t>
          </a:r>
          <a:r>
            <a:rPr lang="ca-ES" sz="1800" b="1" kern="1200" dirty="0" err="1" smtClean="0"/>
            <a:t>aged</a:t>
          </a:r>
          <a:r>
            <a:rPr lang="ca-ES" sz="1800" b="1" kern="1200" dirty="0" smtClean="0"/>
            <a:t> 15</a:t>
          </a:r>
          <a:r>
            <a:rPr lang="ca-ES" sz="1800" b="1" kern="1200" dirty="0" smtClean="0"/>
            <a:t>-18 </a:t>
          </a:r>
          <a:r>
            <a:rPr lang="ca-ES" sz="1800" b="1" kern="1200" dirty="0" smtClean="0"/>
            <a:t> </a:t>
          </a:r>
          <a:r>
            <a:rPr lang="ca-ES" sz="1800" b="1" kern="1200" dirty="0" smtClean="0"/>
            <a:t>/ </a:t>
          </a:r>
          <a:r>
            <a:rPr lang="ca-ES" sz="1800" b="1" kern="1200" dirty="0" err="1" smtClean="0"/>
            <a:t>Spanish</a:t>
          </a:r>
          <a:r>
            <a:rPr lang="ca-ES" sz="1800" b="1" kern="1200" dirty="0" smtClean="0"/>
            <a:t> as a </a:t>
          </a:r>
          <a:r>
            <a:rPr lang="ca-ES" sz="1800" b="1" kern="1200" dirty="0" err="1" smtClean="0"/>
            <a:t>foreign</a:t>
          </a:r>
          <a:r>
            <a:rPr lang="ca-ES" sz="1800" b="1" kern="1200" dirty="0" smtClean="0"/>
            <a:t> </a:t>
          </a:r>
          <a:r>
            <a:rPr lang="ca-ES" sz="1800" b="1" kern="1200" dirty="0" err="1" smtClean="0"/>
            <a:t>language</a:t>
          </a:r>
          <a:endParaRPr lang="ca-ES" sz="1800" kern="1200" dirty="0"/>
        </a:p>
      </dsp:txBody>
      <dsp:txXfrm rot="5400000">
        <a:off x="3046340" y="905192"/>
        <a:ext cx="1416231" cy="2715577"/>
      </dsp:txXfrm>
    </dsp:sp>
    <dsp:sp modelId="{E3FD23B2-3D23-C249-B0A9-7DC33DF7F116}">
      <dsp:nvSpPr>
        <dsp:cNvPr id="0" name=""/>
        <dsp:cNvSpPr/>
      </dsp:nvSpPr>
      <dsp:spPr>
        <a:xfrm rot="16200000">
          <a:off x="3013922" y="1554865"/>
          <a:ext cx="4525963" cy="141623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60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u="sng" kern="1200" dirty="0" err="1" smtClean="0"/>
            <a:t>Sweden</a:t>
          </a:r>
          <a:r>
            <a:rPr lang="ca-ES" sz="1800" b="1" u="sng" kern="1200" dirty="0" smtClean="0"/>
            <a:t>:</a:t>
          </a:r>
          <a:r>
            <a:rPr lang="ca-ES" sz="1800" b="1" kern="1200" dirty="0" smtClean="0"/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 smtClean="0"/>
            <a:t>10 pupils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 err="1" smtClean="0"/>
            <a:t>aged</a:t>
          </a:r>
          <a:r>
            <a:rPr lang="ca-ES" sz="1800" b="1" kern="1200" dirty="0" smtClean="0"/>
            <a:t> </a:t>
          </a:r>
          <a:r>
            <a:rPr lang="ca-ES" sz="1800" b="1" kern="1200" dirty="0" smtClean="0"/>
            <a:t>17 </a:t>
          </a:r>
          <a:r>
            <a:rPr lang="ca-ES" sz="1800" b="1" kern="1200" dirty="0" err="1" smtClean="0"/>
            <a:t>Spanish</a:t>
          </a:r>
          <a:r>
            <a:rPr lang="ca-ES" sz="1800" b="1" kern="1200" dirty="0" smtClean="0"/>
            <a:t> as a </a:t>
          </a:r>
          <a:r>
            <a:rPr lang="ca-ES" sz="1800" b="1" kern="1200" dirty="0" err="1" smtClean="0"/>
            <a:t>foreign</a:t>
          </a:r>
          <a:r>
            <a:rPr lang="ca-ES" sz="1800" b="1" kern="1200" dirty="0" smtClean="0"/>
            <a:t> </a:t>
          </a:r>
          <a:r>
            <a:rPr lang="ca-ES" sz="1800" b="1" kern="1200" dirty="0" err="1" smtClean="0"/>
            <a:t>language</a:t>
          </a:r>
          <a:endParaRPr lang="ca-ES" sz="1800" kern="1200" dirty="0"/>
        </a:p>
      </dsp:txBody>
      <dsp:txXfrm rot="5400000">
        <a:off x="4568788" y="905192"/>
        <a:ext cx="1416231" cy="2715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6D70F-D1FF-9347-B7C5-96D41C09E4CE}">
      <dsp:nvSpPr>
        <dsp:cNvPr id="0" name=""/>
        <dsp:cNvSpPr/>
      </dsp:nvSpPr>
      <dsp:spPr>
        <a:xfrm>
          <a:off x="-3205975" y="-493340"/>
          <a:ext cx="3823543" cy="3823543"/>
        </a:xfrm>
        <a:prstGeom prst="blockArc">
          <a:avLst>
            <a:gd name="adj1" fmla="val 18900000"/>
            <a:gd name="adj2" fmla="val 2700000"/>
            <a:gd name="adj3" fmla="val 565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47C7B-EB0C-5D46-A49A-5B955EBBE585}">
      <dsp:nvSpPr>
        <dsp:cNvPr id="0" name=""/>
        <dsp:cNvSpPr/>
      </dsp:nvSpPr>
      <dsp:spPr>
        <a:xfrm>
          <a:off x="231710" y="149389"/>
          <a:ext cx="7879533" cy="29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06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smtClean="0"/>
            <a:t>Articles </a:t>
          </a:r>
          <a:r>
            <a:rPr lang="ca-ES" sz="1500" b="1" kern="1200" dirty="0" err="1" smtClean="0"/>
            <a:t>and</a:t>
          </a:r>
          <a:r>
            <a:rPr lang="ca-ES" sz="1500" b="1" kern="1200" dirty="0" smtClean="0"/>
            <a:t> </a:t>
          </a:r>
          <a:r>
            <a:rPr lang="ca-ES" sz="1500" b="1" kern="1200" dirty="0" err="1" smtClean="0"/>
            <a:t>Presentation</a:t>
          </a:r>
          <a:r>
            <a:rPr lang="ca-ES" sz="1500" b="1" kern="1200" dirty="0" smtClean="0"/>
            <a:t> in </a:t>
          </a:r>
          <a:r>
            <a:rPr lang="ca-ES" sz="1500" b="1" kern="1200" dirty="0" err="1" smtClean="0"/>
            <a:t>the</a:t>
          </a:r>
          <a:r>
            <a:rPr lang="ca-ES" sz="1500" b="1" kern="1200" dirty="0" smtClean="0"/>
            <a:t> </a:t>
          </a:r>
          <a:r>
            <a:rPr lang="ca-ES" sz="1500" b="1" kern="1200" dirty="0" err="1" smtClean="0"/>
            <a:t>Twinspace</a:t>
          </a:r>
          <a:r>
            <a:rPr lang="ca-ES" sz="1500" b="1" kern="1200" dirty="0" smtClean="0"/>
            <a:t>;</a:t>
          </a:r>
          <a:endParaRPr lang="ca-ES" sz="1500" kern="1200" dirty="0"/>
        </a:p>
      </dsp:txBody>
      <dsp:txXfrm>
        <a:off x="231710" y="149389"/>
        <a:ext cx="7879533" cy="298664"/>
      </dsp:txXfrm>
    </dsp:sp>
    <dsp:sp modelId="{1DC764A3-FCD8-5341-9C6C-D35E5C4B3D92}">
      <dsp:nvSpPr>
        <dsp:cNvPr id="0" name=""/>
        <dsp:cNvSpPr/>
      </dsp:nvSpPr>
      <dsp:spPr>
        <a:xfrm>
          <a:off x="45045" y="112056"/>
          <a:ext cx="373331" cy="373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708EA-665C-654C-BF02-BBCED80EFF30}">
      <dsp:nvSpPr>
        <dsp:cNvPr id="0" name=""/>
        <dsp:cNvSpPr/>
      </dsp:nvSpPr>
      <dsp:spPr>
        <a:xfrm>
          <a:off x="477383" y="597329"/>
          <a:ext cx="7633861" cy="29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06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err="1" smtClean="0"/>
            <a:t>Comments</a:t>
          </a:r>
          <a:r>
            <a:rPr lang="ca-ES" sz="1500" b="1" kern="1200" dirty="0" smtClean="0"/>
            <a:t> in </a:t>
          </a:r>
          <a:r>
            <a:rPr lang="ca-ES" sz="1500" b="1" kern="1200" dirty="0" err="1" smtClean="0"/>
            <a:t>the</a:t>
          </a:r>
          <a:r>
            <a:rPr lang="ca-ES" sz="1500" b="1" kern="1200" dirty="0" smtClean="0"/>
            <a:t> </a:t>
          </a:r>
          <a:r>
            <a:rPr lang="ca-ES" sz="1500" b="1" kern="1200" dirty="0" err="1" smtClean="0"/>
            <a:t>forums</a:t>
          </a:r>
          <a:endParaRPr lang="ca-ES" sz="1500" kern="1200" dirty="0"/>
        </a:p>
      </dsp:txBody>
      <dsp:txXfrm>
        <a:off x="477383" y="597329"/>
        <a:ext cx="7633861" cy="298664"/>
      </dsp:txXfrm>
    </dsp:sp>
    <dsp:sp modelId="{E5B4A15B-C1A4-FD47-8B29-0BBDB00D4CB7}">
      <dsp:nvSpPr>
        <dsp:cNvPr id="0" name=""/>
        <dsp:cNvSpPr/>
      </dsp:nvSpPr>
      <dsp:spPr>
        <a:xfrm>
          <a:off x="290717" y="559996"/>
          <a:ext cx="373331" cy="373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EA5B1-45AB-064A-A941-061E15770738}">
      <dsp:nvSpPr>
        <dsp:cNvPr id="0" name=""/>
        <dsp:cNvSpPr/>
      </dsp:nvSpPr>
      <dsp:spPr>
        <a:xfrm>
          <a:off x="589723" y="1045270"/>
          <a:ext cx="7521521" cy="29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06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err="1" smtClean="0"/>
            <a:t>Profiles</a:t>
          </a:r>
          <a:r>
            <a:rPr lang="ca-ES" sz="1500" b="1" kern="1200" dirty="0" smtClean="0"/>
            <a:t> </a:t>
          </a:r>
          <a:r>
            <a:rPr lang="ca-ES" sz="1500" b="1" kern="1200" dirty="0" err="1" smtClean="0"/>
            <a:t>editing</a:t>
          </a:r>
          <a:endParaRPr lang="ca-ES" sz="1500" kern="1200" dirty="0"/>
        </a:p>
      </dsp:txBody>
      <dsp:txXfrm>
        <a:off x="589723" y="1045270"/>
        <a:ext cx="7521521" cy="298664"/>
      </dsp:txXfrm>
    </dsp:sp>
    <dsp:sp modelId="{1B1DCB3D-E03A-8E41-BBA1-DFB079AD1ECA}">
      <dsp:nvSpPr>
        <dsp:cNvPr id="0" name=""/>
        <dsp:cNvSpPr/>
      </dsp:nvSpPr>
      <dsp:spPr>
        <a:xfrm>
          <a:off x="403057" y="1007937"/>
          <a:ext cx="373331" cy="373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AC7AE-FC42-F74B-BF66-DEE647D28888}">
      <dsp:nvSpPr>
        <dsp:cNvPr id="0" name=""/>
        <dsp:cNvSpPr/>
      </dsp:nvSpPr>
      <dsp:spPr>
        <a:xfrm>
          <a:off x="589723" y="1492927"/>
          <a:ext cx="7521521" cy="29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06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err="1" smtClean="0"/>
            <a:t>Videoconferences</a:t>
          </a:r>
          <a:endParaRPr lang="ca-ES" sz="1500" kern="1200" dirty="0"/>
        </a:p>
      </dsp:txBody>
      <dsp:txXfrm>
        <a:off x="589723" y="1492927"/>
        <a:ext cx="7521521" cy="298664"/>
      </dsp:txXfrm>
    </dsp:sp>
    <dsp:sp modelId="{1FB4E3B5-E349-F147-9A3D-F7E67B575947}">
      <dsp:nvSpPr>
        <dsp:cNvPr id="0" name=""/>
        <dsp:cNvSpPr/>
      </dsp:nvSpPr>
      <dsp:spPr>
        <a:xfrm>
          <a:off x="403057" y="1455594"/>
          <a:ext cx="373331" cy="373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F5DE2-4B85-3A42-9611-082607CC0D88}">
      <dsp:nvSpPr>
        <dsp:cNvPr id="0" name=""/>
        <dsp:cNvSpPr/>
      </dsp:nvSpPr>
      <dsp:spPr>
        <a:xfrm>
          <a:off x="477383" y="1940868"/>
          <a:ext cx="7633861" cy="29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06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err="1" smtClean="0"/>
            <a:t>Collaborative</a:t>
          </a:r>
          <a:r>
            <a:rPr lang="ca-ES" sz="1500" b="1" kern="1200" dirty="0" smtClean="0"/>
            <a:t> </a:t>
          </a:r>
          <a:r>
            <a:rPr lang="ca-ES" sz="1500" b="1" kern="1200" dirty="0" err="1" smtClean="0"/>
            <a:t>work</a:t>
          </a:r>
          <a:r>
            <a:rPr lang="ca-ES" sz="1500" b="1" kern="1200" dirty="0" smtClean="0"/>
            <a:t> </a:t>
          </a:r>
          <a:endParaRPr lang="ca-ES" sz="1500" kern="1200" dirty="0"/>
        </a:p>
      </dsp:txBody>
      <dsp:txXfrm>
        <a:off x="477383" y="1940868"/>
        <a:ext cx="7633861" cy="298664"/>
      </dsp:txXfrm>
    </dsp:sp>
    <dsp:sp modelId="{EB2719C6-F859-5D4B-8FD2-F7A7EE04FD96}">
      <dsp:nvSpPr>
        <dsp:cNvPr id="0" name=""/>
        <dsp:cNvSpPr/>
      </dsp:nvSpPr>
      <dsp:spPr>
        <a:xfrm>
          <a:off x="290717" y="1903535"/>
          <a:ext cx="373331" cy="373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01C9B-1093-4041-B069-03412612F462}">
      <dsp:nvSpPr>
        <dsp:cNvPr id="0" name=""/>
        <dsp:cNvSpPr/>
      </dsp:nvSpPr>
      <dsp:spPr>
        <a:xfrm>
          <a:off x="231710" y="2388808"/>
          <a:ext cx="7879533" cy="29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06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err="1" smtClean="0"/>
            <a:t>Participation</a:t>
          </a:r>
          <a:r>
            <a:rPr lang="ca-ES" sz="1500" b="1" kern="1200" dirty="0" smtClean="0"/>
            <a:t> in online games</a:t>
          </a:r>
          <a:endParaRPr lang="ca-ES" sz="1500" kern="1200" dirty="0"/>
        </a:p>
      </dsp:txBody>
      <dsp:txXfrm>
        <a:off x="231710" y="2388808"/>
        <a:ext cx="7879533" cy="298664"/>
      </dsp:txXfrm>
    </dsp:sp>
    <dsp:sp modelId="{5CB76281-C6F7-7F4F-BD3E-B1FAA8BB7176}">
      <dsp:nvSpPr>
        <dsp:cNvPr id="0" name=""/>
        <dsp:cNvSpPr/>
      </dsp:nvSpPr>
      <dsp:spPr>
        <a:xfrm>
          <a:off x="45045" y="2351475"/>
          <a:ext cx="373331" cy="373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149E6-E4D9-8842-8A0A-2309784DDC1A}">
      <dsp:nvSpPr>
        <dsp:cNvPr id="0" name=""/>
        <dsp:cNvSpPr/>
      </dsp:nvSpPr>
      <dsp:spPr>
        <a:xfrm>
          <a:off x="0" y="96498"/>
          <a:ext cx="5225441" cy="964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dirty="0" smtClean="0"/>
            <a:t>In </a:t>
          </a:r>
          <a:r>
            <a:rPr lang="ca-ES" sz="2100" kern="1200" dirty="0" err="1" smtClean="0"/>
            <a:t>English</a:t>
          </a:r>
          <a:endParaRPr lang="ca-ES" sz="2100" kern="1200" dirty="0"/>
        </a:p>
      </dsp:txBody>
      <dsp:txXfrm>
        <a:off x="47087" y="143585"/>
        <a:ext cx="5131267" cy="870402"/>
      </dsp:txXfrm>
    </dsp:sp>
    <dsp:sp modelId="{A8802AF6-FDDB-C741-9583-AF0EB3833421}">
      <dsp:nvSpPr>
        <dsp:cNvPr id="0" name=""/>
        <dsp:cNvSpPr/>
      </dsp:nvSpPr>
      <dsp:spPr>
        <a:xfrm>
          <a:off x="0" y="1121555"/>
          <a:ext cx="5225441" cy="964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err="1" smtClean="0"/>
            <a:t>Italy</a:t>
          </a:r>
          <a:r>
            <a:rPr lang="ca-ES" sz="2100" b="1" kern="1200" dirty="0" smtClean="0"/>
            <a:t>, </a:t>
          </a:r>
          <a:r>
            <a:rPr lang="ca-ES" sz="2100" b="1" kern="1200" dirty="0" err="1" smtClean="0"/>
            <a:t>Poland</a:t>
          </a:r>
          <a:r>
            <a:rPr lang="ca-ES" sz="2100" b="1" kern="1200" dirty="0" smtClean="0"/>
            <a:t>, </a:t>
          </a:r>
          <a:r>
            <a:rPr lang="ca-ES" sz="2100" b="1" kern="1200" dirty="0" err="1" smtClean="0"/>
            <a:t>Sweden</a:t>
          </a:r>
          <a:r>
            <a:rPr lang="ca-ES" sz="2100" b="1" kern="1200" dirty="0" smtClean="0"/>
            <a:t>, </a:t>
          </a:r>
          <a:r>
            <a:rPr lang="ca-ES" sz="2100" b="1" kern="1200" dirty="0" err="1" smtClean="0"/>
            <a:t>Czech</a:t>
          </a:r>
          <a:r>
            <a:rPr lang="ca-ES" sz="2100" b="1" kern="1200" dirty="0" smtClean="0"/>
            <a:t> </a:t>
          </a:r>
          <a:r>
            <a:rPr lang="ca-ES" sz="2100" b="1" kern="1200" dirty="0" err="1" smtClean="0"/>
            <a:t>Republic</a:t>
          </a:r>
          <a:r>
            <a:rPr lang="ca-ES" sz="2100" b="1" kern="1200" dirty="0" smtClean="0"/>
            <a:t>, </a:t>
          </a:r>
          <a:r>
            <a:rPr lang="ca-ES" sz="2100" b="1" kern="1200" dirty="0" err="1" smtClean="0"/>
            <a:t>Lithuania</a:t>
          </a:r>
          <a:r>
            <a:rPr lang="ca-ES" sz="2100" b="1" kern="1200" dirty="0" smtClean="0"/>
            <a:t>, </a:t>
          </a:r>
          <a:r>
            <a:rPr lang="ca-ES" sz="2100" b="1" kern="1200" dirty="0" err="1" smtClean="0"/>
            <a:t>Bulgaria</a:t>
          </a:r>
          <a:r>
            <a:rPr lang="ca-ES" sz="2100" b="1" kern="1200" dirty="0" smtClean="0"/>
            <a:t> </a:t>
          </a:r>
          <a:r>
            <a:rPr lang="ca-ES" sz="2100" b="1" kern="1200" dirty="0" err="1" smtClean="0"/>
            <a:t>and</a:t>
          </a:r>
          <a:r>
            <a:rPr lang="ca-ES" sz="2100" b="1" kern="1200" dirty="0" smtClean="0"/>
            <a:t> Spain. </a:t>
          </a:r>
          <a:endParaRPr lang="ca-ES" sz="2100" kern="1200" dirty="0"/>
        </a:p>
      </dsp:txBody>
      <dsp:txXfrm>
        <a:off x="47087" y="1168642"/>
        <a:ext cx="5131267" cy="870402"/>
      </dsp:txXfrm>
    </dsp:sp>
    <dsp:sp modelId="{12FA7912-3027-6240-AEBB-F931ACB9B283}">
      <dsp:nvSpPr>
        <dsp:cNvPr id="0" name=""/>
        <dsp:cNvSpPr/>
      </dsp:nvSpPr>
      <dsp:spPr>
        <a:xfrm>
          <a:off x="0" y="2146611"/>
          <a:ext cx="5225441" cy="964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err="1" smtClean="0"/>
            <a:t>Runner</a:t>
          </a:r>
          <a:r>
            <a:rPr lang="ca-ES" sz="2100" b="1" kern="1200" dirty="0" smtClean="0"/>
            <a:t>-up </a:t>
          </a:r>
          <a:r>
            <a:rPr lang="ca-ES" sz="2100" b="1" kern="1200" dirty="0" err="1" smtClean="0"/>
            <a:t>European</a:t>
          </a:r>
          <a:r>
            <a:rPr lang="ca-ES" sz="2100" b="1" kern="1200" dirty="0" smtClean="0"/>
            <a:t> </a:t>
          </a:r>
          <a:r>
            <a:rPr lang="ca-ES" sz="2100" b="1" kern="1200" dirty="0" err="1" smtClean="0"/>
            <a:t>Prizes</a:t>
          </a:r>
          <a:r>
            <a:rPr lang="ca-ES" sz="2100" b="1" kern="1200" dirty="0" smtClean="0"/>
            <a:t> (</a:t>
          </a:r>
          <a:r>
            <a:rPr lang="ca-ES" sz="2100" b="1" kern="1200" dirty="0" smtClean="0"/>
            <a:t>2010), </a:t>
          </a:r>
          <a:endParaRPr lang="ca-ES" sz="2100" b="1" kern="1200" dirty="0" smtClean="0"/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smtClean="0"/>
            <a:t>cat. </a:t>
          </a:r>
          <a:r>
            <a:rPr lang="ca-ES" sz="2100" b="1" kern="1200" dirty="0" smtClean="0"/>
            <a:t>15-19 anys</a:t>
          </a:r>
          <a:endParaRPr lang="ca-ES" sz="2100" kern="1200" dirty="0"/>
        </a:p>
      </dsp:txBody>
      <dsp:txXfrm>
        <a:off x="47087" y="2193698"/>
        <a:ext cx="5131267" cy="870402"/>
      </dsp:txXfrm>
    </dsp:sp>
    <dsp:sp modelId="{7CEFECF5-29D7-E042-AE1B-211DF7600701}">
      <dsp:nvSpPr>
        <dsp:cNvPr id="0" name=""/>
        <dsp:cNvSpPr/>
      </dsp:nvSpPr>
      <dsp:spPr>
        <a:xfrm>
          <a:off x="0" y="3171668"/>
          <a:ext cx="5225441" cy="964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smtClean="0"/>
            <a:t>Project of </a:t>
          </a:r>
          <a:r>
            <a:rPr lang="ca-ES" sz="2100" b="1" kern="1200" dirty="0" err="1" smtClean="0"/>
            <a:t>the</a:t>
          </a:r>
          <a:r>
            <a:rPr lang="ca-ES" sz="2100" b="1" kern="1200" dirty="0" smtClean="0"/>
            <a:t> </a:t>
          </a:r>
          <a:r>
            <a:rPr lang="ca-ES" sz="2100" b="1" kern="1200" dirty="0" err="1" smtClean="0"/>
            <a:t>Month</a:t>
          </a:r>
          <a:r>
            <a:rPr lang="ca-ES" sz="2100" b="1" kern="1200" dirty="0" smtClean="0"/>
            <a:t>: </a:t>
          </a:r>
          <a:r>
            <a:rPr lang="ca-ES" sz="2100" b="1" kern="1200" dirty="0" err="1" smtClean="0"/>
            <a:t>June</a:t>
          </a:r>
          <a:r>
            <a:rPr lang="ca-ES" sz="2100" b="1" kern="1200" dirty="0" smtClean="0"/>
            <a:t> 2010 in </a:t>
          </a:r>
          <a:r>
            <a:rPr lang="ca-ES" sz="2100" b="1" kern="1200" dirty="0" err="1" smtClean="0"/>
            <a:t>Sweden</a:t>
          </a:r>
          <a:endParaRPr lang="ca-ES" sz="2100" b="1" kern="1200" dirty="0"/>
        </a:p>
      </dsp:txBody>
      <dsp:txXfrm>
        <a:off x="47087" y="3218755"/>
        <a:ext cx="5131267" cy="870402"/>
      </dsp:txXfrm>
    </dsp:sp>
    <dsp:sp modelId="{98C84EC0-B221-3C46-9195-4BE1DE64EE35}">
      <dsp:nvSpPr>
        <dsp:cNvPr id="0" name=""/>
        <dsp:cNvSpPr/>
      </dsp:nvSpPr>
      <dsp:spPr>
        <a:xfrm>
          <a:off x="0" y="4196724"/>
          <a:ext cx="5225441" cy="964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smtClean="0">
              <a:hlinkClick xmlns:r="http://schemas.openxmlformats.org/officeDocument/2006/relationships" r:id="rId1"/>
            </a:rPr>
            <a:t>Vídeo-presentació del proyecto</a:t>
          </a:r>
          <a:endParaRPr lang="ca-ES" sz="2100" kern="1200" dirty="0"/>
        </a:p>
      </dsp:txBody>
      <dsp:txXfrm>
        <a:off x="47087" y="4243811"/>
        <a:ext cx="5131267" cy="8704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C8338-0EB1-D146-A1E3-7F426FA41128}">
      <dsp:nvSpPr>
        <dsp:cNvPr id="0" name=""/>
        <dsp:cNvSpPr/>
      </dsp:nvSpPr>
      <dsp:spPr>
        <a:xfrm>
          <a:off x="0" y="21273"/>
          <a:ext cx="8013297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600" kern="1200" dirty="0" err="1" smtClean="0"/>
            <a:t>Ins</a:t>
          </a:r>
          <a:r>
            <a:rPr lang="ca-ES" sz="2600" kern="1200" dirty="0" smtClean="0"/>
            <a:t>. Ronda (Lleida): Maribel Vila </a:t>
          </a:r>
          <a:r>
            <a:rPr lang="ca-ES" sz="2600" kern="1200" dirty="0" smtClean="0"/>
            <a:t>&amp;  </a:t>
          </a:r>
          <a:r>
            <a:rPr lang="ca-ES" sz="2600" kern="1200" dirty="0" err="1" smtClean="0"/>
            <a:t>Laskarina</a:t>
          </a:r>
          <a:r>
            <a:rPr lang="ca-ES" sz="2600" kern="1200" dirty="0" smtClean="0"/>
            <a:t> </a:t>
          </a:r>
          <a:r>
            <a:rPr lang="ca-ES" sz="2600" kern="1200" dirty="0" err="1" smtClean="0"/>
            <a:t>Polemi</a:t>
          </a:r>
          <a:r>
            <a:rPr lang="ca-ES" sz="2600" kern="1200" dirty="0" smtClean="0"/>
            <a:t> del  1st </a:t>
          </a:r>
          <a:r>
            <a:rPr lang="ca-ES" sz="2600" kern="1200" dirty="0" err="1" smtClean="0"/>
            <a:t>Senior</a:t>
          </a:r>
          <a:r>
            <a:rPr lang="ca-ES" sz="2600" kern="1200" dirty="0" smtClean="0"/>
            <a:t> </a:t>
          </a:r>
          <a:r>
            <a:rPr lang="ca-ES" sz="2600" kern="1200" dirty="0" err="1" smtClean="0"/>
            <a:t>High</a:t>
          </a:r>
          <a:r>
            <a:rPr lang="ca-ES" sz="2600" kern="1200" dirty="0" smtClean="0"/>
            <a:t> </a:t>
          </a:r>
          <a:r>
            <a:rPr lang="ca-ES" sz="2600" kern="1200" dirty="0" err="1" smtClean="0"/>
            <a:t>School</a:t>
          </a:r>
          <a:r>
            <a:rPr lang="ca-ES" sz="2600" kern="1200" dirty="0" smtClean="0"/>
            <a:t> </a:t>
          </a:r>
          <a:r>
            <a:rPr lang="ca-ES" sz="2600" kern="1200" dirty="0" err="1" smtClean="0"/>
            <a:t>Kessariani</a:t>
          </a:r>
          <a:r>
            <a:rPr lang="ca-ES" sz="2600" kern="1200" dirty="0" smtClean="0"/>
            <a:t> (</a:t>
          </a:r>
          <a:r>
            <a:rPr lang="ca-ES" sz="2600" kern="1200" dirty="0" err="1" smtClean="0"/>
            <a:t>Greece</a:t>
          </a:r>
          <a:r>
            <a:rPr lang="ca-ES" sz="2600" kern="1200" dirty="0" smtClean="0"/>
            <a:t>)</a:t>
          </a:r>
          <a:endParaRPr lang="ca-ES" sz="2600" kern="1200" dirty="0"/>
        </a:p>
      </dsp:txBody>
      <dsp:txXfrm>
        <a:off x="50489" y="71762"/>
        <a:ext cx="7912319" cy="933302"/>
      </dsp:txXfrm>
    </dsp:sp>
    <dsp:sp modelId="{D61D868C-2714-BC4F-9D3C-6A43F61D7DD9}">
      <dsp:nvSpPr>
        <dsp:cNvPr id="0" name=""/>
        <dsp:cNvSpPr/>
      </dsp:nvSpPr>
      <dsp:spPr>
        <a:xfrm>
          <a:off x="0" y="1130434"/>
          <a:ext cx="8013297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600" kern="1200" dirty="0" err="1" smtClean="0"/>
            <a:t>Duration</a:t>
          </a:r>
          <a:r>
            <a:rPr lang="ca-ES" sz="2600" kern="1200" dirty="0" smtClean="0"/>
            <a:t>: </a:t>
          </a:r>
          <a:r>
            <a:rPr lang="ca-ES" sz="2600" kern="1200" dirty="0" smtClean="0"/>
            <a:t>6 </a:t>
          </a:r>
          <a:r>
            <a:rPr lang="ca-ES" sz="2600" kern="1200" dirty="0" err="1" smtClean="0"/>
            <a:t>months</a:t>
          </a:r>
          <a:endParaRPr lang="ca-ES" sz="2600" kern="1200" dirty="0"/>
        </a:p>
      </dsp:txBody>
      <dsp:txXfrm>
        <a:off x="50489" y="1180923"/>
        <a:ext cx="7912319" cy="9333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CB3B1-3F81-204B-B18F-B105BBFF1C16}">
      <dsp:nvSpPr>
        <dsp:cNvPr id="0" name=""/>
        <dsp:cNvSpPr/>
      </dsp:nvSpPr>
      <dsp:spPr>
        <a:xfrm rot="16200000">
          <a:off x="-596734" y="597686"/>
          <a:ext cx="3670766" cy="247539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i="0" kern="1200" baseline="0" dirty="0" err="1" smtClean="0">
              <a:solidFill>
                <a:schemeClr val="bg2"/>
              </a:solidFill>
            </a:rPr>
            <a:t>Integrated</a:t>
          </a:r>
          <a:r>
            <a:rPr lang="ca-ES" sz="2200" b="1" i="0" kern="1200" baseline="0" dirty="0" smtClean="0">
              <a:solidFill>
                <a:schemeClr val="bg2"/>
              </a:solidFill>
            </a:rPr>
            <a:t> in  Projecte de Recerca: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i="0" kern="1200" baseline="0" dirty="0" smtClean="0">
              <a:solidFill>
                <a:schemeClr val="bg2"/>
              </a:solidFill>
            </a:rPr>
            <a:t>“Influenciats per l’anglès”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i="0" kern="1200" baseline="0" dirty="0" smtClean="0">
              <a:solidFill>
                <a:schemeClr val="bg2"/>
              </a:solidFill>
            </a:rPr>
            <a:t>  4t. ESO</a:t>
          </a:r>
          <a:endParaRPr lang="ca-ES" sz="2200" b="1" kern="1200" dirty="0">
            <a:solidFill>
              <a:schemeClr val="bg2"/>
            </a:solidFill>
          </a:endParaRPr>
        </a:p>
      </dsp:txBody>
      <dsp:txXfrm rot="5400000">
        <a:off x="953" y="734152"/>
        <a:ext cx="2475392" cy="2202460"/>
      </dsp:txXfrm>
    </dsp:sp>
    <dsp:sp modelId="{AF6B2444-8078-E141-86C9-33FF5A9627F7}">
      <dsp:nvSpPr>
        <dsp:cNvPr id="0" name=""/>
        <dsp:cNvSpPr/>
      </dsp:nvSpPr>
      <dsp:spPr>
        <a:xfrm rot="16200000">
          <a:off x="2064311" y="597686"/>
          <a:ext cx="3670766" cy="247539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i="0" kern="1200" baseline="0" dirty="0" err="1" smtClean="0">
              <a:solidFill>
                <a:schemeClr val="bg1"/>
              </a:solidFill>
            </a:rPr>
            <a:t>Participating</a:t>
          </a:r>
          <a:r>
            <a:rPr lang="ca-ES" sz="2200" b="1" i="0" kern="1200" baseline="0" dirty="0" smtClean="0">
              <a:solidFill>
                <a:schemeClr val="bg1"/>
              </a:solidFill>
            </a:rPr>
            <a:t> </a:t>
          </a:r>
          <a:r>
            <a:rPr lang="ca-ES" sz="2200" b="1" i="0" kern="1200" baseline="0" dirty="0" err="1" smtClean="0">
              <a:solidFill>
                <a:schemeClr val="bg1"/>
              </a:solidFill>
            </a:rPr>
            <a:t>schools</a:t>
          </a:r>
          <a:r>
            <a:rPr lang="ca-ES" sz="2200" b="1" i="0" kern="1200" baseline="0" dirty="0" smtClean="0">
              <a:solidFill>
                <a:schemeClr val="bg1"/>
              </a:solidFill>
            </a:rPr>
            <a:t>:</a:t>
          </a:r>
          <a:endParaRPr lang="ca-ES" sz="2200" b="1" kern="1200" dirty="0">
            <a:solidFill>
              <a:schemeClr val="bg1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700" b="1" i="0" kern="1200" baseline="0" dirty="0" smtClean="0">
              <a:solidFill>
                <a:schemeClr val="bg1"/>
              </a:solidFill>
            </a:rPr>
            <a:t>Institut Jaume Callís, Vic</a:t>
          </a:r>
          <a:endParaRPr lang="ca-ES" sz="1700" b="1" kern="1200" dirty="0">
            <a:solidFill>
              <a:schemeClr val="bg1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700" b="1" i="0" kern="1200" baseline="0" dirty="0" smtClean="0">
              <a:solidFill>
                <a:schemeClr val="bg1"/>
              </a:solidFill>
            </a:rPr>
            <a:t>ISIS </a:t>
          </a:r>
          <a:r>
            <a:rPr lang="ca-ES" sz="1700" b="1" i="0" kern="1200" baseline="0" dirty="0" err="1" smtClean="0">
              <a:solidFill>
                <a:schemeClr val="bg1"/>
              </a:solidFill>
            </a:rPr>
            <a:t>Gallilei</a:t>
          </a:r>
          <a:r>
            <a:rPr lang="ca-ES" sz="1700" b="1" i="0" kern="1200" baseline="0" dirty="0" smtClean="0">
              <a:solidFill>
                <a:schemeClr val="bg1"/>
              </a:solidFill>
            </a:rPr>
            <a:t>, </a:t>
          </a:r>
          <a:r>
            <a:rPr lang="ca-ES" sz="1700" b="1" i="0" kern="1200" baseline="0" dirty="0" err="1" smtClean="0">
              <a:solidFill>
                <a:schemeClr val="bg1"/>
              </a:solidFill>
            </a:rPr>
            <a:t>Gorizia</a:t>
          </a:r>
          <a:r>
            <a:rPr lang="ca-ES" sz="1700" b="1" i="0" kern="1200" baseline="0" dirty="0" smtClean="0">
              <a:solidFill>
                <a:schemeClr val="bg1"/>
              </a:solidFill>
            </a:rPr>
            <a:t> (</a:t>
          </a:r>
          <a:r>
            <a:rPr lang="ca-ES" sz="1700" b="1" i="0" kern="1200" baseline="0" dirty="0" err="1" smtClean="0">
              <a:solidFill>
                <a:schemeClr val="bg1"/>
              </a:solidFill>
            </a:rPr>
            <a:t>Italy</a:t>
          </a:r>
          <a:r>
            <a:rPr lang="ca-ES" sz="1700" b="1" i="0" kern="1200" baseline="0" dirty="0" smtClean="0">
              <a:solidFill>
                <a:schemeClr val="bg1"/>
              </a:solidFill>
            </a:rPr>
            <a:t>)</a:t>
          </a:r>
          <a:endParaRPr lang="ca-ES" sz="1700" b="1" kern="1200" dirty="0">
            <a:solidFill>
              <a:schemeClr val="bg1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700" b="1" i="0" kern="1200" baseline="0" dirty="0" smtClean="0">
              <a:solidFill>
                <a:schemeClr val="bg1"/>
              </a:solidFill>
            </a:rPr>
            <a:t>RG </a:t>
          </a:r>
          <a:r>
            <a:rPr lang="ca-ES" sz="1700" b="1" i="0" kern="1200" baseline="0" dirty="0" err="1" smtClean="0">
              <a:solidFill>
                <a:schemeClr val="bg1"/>
              </a:solidFill>
            </a:rPr>
            <a:t>Rämibülh</a:t>
          </a:r>
          <a:r>
            <a:rPr lang="ca-ES" sz="1700" b="1" i="0" kern="1200" baseline="0" dirty="0" smtClean="0">
              <a:solidFill>
                <a:schemeClr val="bg1"/>
              </a:solidFill>
            </a:rPr>
            <a:t>, </a:t>
          </a:r>
          <a:r>
            <a:rPr lang="ca-ES" sz="1700" b="1" i="0" kern="1200" baseline="0" dirty="0" err="1" smtClean="0">
              <a:solidFill>
                <a:schemeClr val="bg1"/>
              </a:solidFill>
            </a:rPr>
            <a:t>Zürich</a:t>
          </a:r>
          <a:r>
            <a:rPr lang="ca-ES" sz="1700" b="1" i="0" kern="1200" baseline="0" dirty="0" smtClean="0">
              <a:solidFill>
                <a:schemeClr val="bg1"/>
              </a:solidFill>
            </a:rPr>
            <a:t> (</a:t>
          </a:r>
          <a:r>
            <a:rPr lang="ca-ES" sz="1700" b="1" i="0" kern="1200" baseline="0" dirty="0" err="1" smtClean="0">
              <a:solidFill>
                <a:schemeClr val="bg1"/>
              </a:solidFill>
            </a:rPr>
            <a:t>Switzerland</a:t>
          </a:r>
          <a:r>
            <a:rPr lang="ca-ES" sz="1700" b="1" i="0" kern="1200" baseline="0" dirty="0" smtClean="0">
              <a:solidFill>
                <a:schemeClr val="bg1"/>
              </a:solidFill>
            </a:rPr>
            <a:t>)</a:t>
          </a:r>
          <a:endParaRPr lang="ca-ES" sz="1700" b="1" kern="1200" dirty="0">
            <a:solidFill>
              <a:schemeClr val="bg1"/>
            </a:solidFill>
          </a:endParaRPr>
        </a:p>
      </dsp:txBody>
      <dsp:txXfrm rot="5400000">
        <a:off x="2661998" y="734152"/>
        <a:ext cx="2475392" cy="2202460"/>
      </dsp:txXfrm>
    </dsp:sp>
    <dsp:sp modelId="{B81387B1-FF10-D14E-9404-4AAEF913508A}">
      <dsp:nvSpPr>
        <dsp:cNvPr id="0" name=""/>
        <dsp:cNvSpPr/>
      </dsp:nvSpPr>
      <dsp:spPr>
        <a:xfrm rot="16200000">
          <a:off x="4725357" y="597686"/>
          <a:ext cx="3670766" cy="247539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kern="1200" dirty="0" err="1" smtClean="0"/>
            <a:t>Main</a:t>
          </a:r>
          <a:r>
            <a:rPr lang="ca-ES" sz="2200" kern="1200" dirty="0" smtClean="0"/>
            <a:t> </a:t>
          </a:r>
          <a:r>
            <a:rPr lang="ca-ES" sz="2200" kern="1200" dirty="0" err="1" smtClean="0"/>
            <a:t>Languages</a:t>
          </a:r>
          <a:r>
            <a:rPr lang="ca-ES" sz="2200" kern="1200" dirty="0" smtClean="0"/>
            <a:t>: </a:t>
          </a:r>
          <a:r>
            <a:rPr lang="ca-ES" sz="2200" kern="1200" dirty="0" err="1" smtClean="0"/>
            <a:t>Spanish</a:t>
          </a:r>
          <a:r>
            <a:rPr lang="ca-ES" sz="2200" kern="1200" dirty="0" smtClean="0"/>
            <a:t> </a:t>
          </a:r>
          <a:r>
            <a:rPr lang="ca-ES" sz="2200" kern="1200" dirty="0" err="1" smtClean="0"/>
            <a:t>and</a:t>
          </a:r>
          <a:r>
            <a:rPr lang="ca-ES" sz="2200" kern="1200" dirty="0" smtClean="0"/>
            <a:t> </a:t>
          </a:r>
          <a:r>
            <a:rPr lang="ca-ES" sz="2200" kern="1200" dirty="0" err="1" smtClean="0"/>
            <a:t>English</a:t>
          </a:r>
          <a:endParaRPr lang="ca-ES" sz="2200" kern="1200" dirty="0"/>
        </a:p>
      </dsp:txBody>
      <dsp:txXfrm rot="5400000">
        <a:off x="5323044" y="734152"/>
        <a:ext cx="2475392" cy="220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08B97-0D09-BC41-8AE9-F859309E76DC}" type="datetimeFigureOut">
              <a:rPr lang="es-ES" smtClean="0"/>
              <a:t>13/3/16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B76A1-556A-D744-8F98-B254DA7D9B82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501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2BEB-8683-6C47-8F8A-F52825F8E708}" type="datetime1">
              <a:rPr lang="ca-ES" smtClean="0"/>
              <a:t>13/3/16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25D6-3736-D640-A1D4-FE03EF3B96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8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979812-1A64-2245-A084-E4EFE84D9984}" type="datetime1">
              <a:rPr lang="ca-ES" smtClean="0"/>
              <a:t>13/3/16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C7289F-9C7C-D249-A417-A2194E28F33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4534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0653E87-EC62-FD4F-879D-1A965AAA6D9B}" type="datetimeFigureOut">
              <a:rPr lang="es-ES" smtClean="0"/>
              <a:t>13/3/16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C33B4DE-960B-1A49-A4AB-54D4463A611D}" type="slidenum">
              <a:rPr lang="ca-ES" smtClean="0"/>
              <a:t>‹Nr.›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8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www.youtube.com/watch?v=M_Fou9MWJxM" TargetMode="Externa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hyperlink" Target="http://animoto.com/play/X2WN7I312wmFGX0QGrxZSA" TargetMode="External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hyperlink" Target="http://rgzh.ch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winspace.etwinning.net/156/home" TargetMode="External"/><Relationship Id="rId4" Type="http://schemas.openxmlformats.org/officeDocument/2006/relationships/hyperlink" Target="http://etwinningsharinglanguages.blogspot.com.es" TargetMode="External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diagramData" Target="../diagrams/data6.xml"/><Relationship Id="rId6" Type="http://schemas.openxmlformats.org/officeDocument/2006/relationships/diagramLayout" Target="../diagrams/layout6.xml"/><Relationship Id="rId7" Type="http://schemas.openxmlformats.org/officeDocument/2006/relationships/diagramQuickStyle" Target="../diagrams/quickStyle6.xml"/><Relationship Id="rId8" Type="http://schemas.openxmlformats.org/officeDocument/2006/relationships/diagramColors" Target="../diagrams/colors6.xml"/><Relationship Id="rId9" Type="http://schemas.microsoft.com/office/2007/relationships/diagramDrawing" Target="../diagrams/drawing6.xml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vimeo.com/205533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b="1" dirty="0" err="1" smtClean="0">
                <a:solidFill>
                  <a:schemeClr val="tx2"/>
                </a:solidFill>
              </a:rPr>
              <a:t>Training</a:t>
            </a:r>
            <a:r>
              <a:rPr lang="ca-ES" b="1" dirty="0" smtClean="0">
                <a:solidFill>
                  <a:schemeClr val="tx2"/>
                </a:solidFill>
              </a:rPr>
              <a:t> </a:t>
            </a:r>
            <a:r>
              <a:rPr lang="ca-ES" b="1" dirty="0" err="1" smtClean="0">
                <a:solidFill>
                  <a:schemeClr val="tx2"/>
                </a:solidFill>
              </a:rPr>
              <a:t>Course</a:t>
            </a:r>
            <a:endParaRPr lang="ca-ES" b="1" dirty="0" smtClean="0">
              <a:solidFill>
                <a:schemeClr val="tx2"/>
              </a:solidFill>
            </a:endParaRPr>
          </a:p>
          <a:p>
            <a:r>
              <a:rPr lang="ca-ES" b="1" dirty="0" smtClean="0">
                <a:solidFill>
                  <a:schemeClr val="tx2"/>
                </a:solidFill>
              </a:rPr>
              <a:t>MARESME-VALLÈS ORIENTAL</a:t>
            </a:r>
          </a:p>
          <a:p>
            <a:r>
              <a:rPr lang="ca-ES" b="1" dirty="0" smtClean="0">
                <a:solidFill>
                  <a:schemeClr val="tx2"/>
                </a:solidFill>
              </a:rPr>
              <a:t>Abril-maig 2016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E1DC53"/>
                </a:solidFill>
              </a:rPr>
              <a:t>LET’S ETWIN ER &amp; MVO </a:t>
            </a:r>
            <a:endParaRPr lang="ca-ES" dirty="0">
              <a:solidFill>
                <a:srgbClr val="E1DC53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</a:t>
            </a:fld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331526" y="5018362"/>
            <a:ext cx="54502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Marta </a:t>
            </a:r>
            <a:r>
              <a:rPr lang="en-US" b="1" dirty="0" err="1">
                <a:solidFill>
                  <a:srgbClr val="FF6600"/>
                </a:solidFill>
              </a:rPr>
              <a:t>Pey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err="1">
                <a:solidFill>
                  <a:srgbClr val="FF6600"/>
                </a:solidFill>
              </a:rPr>
              <a:t>Pratdesaba</a:t>
            </a:r>
            <a:endParaRPr lang="en-US" b="1" dirty="0">
              <a:solidFill>
                <a:srgbClr val="FF6600"/>
              </a:solidFill>
            </a:endParaRPr>
          </a:p>
          <a:p>
            <a:r>
              <a:rPr lang="ca-ES" dirty="0">
                <a:solidFill>
                  <a:schemeClr val="accent1"/>
                </a:solidFill>
              </a:rPr>
              <a:t>Referent Territorial de Llengües Estrangeres</a:t>
            </a:r>
          </a:p>
          <a:p>
            <a:r>
              <a:rPr lang="ca-ES" dirty="0">
                <a:solidFill>
                  <a:schemeClr val="accent1"/>
                </a:solidFill>
              </a:rPr>
              <a:t>Secció dels Serveis Educatius i Formació Permanent</a:t>
            </a:r>
          </a:p>
          <a:p>
            <a:r>
              <a:rPr lang="ca-ES" dirty="0">
                <a:solidFill>
                  <a:schemeClr val="accent1"/>
                </a:solidFill>
              </a:rPr>
              <a:t>Serveis Territorials al Maresme-Vallès Oriental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err="1" smtClean="0">
                <a:solidFill>
                  <a:schemeClr val="accent1"/>
                </a:solidFill>
              </a:rPr>
              <a:t>eTwinning</a:t>
            </a:r>
            <a:r>
              <a:rPr lang="en-US" b="1" dirty="0" smtClean="0">
                <a:solidFill>
                  <a:schemeClr val="accent1"/>
                </a:solidFill>
              </a:rPr>
              <a:t> Ambassador</a:t>
            </a:r>
            <a:endParaRPr lang="en-US" b="1" dirty="0">
              <a:solidFill>
                <a:schemeClr val="accent1"/>
              </a:solidFill>
            </a:endParaRPr>
          </a:p>
          <a:p>
            <a:endParaRPr lang="ca-E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49974"/>
            <a:ext cx="7143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Imagen 4" descr="Diapositiv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21" y="208504"/>
            <a:ext cx="2875660" cy="215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5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Interview</a:t>
            </a:r>
            <a:r>
              <a:rPr lang="ca-ES" dirty="0" smtClean="0"/>
              <a:t> to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teachers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289F-9C7C-D249-A417-A2194E28F3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Imagen 7" descr="images-1.jpe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83" y="1778000"/>
            <a:ext cx="5713887" cy="427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741777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ca-ES" sz="4000" b="1" dirty="0" smtClean="0">
                <a:solidFill>
                  <a:schemeClr val="hlink"/>
                </a:solidFill>
              </a:rPr>
              <a:t>Batxillerat: </a:t>
            </a:r>
            <a:br>
              <a:rPr lang="ca-ES" sz="4000" b="1" dirty="0" smtClean="0">
                <a:solidFill>
                  <a:schemeClr val="hlink"/>
                </a:solidFill>
              </a:rPr>
            </a:br>
            <a:r>
              <a:rPr lang="ca-ES" sz="4000" b="1" dirty="0" smtClean="0">
                <a:solidFill>
                  <a:schemeClr val="hlink"/>
                </a:solidFill>
              </a:rPr>
              <a:t>“</a:t>
            </a:r>
            <a:r>
              <a:rPr lang="ca-ES" sz="4000" b="1" dirty="0" err="1">
                <a:solidFill>
                  <a:schemeClr val="hlink"/>
                </a:solidFill>
              </a:rPr>
              <a:t>Songs</a:t>
            </a:r>
            <a:r>
              <a:rPr lang="ca-ES" sz="4000" b="1" dirty="0">
                <a:solidFill>
                  <a:schemeClr val="hlink"/>
                </a:solidFill>
              </a:rPr>
              <a:t>, Language </a:t>
            </a:r>
            <a:r>
              <a:rPr lang="ca-ES" sz="4000" b="1" dirty="0" err="1">
                <a:solidFill>
                  <a:schemeClr val="hlink"/>
                </a:solidFill>
              </a:rPr>
              <a:t>and</a:t>
            </a:r>
            <a:r>
              <a:rPr lang="ca-ES" sz="4000" b="1" dirty="0">
                <a:solidFill>
                  <a:schemeClr val="hlink"/>
                </a:solidFill>
              </a:rPr>
              <a:t> </a:t>
            </a:r>
            <a:r>
              <a:rPr lang="ca-ES" sz="4000" b="1" dirty="0" err="1">
                <a:solidFill>
                  <a:schemeClr val="hlink"/>
                </a:solidFill>
              </a:rPr>
              <a:t>Culture</a:t>
            </a:r>
            <a:r>
              <a:rPr lang="ca-ES" sz="4000" b="1" dirty="0">
                <a:solidFill>
                  <a:schemeClr val="hlink"/>
                </a:solidFill>
              </a:rPr>
              <a:t>”</a:t>
            </a:r>
          </a:p>
        </p:txBody>
      </p:sp>
      <p:pic>
        <p:nvPicPr>
          <p:cNvPr id="29700" name="Picture 4" descr="songofprojec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" b="6698"/>
          <a:stretch>
            <a:fillRect/>
          </a:stretch>
        </p:blipFill>
        <p:spPr>
          <a:xfrm>
            <a:off x="5105400" y="1589704"/>
            <a:ext cx="4038600" cy="218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1" name="Picture 5" descr="songslangu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12211"/>
          <a:stretch>
            <a:fillRect/>
          </a:stretch>
        </p:blipFill>
        <p:spPr>
          <a:xfrm>
            <a:off x="5225440" y="4418515"/>
            <a:ext cx="4038600" cy="218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289F-9C7C-D249-A417-A2194E28F33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6866536"/>
              </p:ext>
            </p:extLst>
          </p:nvPr>
        </p:nvGraphicFramePr>
        <p:xfrm>
          <a:off x="-1" y="1589704"/>
          <a:ext cx="5225441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613332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err="1" smtClean="0"/>
              <a:t>Vocational</a:t>
            </a:r>
            <a:r>
              <a:rPr lang="ca-ES" dirty="0" smtClean="0"/>
              <a:t> </a:t>
            </a:r>
            <a:r>
              <a:rPr lang="ca-ES" dirty="0" err="1" smtClean="0"/>
              <a:t>Training</a:t>
            </a:r>
            <a:r>
              <a:rPr lang="ca-ES" dirty="0" smtClean="0"/>
              <a:t>: </a:t>
            </a:r>
            <a:r>
              <a:rPr lang="ca-ES" dirty="0" smtClean="0"/>
              <a:t>“</a:t>
            </a:r>
            <a:r>
              <a:rPr lang="ca-ES" dirty="0" err="1" smtClean="0"/>
              <a:t>Europia</a:t>
            </a:r>
            <a:r>
              <a:rPr lang="ca-ES" dirty="0" smtClean="0"/>
              <a:t>”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74580066"/>
              </p:ext>
            </p:extLst>
          </p:nvPr>
        </p:nvGraphicFramePr>
        <p:xfrm>
          <a:off x="673503" y="1600200"/>
          <a:ext cx="8013297" cy="218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ca-ES" dirty="0" smtClean="0">
                <a:hlinkClick r:id="rId7"/>
              </a:rPr>
              <a:t>Presentació del projecte: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289F-9C7C-D249-A417-A2194E28F3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Imagen 7" descr="Captura de pantalla 2014-06-05 a les 19.21.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7" y="3938588"/>
            <a:ext cx="4309723" cy="278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Captura de pantalla 2014-06-05 a les 19.32.0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08" y="4705103"/>
            <a:ext cx="3000454" cy="190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4646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2842" y="653059"/>
            <a:ext cx="8913813" cy="150455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ca-ES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“SHARING LANGUAGES</a:t>
            </a:r>
            <a:r>
              <a:rPr lang="ca-ES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br>
              <a:rPr lang="ca-ES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ca-ES" sz="3600" b="0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</a:t>
            </a:r>
            <a:r>
              <a:rPr lang="ca-ES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ca-ES" sz="3600" b="0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eTwinning</a:t>
            </a:r>
            <a:r>
              <a:rPr lang="ca-ES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ca-ES" sz="3600" b="0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project</a:t>
            </a:r>
            <a:endParaRPr lang="ca-ES" sz="36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65315624"/>
              </p:ext>
            </p:extLst>
          </p:nvPr>
        </p:nvGraphicFramePr>
        <p:xfrm>
          <a:off x="1147266" y="2628408"/>
          <a:ext cx="7799389" cy="367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450748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ca-ES" sz="3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ISIS GALLILEI (Gorizia)</a:t>
            </a:r>
          </a:p>
        </p:txBody>
      </p:sp>
      <p:pic>
        <p:nvPicPr>
          <p:cNvPr id="196" name="Shape 19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-16821" b="-16821"/>
          <a:stretch/>
        </p:blipFill>
        <p:spPr>
          <a:xfrm>
            <a:off x="955441" y="2250567"/>
            <a:ext cx="2644657" cy="4413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5530" y="3028409"/>
            <a:ext cx="3289299" cy="2463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8" name="Shape 198"/>
          <p:cNvSpPr txBox="1"/>
          <p:nvPr/>
        </p:nvSpPr>
        <p:spPr>
          <a:xfrm>
            <a:off x="5290144" y="5910430"/>
            <a:ext cx="31400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a-ES" sz="1800" b="1" i="0" u="none" strike="noStrike" cap="none" baseline="0" dirty="0" err="1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rPr>
              <a:t>http</a:t>
            </a:r>
            <a:r>
              <a:rPr lang="ca-ES" sz="1800" b="1" i="0" u="none" strike="noStrike" cap="none" baseline="0" dirty="0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rPr>
              <a:t>://</a:t>
            </a:r>
            <a:r>
              <a:rPr lang="ca-ES" sz="1800" b="1" i="0" u="none" strike="noStrike" cap="none" baseline="0" dirty="0" err="1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rPr>
              <a:t>isitgo.it</a:t>
            </a:r>
            <a:r>
              <a:rPr lang="ca-ES" sz="1800" b="1" i="0" u="none" strike="noStrike" cap="none" baseline="0" dirty="0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ca-ES" sz="1800" b="1" i="0" u="none" strike="noStrike" cap="none" baseline="0" dirty="0" smtClean="0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lang="ca-ES" sz="1800" b="1" i="0" u="none" strike="noStrike" cap="none" baseline="0" dirty="0">
              <a:solidFill>
                <a:srgbClr val="3366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5172882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ca-ES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RG RÄMIBÜLH, </a:t>
            </a:r>
            <a:r>
              <a:rPr lang="ca-ES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Z</a:t>
            </a:r>
            <a:r>
              <a:rPr lang="ca-ES" sz="360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ÜRICH</a:t>
            </a:r>
            <a:endParaRPr lang="ca-ES" sz="36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4" name="Shape 20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18599" r="18599"/>
          <a:stretch/>
        </p:blipFill>
        <p:spPr>
          <a:xfrm>
            <a:off x="1114425" y="2595563"/>
            <a:ext cx="2425671" cy="3670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2130" y="3200233"/>
            <a:ext cx="3213567" cy="2410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6" name="Shape 206"/>
          <p:cNvSpPr txBox="1"/>
          <p:nvPr/>
        </p:nvSpPr>
        <p:spPr>
          <a:xfrm>
            <a:off x="5320144" y="5980435"/>
            <a:ext cx="296008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a-ES" sz="1800" b="0" i="0" u="sng" strike="noStrike" cap="none" baseline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http://rgzh.ch</a:t>
            </a:r>
            <a:r>
              <a:rPr lang="ca-ES"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65335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ca-ES" sz="3600" b="0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Students</a:t>
            </a:r>
            <a:endParaRPr lang="ca-ES" sz="36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88715"/>
              </p:ext>
            </p:extLst>
          </p:nvPr>
        </p:nvGraphicFramePr>
        <p:xfrm>
          <a:off x="1114424" y="2595562"/>
          <a:ext cx="7610476" cy="373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26599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ca-ES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Objectives</a:t>
            </a:r>
            <a:endParaRPr lang="ca-ES" sz="36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2756364"/>
              </p:ext>
            </p:extLst>
          </p:nvPr>
        </p:nvGraphicFramePr>
        <p:xfrm>
          <a:off x="356839" y="2246202"/>
          <a:ext cx="8556974" cy="452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975190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ca-ES" sz="360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Calendar of </a:t>
            </a:r>
            <a:r>
              <a:rPr lang="ca-ES" sz="360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activities</a:t>
            </a:r>
            <a:endParaRPr lang="ca-ES" sz="36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20427666"/>
              </p:ext>
            </p:extLst>
          </p:nvPr>
        </p:nvGraphicFramePr>
        <p:xfrm>
          <a:off x="445055" y="2256150"/>
          <a:ext cx="8468757" cy="431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489187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ca-ES" sz="3600" b="0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Workin</a:t>
            </a:r>
            <a:r>
              <a:rPr lang="ca-ES" sz="360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</a:t>
            </a:r>
            <a:r>
              <a:rPr lang="ca-ES" sz="360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places</a:t>
            </a:r>
            <a:endParaRPr lang="ca-ES" sz="36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idx="1"/>
          </p:nvPr>
        </p:nvSpPr>
        <p:spPr>
          <a:xfrm>
            <a:off x="419476" y="2595561"/>
            <a:ext cx="5131421" cy="367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⬜"/>
            </a:pPr>
            <a:r>
              <a:rPr lang="ca-ES" sz="2000" b="1" i="0" u="none" strike="noStrike" cap="none" baseline="0" dirty="0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rPr>
              <a:t>TWINSPACE DEL PROJECTE: </a:t>
            </a:r>
            <a:r>
              <a:rPr lang="ca-ES" sz="2000" u="sng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http://twinspace.etwinning.net/156/home</a:t>
            </a:r>
            <a:r>
              <a:rPr lang="ca-ES" sz="2000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ca-ES" sz="2000" b="0" i="0" u="none" strike="noStrike" cap="none" baseline="0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ca-ES" sz="2000" b="0" i="0" u="none" strike="noStrike" cap="none" baseline="0" dirty="0" err="1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our</a:t>
            </a:r>
            <a:r>
              <a:rPr lang="ca-ES" sz="20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ca-ES" sz="2000" b="0" i="0" u="none" strike="noStrike" cap="none" dirty="0" err="1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meeting</a:t>
            </a:r>
            <a:r>
              <a:rPr lang="ca-ES" sz="20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ca-ES" sz="2000" b="0" i="0" u="none" strike="noStrike" cap="none" dirty="0" err="1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point</a:t>
            </a:r>
            <a:r>
              <a:rPr lang="ca-ES" sz="20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lang="ca-ES" sz="2000" b="0" i="0" u="none" strike="noStrike" cap="none" baseline="0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2000" b="1" i="0" u="none" strike="noStrike" cap="none" baseline="0" dirty="0">
              <a:solidFill>
                <a:srgbClr val="3366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spcBef>
                <a:spcPts val="2000"/>
              </a:spcBef>
              <a:buClr>
                <a:schemeClr val="accent1"/>
              </a:buClr>
              <a:buSzPct val="100000"/>
              <a:buFont typeface="Noto Symbol"/>
              <a:buChar char="⬜"/>
            </a:pPr>
            <a:r>
              <a:rPr lang="ca-ES" sz="2000" b="1" i="0" u="none" strike="noStrike" cap="none" baseline="0" dirty="0" smtClean="0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rPr>
              <a:t>PROJECT BLOG:</a:t>
            </a:r>
            <a:r>
              <a:rPr lang="ca-ES" sz="2000" b="1" i="0" u="none" strike="noStrike" cap="none" dirty="0" smtClean="0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ca-ES" sz="2000" u="sng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http://etwinningsharinglanguages.blogspot.com.es</a:t>
            </a:r>
            <a:r>
              <a:rPr lang="ca-ES" sz="2000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(</a:t>
            </a:r>
            <a:r>
              <a:rPr lang="ca-ES" sz="2000" b="0" i="0" u="none" strike="noStrike" cap="none" baseline="0" dirty="0" err="1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dissemination</a:t>
            </a:r>
            <a:r>
              <a:rPr lang="ca-ES" sz="2000" b="0" i="0" u="none" strike="noStrike" cap="none" baseline="0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lang="ca-ES" sz="2000" b="0" i="0" u="none" strike="noStrike" cap="none" baseline="0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0897" y="2671206"/>
            <a:ext cx="2692809" cy="3345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88964091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4"/>
                </a:solidFill>
              </a:rPr>
              <a:t>Project </a:t>
            </a:r>
            <a:r>
              <a:rPr lang="ca-ES" dirty="0" err="1" smtClean="0">
                <a:solidFill>
                  <a:schemeClr val="accent4"/>
                </a:solidFill>
              </a:rPr>
              <a:t>Showtime</a:t>
            </a:r>
            <a:endParaRPr lang="ca-ES" dirty="0">
              <a:solidFill>
                <a:schemeClr val="accent4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5934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 smtClean="0">
                <a:solidFill>
                  <a:srgbClr val="FF6600"/>
                </a:solidFill>
              </a:rPr>
              <a:t>DIFFERENT LEVELS:</a:t>
            </a:r>
            <a:endParaRPr lang="ca-ES" b="1" noProof="0" dirty="0">
              <a:solidFill>
                <a:srgbClr val="FF66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80765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33F9-C696-714D-A077-57DB451903C8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62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NURSERY: </a:t>
            </a:r>
            <a:r>
              <a:rPr lang="ca-ES" dirty="0" err="1" smtClean="0"/>
              <a:t>Talking</a:t>
            </a:r>
            <a:r>
              <a:rPr lang="ca-ES" dirty="0" smtClean="0"/>
              <a:t> </a:t>
            </a:r>
            <a:r>
              <a:rPr lang="ca-ES" dirty="0" err="1" smtClean="0"/>
              <a:t>pictures</a:t>
            </a:r>
            <a:endParaRPr lang="ca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543760"/>
              </p:ext>
            </p:extLst>
          </p:nvPr>
        </p:nvGraphicFramePr>
        <p:xfrm>
          <a:off x="457200" y="1600200"/>
          <a:ext cx="8229600" cy="361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33F9-C696-714D-A077-57DB451903C8}" type="slidenum">
              <a:rPr lang="ca-ES" smtClean="0"/>
              <a:t>4</a:t>
            </a:fld>
            <a:endParaRPr lang="ca-ES"/>
          </a:p>
        </p:txBody>
      </p:sp>
      <p:pic>
        <p:nvPicPr>
          <p:cNvPr id="4" name="Imagen 3" descr="Captura de pantalla 2014-06-05 a les 19.43.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46" y="4993760"/>
            <a:ext cx="4234123" cy="17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92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910"/>
            <a:ext cx="8229600" cy="860090"/>
          </a:xfrm>
        </p:spPr>
        <p:txBody>
          <a:bodyPr>
            <a:normAutofit fontScale="90000"/>
          </a:bodyPr>
          <a:lstStyle/>
          <a:p>
            <a:r>
              <a:rPr lang="ca-ES" dirty="0" err="1" smtClean="0"/>
              <a:t>Primary</a:t>
            </a:r>
            <a:r>
              <a:rPr lang="ca-ES" dirty="0" smtClean="0"/>
              <a:t>: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b="1" dirty="0" err="1" smtClean="0">
                <a:solidFill>
                  <a:srgbClr val="0000FF"/>
                </a:solidFill>
              </a:rPr>
              <a:t>Gold</a:t>
            </a:r>
            <a:r>
              <a:rPr lang="ca-ES" b="1" dirty="0" smtClean="0">
                <a:solidFill>
                  <a:srgbClr val="0000FF"/>
                </a:solidFill>
              </a:rPr>
              <a:t> </a:t>
            </a:r>
            <a:r>
              <a:rPr lang="ca-ES" b="1" dirty="0" err="1">
                <a:solidFill>
                  <a:srgbClr val="0000FF"/>
                </a:solidFill>
              </a:rPr>
              <a:t>Rules</a:t>
            </a:r>
            <a:r>
              <a:rPr lang="ca-ES" b="1" dirty="0">
                <a:solidFill>
                  <a:srgbClr val="0000FF"/>
                </a:solidFill>
              </a:rPr>
              <a:t> for </a:t>
            </a:r>
            <a:r>
              <a:rPr lang="ca-ES" b="1" dirty="0" err="1">
                <a:solidFill>
                  <a:srgbClr val="0000FF"/>
                </a:solidFill>
              </a:rPr>
              <a:t>Good</a:t>
            </a:r>
            <a:r>
              <a:rPr lang="ca-ES" b="1" dirty="0">
                <a:solidFill>
                  <a:srgbClr val="0000FF"/>
                </a:solidFill>
              </a:rPr>
              <a:t> </a:t>
            </a:r>
            <a:r>
              <a:rPr lang="ca-ES" b="1" dirty="0" err="1">
                <a:solidFill>
                  <a:srgbClr val="0000FF"/>
                </a:solidFill>
              </a:rPr>
              <a:t>Behaviour</a:t>
            </a:r>
            <a:r>
              <a:rPr lang="ca-ES" b="1" dirty="0">
                <a:solidFill>
                  <a:srgbClr val="0000FF"/>
                </a:solidFill>
              </a:rPr>
              <a:t/>
            </a:r>
            <a:br>
              <a:rPr lang="ca-ES" b="1" dirty="0">
                <a:solidFill>
                  <a:srgbClr val="0000FF"/>
                </a:solidFill>
              </a:rPr>
            </a:br>
            <a:endParaRPr lang="ca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355532"/>
              </p:ext>
            </p:extLst>
          </p:nvPr>
        </p:nvGraphicFramePr>
        <p:xfrm>
          <a:off x="457199" y="1600200"/>
          <a:ext cx="6547227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33F9-C696-714D-A077-57DB451903C8}" type="slidenum">
              <a:rPr lang="ca-ES" smtClean="0"/>
              <a:t>5</a:t>
            </a:fld>
            <a:endParaRPr lang="ca-ES"/>
          </a:p>
        </p:txBody>
      </p:sp>
      <p:pic>
        <p:nvPicPr>
          <p:cNvPr id="4" name="Imagen 3" descr="Unknown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73" y="3311599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05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ca-ES" b="1" dirty="0">
                <a:solidFill>
                  <a:schemeClr val="hlink"/>
                </a:solidFill>
              </a:rPr>
              <a:t/>
            </a:r>
            <a:br>
              <a:rPr lang="ca-ES" b="1" dirty="0">
                <a:solidFill>
                  <a:schemeClr val="hlink"/>
                </a:solidFill>
              </a:rPr>
            </a:br>
            <a:r>
              <a:rPr lang="ca-ES" b="1" dirty="0" err="1" smtClean="0">
                <a:solidFill>
                  <a:schemeClr val="hlink"/>
                </a:solidFill>
              </a:rPr>
              <a:t>Secondary</a:t>
            </a:r>
            <a:r>
              <a:rPr lang="ca-ES" b="1" dirty="0" smtClean="0">
                <a:solidFill>
                  <a:schemeClr val="hlink"/>
                </a:solidFill>
              </a:rPr>
              <a:t> </a:t>
            </a:r>
            <a:r>
              <a:rPr lang="ca-ES" b="1" dirty="0">
                <a:solidFill>
                  <a:schemeClr val="hlink"/>
                </a:solidFill>
              </a:rPr>
              <a:t>ESO: </a:t>
            </a:r>
            <a:br>
              <a:rPr lang="ca-ES" b="1" dirty="0">
                <a:solidFill>
                  <a:schemeClr val="hlink"/>
                </a:solidFill>
              </a:rPr>
            </a:br>
            <a:r>
              <a:rPr lang="ca-ES" b="1" dirty="0" smtClean="0">
                <a:solidFill>
                  <a:schemeClr val="hlink"/>
                </a:solidFill>
              </a:rPr>
              <a:t>“</a:t>
            </a:r>
            <a:r>
              <a:rPr lang="ca-ES" b="1" dirty="0" smtClean="0">
                <a:solidFill>
                  <a:srgbClr val="FF6600"/>
                </a:solidFill>
              </a:rPr>
              <a:t>En </a:t>
            </a:r>
            <a:r>
              <a:rPr lang="ca-ES" b="1" dirty="0">
                <a:solidFill>
                  <a:srgbClr val="FF6600"/>
                </a:solidFill>
              </a:rPr>
              <a:t>la </a:t>
            </a:r>
            <a:r>
              <a:rPr lang="ca-ES" b="1" dirty="0" err="1">
                <a:solidFill>
                  <a:srgbClr val="FF6600"/>
                </a:solidFill>
              </a:rPr>
              <a:t>red</a:t>
            </a:r>
            <a:r>
              <a:rPr lang="ca-ES" b="1" dirty="0">
                <a:solidFill>
                  <a:srgbClr val="FF6600"/>
                </a:solidFill>
              </a:rPr>
              <a:t>, que no te pesquen”</a:t>
            </a:r>
            <a:r>
              <a:rPr lang="ca-ES" b="1" dirty="0" smtClean="0">
                <a:solidFill>
                  <a:schemeClr val="hlink"/>
                </a:solidFill>
              </a:rPr>
              <a:t/>
            </a:r>
            <a:br>
              <a:rPr lang="ca-ES" b="1" dirty="0" smtClean="0">
                <a:solidFill>
                  <a:schemeClr val="hlink"/>
                </a:solidFill>
              </a:rPr>
            </a:br>
            <a:endParaRPr lang="ca-ES" sz="3100" b="1" dirty="0">
              <a:solidFill>
                <a:srgbClr val="FF6600"/>
              </a:solidFill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r="9354"/>
          <a:stretch>
            <a:fillRect/>
          </a:stretch>
        </p:blipFill>
        <p:spPr>
          <a:xfrm>
            <a:off x="6616700" y="2640013"/>
            <a:ext cx="1909763" cy="2139950"/>
          </a:xfrm>
          <a:noFill/>
          <a:ln/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E25D6-3736-D640-A1D4-FE03EF3B96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0329430"/>
              </p:ext>
            </p:extLst>
          </p:nvPr>
        </p:nvGraphicFramePr>
        <p:xfrm>
          <a:off x="457200" y="1700213"/>
          <a:ext cx="5772970" cy="459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6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827088" y="1989138"/>
            <a:ext cx="76327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endParaRPr lang="es-ES" sz="2000" b="1">
              <a:solidFill>
                <a:srgbClr val="039FD0"/>
              </a:solidFill>
              <a:latin typeface="Verdana" charset="0"/>
            </a:endParaRPr>
          </a:p>
        </p:txBody>
      </p:sp>
      <p:pic>
        <p:nvPicPr>
          <p:cNvPr id="8196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20097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33F9-C696-714D-A077-57DB451903C8}" type="slidenum">
              <a:rPr lang="ca-ES" smtClean="0"/>
              <a:t>7</a:t>
            </a:fld>
            <a:endParaRPr lang="ca-ES"/>
          </a:p>
        </p:txBody>
      </p:sp>
      <p:sp>
        <p:nvSpPr>
          <p:cNvPr id="819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229600" cy="990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 dirty="0" err="1" smtClean="0">
                <a:solidFill>
                  <a:srgbClr val="FF6600"/>
                </a:solidFill>
              </a:rPr>
              <a:t>The</a:t>
            </a:r>
            <a:r>
              <a:rPr lang="es-ES" b="1" dirty="0" smtClean="0">
                <a:solidFill>
                  <a:srgbClr val="FF6600"/>
                </a:solidFill>
              </a:rPr>
              <a:t> </a:t>
            </a:r>
            <a:r>
              <a:rPr lang="es-ES" b="1" dirty="0" err="1" smtClean="0">
                <a:solidFill>
                  <a:srgbClr val="FF6600"/>
                </a:solidFill>
              </a:rPr>
              <a:t>schools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16390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3384550" cy="12954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2800">
                <a:solidFill>
                  <a:srgbClr val="0066CC"/>
                </a:solidFill>
              </a:rPr>
              <a:t>Escuola Pinheiro e Rosa de Faro (Portugal)</a:t>
            </a: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6084888" y="5373688"/>
            <a:ext cx="2601912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" sz="2800" dirty="0" err="1">
                <a:solidFill>
                  <a:srgbClr val="0066CC"/>
                </a:solidFill>
              </a:rPr>
              <a:t>It-gymnasiet</a:t>
            </a:r>
            <a:r>
              <a:rPr lang="es-ES" sz="2800" dirty="0">
                <a:solidFill>
                  <a:srgbClr val="0066CC"/>
                </a:solidFill>
              </a:rPr>
              <a:t>, </a:t>
            </a:r>
            <a:r>
              <a:rPr lang="es-ES" sz="2800" dirty="0" err="1">
                <a:solidFill>
                  <a:srgbClr val="0066CC"/>
                </a:solidFill>
              </a:rPr>
              <a:t>Göteborg</a:t>
            </a:r>
            <a:r>
              <a:rPr lang="es-ES" sz="2800" dirty="0">
                <a:solidFill>
                  <a:srgbClr val="0066CC"/>
                </a:solidFill>
              </a:rPr>
              <a:t>, (</a:t>
            </a:r>
            <a:r>
              <a:rPr lang="es-ES" sz="2800" dirty="0" err="1" smtClean="0">
                <a:solidFill>
                  <a:srgbClr val="0066CC"/>
                </a:solidFill>
              </a:rPr>
              <a:t>Sweden</a:t>
            </a:r>
            <a:r>
              <a:rPr lang="es-ES" sz="3200" dirty="0" smtClean="0">
                <a:solidFill>
                  <a:srgbClr val="0066CC"/>
                </a:solidFill>
              </a:rPr>
              <a:t>)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pic>
        <p:nvPicPr>
          <p:cNvPr id="8202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3463"/>
            <a:ext cx="297656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277336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3419475" y="5013325"/>
            <a:ext cx="24479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2800" dirty="0" err="1">
                <a:solidFill>
                  <a:srgbClr val="0066CC"/>
                </a:solidFill>
              </a:rPr>
              <a:t>Institut</a:t>
            </a:r>
            <a:r>
              <a:rPr lang="es-ES" sz="2800" dirty="0">
                <a:solidFill>
                  <a:srgbClr val="0066CC"/>
                </a:solidFill>
              </a:rPr>
              <a:t> Jaume </a:t>
            </a:r>
            <a:r>
              <a:rPr lang="es-ES" sz="2800" dirty="0" err="1">
                <a:solidFill>
                  <a:srgbClr val="0066CC"/>
                </a:solidFill>
              </a:rPr>
              <a:t>Callís</a:t>
            </a:r>
            <a:r>
              <a:rPr lang="es-ES" sz="2800" dirty="0">
                <a:solidFill>
                  <a:srgbClr val="0066CC"/>
                </a:solidFill>
              </a:rPr>
              <a:t>, VIC, (</a:t>
            </a:r>
            <a:r>
              <a:rPr lang="es-ES" sz="2800" dirty="0" err="1" smtClean="0">
                <a:solidFill>
                  <a:srgbClr val="0066CC"/>
                </a:solidFill>
              </a:rPr>
              <a:t>Catalonia</a:t>
            </a:r>
            <a:r>
              <a:rPr lang="es-ES" sz="2800" dirty="0" smtClean="0">
                <a:solidFill>
                  <a:srgbClr val="0066CC"/>
                </a:solidFill>
              </a:rPr>
              <a:t>)</a:t>
            </a:r>
            <a:endParaRPr lang="es-ES" sz="2800" dirty="0">
              <a:solidFill>
                <a:srgbClr val="0066CC"/>
              </a:solidFill>
            </a:endParaRPr>
          </a:p>
        </p:txBody>
      </p:sp>
      <p:pic>
        <p:nvPicPr>
          <p:cNvPr id="8205" name="3 Marcador de contenid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675282"/>
            <a:ext cx="27178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300788" y="1412875"/>
            <a:ext cx="266382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800">
                <a:solidFill>
                  <a:srgbClr val="0066CC"/>
                </a:solidFill>
              </a:rPr>
              <a:t>Instituto Escultor Juan de Villanueva de Pola de Siero (Asturias</a:t>
            </a:r>
            <a:r>
              <a:rPr lang="es-ES" sz="2800"/>
              <a:t>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371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4000" b="1" dirty="0" err="1" smtClean="0">
                <a:solidFill>
                  <a:srgbClr val="FF6600"/>
                </a:solidFill>
              </a:rPr>
              <a:t>Number</a:t>
            </a:r>
            <a:r>
              <a:rPr lang="es-ES_tradnl" sz="4000" b="1" dirty="0" smtClean="0">
                <a:solidFill>
                  <a:srgbClr val="FF6600"/>
                </a:solidFill>
              </a:rPr>
              <a:t> of </a:t>
            </a:r>
            <a:r>
              <a:rPr lang="es-ES_tradnl" sz="4000" b="1" dirty="0" err="1" smtClean="0">
                <a:solidFill>
                  <a:srgbClr val="FF6600"/>
                </a:solidFill>
              </a:rPr>
              <a:t>pupils</a:t>
            </a:r>
            <a:r>
              <a:rPr lang="es-ES_tradnl" sz="4000" b="1" dirty="0" smtClean="0">
                <a:solidFill>
                  <a:srgbClr val="FF6600"/>
                </a:solidFill>
              </a:rPr>
              <a:t>, </a:t>
            </a:r>
            <a:r>
              <a:rPr lang="es-ES_tradnl" sz="4000" b="1" dirty="0" err="1" smtClean="0">
                <a:solidFill>
                  <a:srgbClr val="FF6600"/>
                </a:solidFill>
              </a:rPr>
              <a:t>areas</a:t>
            </a:r>
            <a:r>
              <a:rPr lang="es-ES_tradnl" sz="4000" b="1" dirty="0" smtClean="0">
                <a:solidFill>
                  <a:srgbClr val="FF6600"/>
                </a:solidFill>
              </a:rPr>
              <a:t> &amp; </a:t>
            </a:r>
            <a:r>
              <a:rPr lang="es-ES_tradnl" sz="4000" b="1" dirty="0" err="1" smtClean="0">
                <a:solidFill>
                  <a:srgbClr val="FF6600"/>
                </a:solidFill>
              </a:rPr>
              <a:t>levels</a:t>
            </a:r>
            <a:endParaRPr lang="en-US" sz="4000" b="1" dirty="0">
              <a:solidFill>
                <a:srgbClr val="FF6600"/>
              </a:solidFill>
            </a:endParaRPr>
          </a:p>
        </p:txBody>
      </p:sp>
      <p:pic>
        <p:nvPicPr>
          <p:cNvPr id="10245" name="Picture 5" descr="ANd9GcST6uZ6I-WyUz_U-WHn6zmg4h8Odk9MA9NmEbEMw2xVSvAHM67gh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2781300"/>
            <a:ext cx="2181225" cy="209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E25D6-3736-D640-A1D4-FE03EF3B96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23195604"/>
              </p:ext>
            </p:extLst>
          </p:nvPr>
        </p:nvGraphicFramePr>
        <p:xfrm>
          <a:off x="457200" y="1600200"/>
          <a:ext cx="59864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71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Results and Products: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24579" name="Picture 6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3304">
            <a:off x="674440" y="4561075"/>
            <a:ext cx="3026111" cy="2171939"/>
          </a:xfrm>
          <a:noFill/>
          <a:ln/>
        </p:spPr>
      </p:pic>
      <p:pic>
        <p:nvPicPr>
          <p:cNvPr id="26630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b="10245"/>
          <a:stretch>
            <a:fillRect/>
          </a:stretch>
        </p:blipFill>
        <p:spPr>
          <a:xfrm>
            <a:off x="5309402" y="4893748"/>
            <a:ext cx="4038600" cy="2187575"/>
          </a:xfrm>
          <a:noFill/>
          <a:ln/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289F-9C7C-D249-A417-A2194E28F33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79020698"/>
              </p:ext>
            </p:extLst>
          </p:nvPr>
        </p:nvGraphicFramePr>
        <p:xfrm>
          <a:off x="457200" y="1600200"/>
          <a:ext cx="8147050" cy="283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8640">
            <a:off x="3885414" y="2902123"/>
            <a:ext cx="284797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479">
            <a:off x="7237856" y="2707219"/>
            <a:ext cx="14747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3371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tículo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Artículo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Artícul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Artículo.thmx</Template>
  <TotalTime>22</TotalTime>
  <Words>755</Words>
  <Application>Microsoft Macintosh PowerPoint</Application>
  <PresentationFormat>Presentación en pantalla (4:3)</PresentationFormat>
  <Paragraphs>120</Paragraphs>
  <Slides>19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Artículo</vt:lpstr>
      <vt:lpstr>LET’S ETWIN ER &amp; MVO </vt:lpstr>
      <vt:lpstr>Project Showtime</vt:lpstr>
      <vt:lpstr>DIFFERENT LEVELS:</vt:lpstr>
      <vt:lpstr>NURSERY: Talking pictures</vt:lpstr>
      <vt:lpstr>Primary:  Gold Rules for Good Behaviour </vt:lpstr>
      <vt:lpstr> Secondary ESO:  “En la red, que no te pesquen” </vt:lpstr>
      <vt:lpstr>The schools</vt:lpstr>
      <vt:lpstr>Number of pupils, areas &amp; levels</vt:lpstr>
      <vt:lpstr>Results and Products:</vt:lpstr>
      <vt:lpstr>Interview to the teachers</vt:lpstr>
      <vt:lpstr>Batxillerat:  “Songs, Language and Culture”</vt:lpstr>
      <vt:lpstr>Vocational Training: “Europia”</vt:lpstr>
      <vt:lpstr>“SHARING LANGUAGES” An eTwinning project</vt:lpstr>
      <vt:lpstr>ISIS GALLILEI (Gorizia)</vt:lpstr>
      <vt:lpstr>RG RÄMIBÜLH, ZÜRICH</vt:lpstr>
      <vt:lpstr>Students</vt:lpstr>
      <vt:lpstr>Objectives</vt:lpstr>
      <vt:lpstr>Calendar of activities</vt:lpstr>
      <vt:lpstr>Working places</vt:lpstr>
    </vt:vector>
  </TitlesOfParts>
  <Company>PPLH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SHOWTIME</dc:title>
  <dc:creator>MPP PPLH</dc:creator>
  <cp:lastModifiedBy>MPP PPLH</cp:lastModifiedBy>
  <cp:revision>7</cp:revision>
  <dcterms:created xsi:type="dcterms:W3CDTF">2016-03-13T09:09:14Z</dcterms:created>
  <dcterms:modified xsi:type="dcterms:W3CDTF">2016-03-13T09:31:20Z</dcterms:modified>
</cp:coreProperties>
</file>