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sldIdLst>
    <p:sldId id="256" r:id="rId3"/>
    <p:sldId id="257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0" r:id="rId19"/>
    <p:sldId id="271" r:id="rId20"/>
  </p:sldIdLst>
  <p:sldSz cx="10080625" cy="7559675"/>
  <p:notesSz cx="7559675" cy="10691813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992" y="-10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answergarden.ch/393494" TargetMode="External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cider.com/admin/3HxCpWZZ7gV/EFKMYh7FiJp" TargetMode="External"/><Relationship Id="rId4" Type="http://schemas.openxmlformats.org/officeDocument/2006/relationships/hyperlink" Target="http://www.tricider.com/admin/3YdcbxPQUQl/71CTrRic6AX" TargetMode="External"/><Relationship Id="rId5" Type="http://schemas.openxmlformats.org/officeDocument/2006/relationships/hyperlink" Target="http://primarypad.com/" TargetMode="External"/><Relationship Id="rId6" Type="http://schemas.openxmlformats.org/officeDocument/2006/relationships/hyperlink" Target="http://primarypad.com/teachers/" TargetMode="External"/><Relationship Id="rId7" Type="http://schemas.openxmlformats.org/officeDocument/2006/relationships/hyperlink" Target="http://free.primarypad.com/p/Dhlhz9kAf8" TargetMode="External"/><Relationship Id="rId8" Type="http://schemas.openxmlformats.org/officeDocument/2006/relationships/hyperlink" Target="https://awwapp.com/" TargetMode="External"/><Relationship Id="rId9" Type="http://schemas.openxmlformats.org/officeDocument/2006/relationships/hyperlink" Target="https://awwapp.com/edu/" TargetMode="External"/><Relationship Id="rId10" Type="http://schemas.openxmlformats.org/officeDocument/2006/relationships/hyperlink" Target="https://awwapp.com/b/uc9gc00et/" TargetMode="External"/><Relationship Id="rId1" Type="http://schemas.openxmlformats.org/officeDocument/2006/relationships/hyperlink" Target="http://www.tricider.com/home" TargetMode="External"/><Relationship Id="rId2" Type="http://schemas.openxmlformats.org/officeDocument/2006/relationships/hyperlink" Target="https://www.fractuslearning.com/2011/12/05/how-to-brainstorm-with-tricider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answergarden.ch/393494" TargetMode="External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cider.com/admin/3HxCpWZZ7gV/EFKMYh7FiJp" TargetMode="External"/><Relationship Id="rId4" Type="http://schemas.openxmlformats.org/officeDocument/2006/relationships/hyperlink" Target="http://www.tricider.com/admin/3YdcbxPQUQl/71CTrRic6AX" TargetMode="External"/><Relationship Id="rId5" Type="http://schemas.openxmlformats.org/officeDocument/2006/relationships/hyperlink" Target="http://primarypad.com/" TargetMode="External"/><Relationship Id="rId6" Type="http://schemas.openxmlformats.org/officeDocument/2006/relationships/hyperlink" Target="http://primarypad.com/teachers/" TargetMode="External"/><Relationship Id="rId7" Type="http://schemas.openxmlformats.org/officeDocument/2006/relationships/hyperlink" Target="http://free.primarypad.com/p/Dhlhz9kAf8" TargetMode="External"/><Relationship Id="rId8" Type="http://schemas.openxmlformats.org/officeDocument/2006/relationships/hyperlink" Target="https://awwapp.com/" TargetMode="External"/><Relationship Id="rId9" Type="http://schemas.openxmlformats.org/officeDocument/2006/relationships/hyperlink" Target="https://awwapp.com/edu/" TargetMode="External"/><Relationship Id="rId10" Type="http://schemas.openxmlformats.org/officeDocument/2006/relationships/hyperlink" Target="https://awwapp.com/b/uc9gc00et/" TargetMode="External"/><Relationship Id="rId1" Type="http://schemas.openxmlformats.org/officeDocument/2006/relationships/hyperlink" Target="http://www.tricider.com/home" TargetMode="External"/><Relationship Id="rId2" Type="http://schemas.openxmlformats.org/officeDocument/2006/relationships/hyperlink" Target="https://www.fractuslearning.com/2011/12/05/how-to-brainstorm-with-tricider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41BA4-A1DD-F04D-A0DC-D441B81904DA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D474DE63-23C6-FA4E-8E0E-B930DBC56982}">
      <dgm:prSet/>
      <dgm:spPr/>
      <dgm:t>
        <a:bodyPr/>
        <a:lstStyle/>
        <a:p>
          <a:pPr rtl="0"/>
          <a:r>
            <a:rPr lang="ca-ES" smtClean="0"/>
            <a:t>What is collaboration in eTwinning projects for you?</a:t>
          </a:r>
          <a:endParaRPr lang="ca-ES"/>
        </a:p>
      </dgm:t>
    </dgm:pt>
    <dgm:pt modelId="{25D9669C-CCEC-564E-848D-8A73E134DAD2}" type="parTrans" cxnId="{29B81968-3992-F648-805C-6148D977C985}">
      <dgm:prSet/>
      <dgm:spPr/>
      <dgm:t>
        <a:bodyPr/>
        <a:lstStyle/>
        <a:p>
          <a:endParaRPr lang="ca-ES"/>
        </a:p>
      </dgm:t>
    </dgm:pt>
    <dgm:pt modelId="{B328BB87-B5A1-C44F-AA9A-44A152C85B10}" type="sibTrans" cxnId="{29B81968-3992-F648-805C-6148D977C985}">
      <dgm:prSet/>
      <dgm:spPr/>
      <dgm:t>
        <a:bodyPr/>
        <a:lstStyle/>
        <a:p>
          <a:endParaRPr lang="ca-ES"/>
        </a:p>
      </dgm:t>
    </dgm:pt>
    <dgm:pt modelId="{3E50C9B6-A123-604C-89F0-2DCAF2B241F0}">
      <dgm:prSet/>
      <dgm:spPr/>
      <dgm:t>
        <a:bodyPr/>
        <a:lstStyle/>
        <a:p>
          <a:pPr rtl="0"/>
          <a:r>
            <a:rPr lang="ca-ES" smtClean="0"/>
            <a:t>Write your ideas here: (max. 20 characters)</a:t>
          </a:r>
          <a:endParaRPr lang="ca-ES"/>
        </a:p>
      </dgm:t>
    </dgm:pt>
    <dgm:pt modelId="{5D92F9CA-2A46-9948-AE0B-79C74E5BCF8F}" type="parTrans" cxnId="{BFCAC5C7-09E9-F44C-A640-E2BBD64FBCB1}">
      <dgm:prSet/>
      <dgm:spPr/>
      <dgm:t>
        <a:bodyPr/>
        <a:lstStyle/>
        <a:p>
          <a:endParaRPr lang="ca-ES"/>
        </a:p>
      </dgm:t>
    </dgm:pt>
    <dgm:pt modelId="{B491D6D8-4091-D64E-9A08-878B4E7D49C0}" type="sibTrans" cxnId="{BFCAC5C7-09E9-F44C-A640-E2BBD64FBCB1}">
      <dgm:prSet/>
      <dgm:spPr/>
      <dgm:t>
        <a:bodyPr/>
        <a:lstStyle/>
        <a:p>
          <a:endParaRPr lang="ca-ES"/>
        </a:p>
      </dgm:t>
    </dgm:pt>
    <dgm:pt modelId="{E83B53D6-9373-5644-A592-48A7DFAEA3DA}">
      <dgm:prSet/>
      <dgm:spPr/>
      <dgm:t>
        <a:bodyPr/>
        <a:lstStyle/>
        <a:p>
          <a:pPr rtl="0"/>
          <a:r>
            <a:rPr lang="ca-ES" dirty="0" smtClean="0">
              <a:hlinkClick xmlns:r="http://schemas.openxmlformats.org/officeDocument/2006/relationships" r:id="rId1"/>
            </a:rPr>
            <a:t>https://answergarden.ch/393494</a:t>
          </a:r>
          <a:r>
            <a:rPr lang="ca-ES" dirty="0" smtClean="0"/>
            <a:t>   </a:t>
          </a:r>
          <a:endParaRPr lang="ca-ES" dirty="0"/>
        </a:p>
      </dgm:t>
    </dgm:pt>
    <dgm:pt modelId="{719D1749-0723-2E4B-96E5-16BC3A21410B}" type="parTrans" cxnId="{8F4D2D8B-930A-4F4C-BC29-12D02A64ABE4}">
      <dgm:prSet/>
      <dgm:spPr/>
      <dgm:t>
        <a:bodyPr/>
        <a:lstStyle/>
        <a:p>
          <a:endParaRPr lang="ca-ES"/>
        </a:p>
      </dgm:t>
    </dgm:pt>
    <dgm:pt modelId="{C7DD5DE1-DC2A-A949-9CF9-78C0F9BCCCE8}" type="sibTrans" cxnId="{8F4D2D8B-930A-4F4C-BC29-12D02A64ABE4}">
      <dgm:prSet/>
      <dgm:spPr/>
      <dgm:t>
        <a:bodyPr/>
        <a:lstStyle/>
        <a:p>
          <a:endParaRPr lang="ca-ES"/>
        </a:p>
      </dgm:t>
    </dgm:pt>
    <dgm:pt modelId="{8CBF874A-6470-484C-8250-B2C5C43DB98C}" type="pres">
      <dgm:prSet presAssocID="{3B441BA4-A1DD-F04D-A0DC-D441B81904DA}" presName="CompostProcess" presStyleCnt="0">
        <dgm:presLayoutVars>
          <dgm:dir/>
          <dgm:resizeHandles val="exact"/>
        </dgm:presLayoutVars>
      </dgm:prSet>
      <dgm:spPr/>
    </dgm:pt>
    <dgm:pt modelId="{C01EDC1A-9CA0-7B4B-B623-81136141C56F}" type="pres">
      <dgm:prSet presAssocID="{3B441BA4-A1DD-F04D-A0DC-D441B81904DA}" presName="arrow" presStyleLbl="bgShp" presStyleIdx="0" presStyleCnt="1"/>
      <dgm:spPr/>
    </dgm:pt>
    <dgm:pt modelId="{3DC1FCC2-820E-894D-A1DB-9D5A40F2D594}" type="pres">
      <dgm:prSet presAssocID="{3B441BA4-A1DD-F04D-A0DC-D441B81904DA}" presName="linearProcess" presStyleCnt="0"/>
      <dgm:spPr/>
    </dgm:pt>
    <dgm:pt modelId="{B458F30E-B147-5646-98D9-D9F53F08074D}" type="pres">
      <dgm:prSet presAssocID="{D474DE63-23C6-FA4E-8E0E-B930DBC56982}" presName="textNode" presStyleLbl="node1" presStyleIdx="0" presStyleCnt="3">
        <dgm:presLayoutVars>
          <dgm:bulletEnabled val="1"/>
        </dgm:presLayoutVars>
      </dgm:prSet>
      <dgm:spPr/>
    </dgm:pt>
    <dgm:pt modelId="{11F08260-2BA3-274B-B675-AAAD5802D8F4}" type="pres">
      <dgm:prSet presAssocID="{B328BB87-B5A1-C44F-AA9A-44A152C85B10}" presName="sibTrans" presStyleCnt="0"/>
      <dgm:spPr/>
    </dgm:pt>
    <dgm:pt modelId="{525C9748-0D69-A24F-B6BE-43B0BBE9EEC1}" type="pres">
      <dgm:prSet presAssocID="{3E50C9B6-A123-604C-89F0-2DCAF2B241F0}" presName="textNode" presStyleLbl="node1" presStyleIdx="1" presStyleCnt="3">
        <dgm:presLayoutVars>
          <dgm:bulletEnabled val="1"/>
        </dgm:presLayoutVars>
      </dgm:prSet>
      <dgm:spPr/>
    </dgm:pt>
    <dgm:pt modelId="{7F755E95-1BC2-254F-BC0D-5519D9C5745D}" type="pres">
      <dgm:prSet presAssocID="{B491D6D8-4091-D64E-9A08-878B4E7D49C0}" presName="sibTrans" presStyleCnt="0"/>
      <dgm:spPr/>
    </dgm:pt>
    <dgm:pt modelId="{3D25A755-14B1-0943-8D7A-C8CBEBC7D611}" type="pres">
      <dgm:prSet presAssocID="{E83B53D6-9373-5644-A592-48A7DFAEA3D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FCAC5C7-09E9-F44C-A640-E2BBD64FBCB1}" srcId="{3B441BA4-A1DD-F04D-A0DC-D441B81904DA}" destId="{3E50C9B6-A123-604C-89F0-2DCAF2B241F0}" srcOrd="1" destOrd="0" parTransId="{5D92F9CA-2A46-9948-AE0B-79C74E5BCF8F}" sibTransId="{B491D6D8-4091-D64E-9A08-878B4E7D49C0}"/>
    <dgm:cxn modelId="{1D1F8BAF-1374-1549-9889-E8F91D7BA8D5}" type="presOf" srcId="{3E50C9B6-A123-604C-89F0-2DCAF2B241F0}" destId="{525C9748-0D69-A24F-B6BE-43B0BBE9EEC1}" srcOrd="0" destOrd="0" presId="urn:microsoft.com/office/officeart/2005/8/layout/hProcess9"/>
    <dgm:cxn modelId="{F27C2658-BA7A-8746-8BE1-75B4E77E8776}" type="presOf" srcId="{D474DE63-23C6-FA4E-8E0E-B930DBC56982}" destId="{B458F30E-B147-5646-98D9-D9F53F08074D}" srcOrd="0" destOrd="0" presId="urn:microsoft.com/office/officeart/2005/8/layout/hProcess9"/>
    <dgm:cxn modelId="{8F4D2D8B-930A-4F4C-BC29-12D02A64ABE4}" srcId="{3B441BA4-A1DD-F04D-A0DC-D441B81904DA}" destId="{E83B53D6-9373-5644-A592-48A7DFAEA3DA}" srcOrd="2" destOrd="0" parTransId="{719D1749-0723-2E4B-96E5-16BC3A21410B}" sibTransId="{C7DD5DE1-DC2A-A949-9CF9-78C0F9BCCCE8}"/>
    <dgm:cxn modelId="{4EE57935-0634-BE49-946F-3609D6C4AA84}" type="presOf" srcId="{3B441BA4-A1DD-F04D-A0DC-D441B81904DA}" destId="{8CBF874A-6470-484C-8250-B2C5C43DB98C}" srcOrd="0" destOrd="0" presId="urn:microsoft.com/office/officeart/2005/8/layout/hProcess9"/>
    <dgm:cxn modelId="{29B81968-3992-F648-805C-6148D977C985}" srcId="{3B441BA4-A1DD-F04D-A0DC-D441B81904DA}" destId="{D474DE63-23C6-FA4E-8E0E-B930DBC56982}" srcOrd="0" destOrd="0" parTransId="{25D9669C-CCEC-564E-848D-8A73E134DAD2}" sibTransId="{B328BB87-B5A1-C44F-AA9A-44A152C85B10}"/>
    <dgm:cxn modelId="{E40221D1-32BD-024A-9679-77AC484801AB}" type="presOf" srcId="{E83B53D6-9373-5644-A592-48A7DFAEA3DA}" destId="{3D25A755-14B1-0943-8D7A-C8CBEBC7D611}" srcOrd="0" destOrd="0" presId="urn:microsoft.com/office/officeart/2005/8/layout/hProcess9"/>
    <dgm:cxn modelId="{9253AC62-59D0-C540-B3C1-A19A73A00954}" type="presParOf" srcId="{8CBF874A-6470-484C-8250-B2C5C43DB98C}" destId="{C01EDC1A-9CA0-7B4B-B623-81136141C56F}" srcOrd="0" destOrd="0" presId="urn:microsoft.com/office/officeart/2005/8/layout/hProcess9"/>
    <dgm:cxn modelId="{7BE9F36A-6708-0049-A847-B634856B1A5B}" type="presParOf" srcId="{8CBF874A-6470-484C-8250-B2C5C43DB98C}" destId="{3DC1FCC2-820E-894D-A1DB-9D5A40F2D594}" srcOrd="1" destOrd="0" presId="urn:microsoft.com/office/officeart/2005/8/layout/hProcess9"/>
    <dgm:cxn modelId="{DECA6237-3F7D-0B44-A174-ED1324E62E9D}" type="presParOf" srcId="{3DC1FCC2-820E-894D-A1DB-9D5A40F2D594}" destId="{B458F30E-B147-5646-98D9-D9F53F08074D}" srcOrd="0" destOrd="0" presId="urn:microsoft.com/office/officeart/2005/8/layout/hProcess9"/>
    <dgm:cxn modelId="{BEFE5960-055C-3F4E-8A16-150CAA1DF13F}" type="presParOf" srcId="{3DC1FCC2-820E-894D-A1DB-9D5A40F2D594}" destId="{11F08260-2BA3-274B-B675-AAAD5802D8F4}" srcOrd="1" destOrd="0" presId="urn:microsoft.com/office/officeart/2005/8/layout/hProcess9"/>
    <dgm:cxn modelId="{A29AA23F-4911-4041-A3CA-1D08090D07E9}" type="presParOf" srcId="{3DC1FCC2-820E-894D-A1DB-9D5A40F2D594}" destId="{525C9748-0D69-A24F-B6BE-43B0BBE9EEC1}" srcOrd="2" destOrd="0" presId="urn:microsoft.com/office/officeart/2005/8/layout/hProcess9"/>
    <dgm:cxn modelId="{7006B563-4810-C346-9324-C422343F12E1}" type="presParOf" srcId="{3DC1FCC2-820E-894D-A1DB-9D5A40F2D594}" destId="{7F755E95-1BC2-254F-BC0D-5519D9C5745D}" srcOrd="3" destOrd="0" presId="urn:microsoft.com/office/officeart/2005/8/layout/hProcess9"/>
    <dgm:cxn modelId="{FCCBE2FE-F31C-5E43-8B09-687F6E167D96}" type="presParOf" srcId="{3DC1FCC2-820E-894D-A1DB-9D5A40F2D594}" destId="{3D25A755-14B1-0943-8D7A-C8CBEBC7D61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86D083-CC39-A744-9998-AFBD3CF113F0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AAA0D68E-DA66-A24C-AE00-8F9D9AA24302}">
      <dgm:prSet/>
      <dgm:spPr/>
      <dgm:t>
        <a:bodyPr/>
        <a:lstStyle/>
        <a:p>
          <a:pPr rtl="0"/>
          <a:r>
            <a:rPr lang="ca-ES" dirty="0" err="1" smtClean="0"/>
            <a:t>Plan</a:t>
          </a:r>
          <a:r>
            <a:rPr lang="ca-ES" dirty="0" smtClean="0"/>
            <a:t> as </a:t>
          </a:r>
          <a:r>
            <a:rPr lang="ca-ES" dirty="0" err="1" smtClean="0"/>
            <a:t>many</a:t>
          </a:r>
          <a:r>
            <a:rPr lang="ca-ES" dirty="0" smtClean="0"/>
            <a:t> </a:t>
          </a:r>
          <a:r>
            <a:rPr lang="ca-ES" dirty="0" err="1" smtClean="0"/>
            <a:t>collaborative</a:t>
          </a:r>
          <a:r>
            <a:rPr lang="ca-ES" dirty="0" smtClean="0"/>
            <a:t> </a:t>
          </a:r>
          <a:r>
            <a:rPr lang="ca-ES" dirty="0" err="1" smtClean="0"/>
            <a:t>activities</a:t>
          </a:r>
          <a:r>
            <a:rPr lang="ca-ES" dirty="0" smtClean="0"/>
            <a:t> as possible</a:t>
          </a:r>
          <a:endParaRPr lang="ca-ES" dirty="0"/>
        </a:p>
      </dgm:t>
    </dgm:pt>
    <dgm:pt modelId="{0EBF25E3-C83E-6242-A5C7-AFCB4F881BD3}" type="parTrans" cxnId="{30B6190B-9C8C-534E-979D-AB3095B5872D}">
      <dgm:prSet/>
      <dgm:spPr/>
      <dgm:t>
        <a:bodyPr/>
        <a:lstStyle/>
        <a:p>
          <a:endParaRPr lang="ca-ES"/>
        </a:p>
      </dgm:t>
    </dgm:pt>
    <dgm:pt modelId="{E46EE2D3-3EE1-6543-B8E2-78EF14BE6390}" type="sibTrans" cxnId="{30B6190B-9C8C-534E-979D-AB3095B5872D}">
      <dgm:prSet/>
      <dgm:spPr/>
      <dgm:t>
        <a:bodyPr/>
        <a:lstStyle/>
        <a:p>
          <a:endParaRPr lang="ca-ES"/>
        </a:p>
      </dgm:t>
    </dgm:pt>
    <dgm:pt modelId="{FC78453C-1B0E-5B4E-AE26-33D718F9B4EF}">
      <dgm:prSet/>
      <dgm:spPr/>
      <dgm:t>
        <a:bodyPr/>
        <a:lstStyle/>
        <a:p>
          <a:pPr rtl="0"/>
          <a:r>
            <a:rPr lang="ca-ES" smtClean="0"/>
            <a:t>Try to plan activities that need your partners’ contribution to be completed.</a:t>
          </a:r>
          <a:endParaRPr lang="ca-ES"/>
        </a:p>
      </dgm:t>
    </dgm:pt>
    <dgm:pt modelId="{0923236A-DC64-0845-AE6A-43B6A5E1D355}" type="parTrans" cxnId="{478508F9-B795-BD4B-B570-678F21346B92}">
      <dgm:prSet/>
      <dgm:spPr/>
      <dgm:t>
        <a:bodyPr/>
        <a:lstStyle/>
        <a:p>
          <a:endParaRPr lang="ca-ES"/>
        </a:p>
      </dgm:t>
    </dgm:pt>
    <dgm:pt modelId="{E97F8FED-9081-7443-A54A-A7525F31993A}" type="sibTrans" cxnId="{478508F9-B795-BD4B-B570-678F21346B92}">
      <dgm:prSet/>
      <dgm:spPr/>
      <dgm:t>
        <a:bodyPr/>
        <a:lstStyle/>
        <a:p>
          <a:endParaRPr lang="ca-ES"/>
        </a:p>
      </dgm:t>
    </dgm:pt>
    <dgm:pt modelId="{F855FD17-ECE9-3944-9238-E33DB7DA537A}">
      <dgm:prSet/>
      <dgm:spPr/>
      <dgm:t>
        <a:bodyPr/>
        <a:lstStyle/>
        <a:p>
          <a:pPr rtl="0"/>
          <a:r>
            <a:rPr lang="ca-ES" smtClean="0"/>
            <a:t>Use as many collaborative tools as possible </a:t>
          </a:r>
          <a:endParaRPr lang="ca-ES"/>
        </a:p>
      </dgm:t>
    </dgm:pt>
    <dgm:pt modelId="{9A8FD268-7324-2948-B448-A32406F5D4A0}" type="parTrans" cxnId="{CBD20793-8252-034A-88C1-5B7309D460F2}">
      <dgm:prSet/>
      <dgm:spPr/>
      <dgm:t>
        <a:bodyPr/>
        <a:lstStyle/>
        <a:p>
          <a:endParaRPr lang="ca-ES"/>
        </a:p>
      </dgm:t>
    </dgm:pt>
    <dgm:pt modelId="{65D7829C-0C1F-D14B-AAA7-7EDFEE28F842}" type="sibTrans" cxnId="{CBD20793-8252-034A-88C1-5B7309D460F2}">
      <dgm:prSet/>
      <dgm:spPr/>
      <dgm:t>
        <a:bodyPr/>
        <a:lstStyle/>
        <a:p>
          <a:endParaRPr lang="ca-ES"/>
        </a:p>
      </dgm:t>
    </dgm:pt>
    <dgm:pt modelId="{3FD4D6A8-B2B6-F64B-8403-6828C8FFF283}">
      <dgm:prSet/>
      <dgm:spPr/>
      <dgm:t>
        <a:bodyPr/>
        <a:lstStyle/>
        <a:p>
          <a:pPr rtl="0"/>
          <a:r>
            <a:rPr lang="ca-ES" smtClean="0"/>
            <a:t>Try to avoid creating folders for each country in Twinspace. Successful collaborative activities are the ones in which you cannot tell which of the partners did what!</a:t>
          </a:r>
          <a:endParaRPr lang="ca-ES"/>
        </a:p>
      </dgm:t>
    </dgm:pt>
    <dgm:pt modelId="{40B20BCD-433A-7D4F-83F1-1FE3620E6228}" type="parTrans" cxnId="{61B53663-01FE-AA4A-88DE-E67BC5F4CD03}">
      <dgm:prSet/>
      <dgm:spPr/>
      <dgm:t>
        <a:bodyPr/>
        <a:lstStyle/>
        <a:p>
          <a:endParaRPr lang="ca-ES"/>
        </a:p>
      </dgm:t>
    </dgm:pt>
    <dgm:pt modelId="{08E80E92-DC1B-CD4B-A272-9BE5DAE77BB5}" type="sibTrans" cxnId="{61B53663-01FE-AA4A-88DE-E67BC5F4CD03}">
      <dgm:prSet/>
      <dgm:spPr/>
      <dgm:t>
        <a:bodyPr/>
        <a:lstStyle/>
        <a:p>
          <a:endParaRPr lang="ca-ES"/>
        </a:p>
      </dgm:t>
    </dgm:pt>
    <dgm:pt modelId="{34ADB243-75D4-F746-A8AB-B2BEAB389B90}" type="pres">
      <dgm:prSet presAssocID="{B386D083-CC39-A744-9998-AFBD3CF113F0}" presName="linear" presStyleCnt="0">
        <dgm:presLayoutVars>
          <dgm:animLvl val="lvl"/>
          <dgm:resizeHandles val="exact"/>
        </dgm:presLayoutVars>
      </dgm:prSet>
      <dgm:spPr/>
    </dgm:pt>
    <dgm:pt modelId="{567B79FE-85A9-A040-85EB-0B13F76C7C7B}" type="pres">
      <dgm:prSet presAssocID="{AAA0D68E-DA66-A24C-AE00-8F9D9AA2430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F54A3E-F312-2243-965D-FFF0AD98F4D3}" type="pres">
      <dgm:prSet presAssocID="{E46EE2D3-3EE1-6543-B8E2-78EF14BE6390}" presName="spacer" presStyleCnt="0"/>
      <dgm:spPr/>
    </dgm:pt>
    <dgm:pt modelId="{DA1C7BE3-887B-1141-97A5-CC206B9F029A}" type="pres">
      <dgm:prSet presAssocID="{FC78453C-1B0E-5B4E-AE26-33D718F9B4E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FAE7960-A864-B846-94D5-EE35B249906B}" type="pres">
      <dgm:prSet presAssocID="{E97F8FED-9081-7443-A54A-A7525F31993A}" presName="spacer" presStyleCnt="0"/>
      <dgm:spPr/>
    </dgm:pt>
    <dgm:pt modelId="{7E3F9F51-D44D-A74B-AFFC-EDF0FB9DE819}" type="pres">
      <dgm:prSet presAssocID="{F855FD17-ECE9-3944-9238-E33DB7DA537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6A7C5FF-70BC-DB42-93BC-30C5689AA5F9}" type="pres">
      <dgm:prSet presAssocID="{65D7829C-0C1F-D14B-AAA7-7EDFEE28F842}" presName="spacer" presStyleCnt="0"/>
      <dgm:spPr/>
    </dgm:pt>
    <dgm:pt modelId="{03062064-D29D-4E49-A795-2312EE1EE013}" type="pres">
      <dgm:prSet presAssocID="{3FD4D6A8-B2B6-F64B-8403-6828C8FFF28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0B6190B-9C8C-534E-979D-AB3095B5872D}" srcId="{B386D083-CC39-A744-9998-AFBD3CF113F0}" destId="{AAA0D68E-DA66-A24C-AE00-8F9D9AA24302}" srcOrd="0" destOrd="0" parTransId="{0EBF25E3-C83E-6242-A5C7-AFCB4F881BD3}" sibTransId="{E46EE2D3-3EE1-6543-B8E2-78EF14BE6390}"/>
    <dgm:cxn modelId="{478508F9-B795-BD4B-B570-678F21346B92}" srcId="{B386D083-CC39-A744-9998-AFBD3CF113F0}" destId="{FC78453C-1B0E-5B4E-AE26-33D718F9B4EF}" srcOrd="1" destOrd="0" parTransId="{0923236A-DC64-0845-AE6A-43B6A5E1D355}" sibTransId="{E97F8FED-9081-7443-A54A-A7525F31993A}"/>
    <dgm:cxn modelId="{CBD20793-8252-034A-88C1-5B7309D460F2}" srcId="{B386D083-CC39-A744-9998-AFBD3CF113F0}" destId="{F855FD17-ECE9-3944-9238-E33DB7DA537A}" srcOrd="2" destOrd="0" parTransId="{9A8FD268-7324-2948-B448-A32406F5D4A0}" sibTransId="{65D7829C-0C1F-D14B-AAA7-7EDFEE28F842}"/>
    <dgm:cxn modelId="{61B53663-01FE-AA4A-88DE-E67BC5F4CD03}" srcId="{B386D083-CC39-A744-9998-AFBD3CF113F0}" destId="{3FD4D6A8-B2B6-F64B-8403-6828C8FFF283}" srcOrd="3" destOrd="0" parTransId="{40B20BCD-433A-7D4F-83F1-1FE3620E6228}" sibTransId="{08E80E92-DC1B-CD4B-A272-9BE5DAE77BB5}"/>
    <dgm:cxn modelId="{3A5A88CD-B29B-8F49-9BDA-35733A2F2BCB}" type="presOf" srcId="{F855FD17-ECE9-3944-9238-E33DB7DA537A}" destId="{7E3F9F51-D44D-A74B-AFFC-EDF0FB9DE819}" srcOrd="0" destOrd="0" presId="urn:microsoft.com/office/officeart/2005/8/layout/vList2"/>
    <dgm:cxn modelId="{B49F48F8-77C9-4040-8228-2C8AF54B313B}" type="presOf" srcId="{AAA0D68E-DA66-A24C-AE00-8F9D9AA24302}" destId="{567B79FE-85A9-A040-85EB-0B13F76C7C7B}" srcOrd="0" destOrd="0" presId="urn:microsoft.com/office/officeart/2005/8/layout/vList2"/>
    <dgm:cxn modelId="{C0099688-6CD7-8B43-8088-E5B45D3B57CA}" type="presOf" srcId="{FC78453C-1B0E-5B4E-AE26-33D718F9B4EF}" destId="{DA1C7BE3-887B-1141-97A5-CC206B9F029A}" srcOrd="0" destOrd="0" presId="urn:microsoft.com/office/officeart/2005/8/layout/vList2"/>
    <dgm:cxn modelId="{9C1A7E41-558F-5A4B-8FDE-897CCC2ABB09}" type="presOf" srcId="{3FD4D6A8-B2B6-F64B-8403-6828C8FFF283}" destId="{03062064-D29D-4E49-A795-2312EE1EE013}" srcOrd="0" destOrd="0" presId="urn:microsoft.com/office/officeart/2005/8/layout/vList2"/>
    <dgm:cxn modelId="{8DB99614-B603-544E-9161-7C273162EF2A}" type="presOf" srcId="{B386D083-CC39-A744-9998-AFBD3CF113F0}" destId="{34ADB243-75D4-F746-A8AB-B2BEAB389B90}" srcOrd="0" destOrd="0" presId="urn:microsoft.com/office/officeart/2005/8/layout/vList2"/>
    <dgm:cxn modelId="{44119C59-DAAA-C042-A52D-D889C06ED4CB}" type="presParOf" srcId="{34ADB243-75D4-F746-A8AB-B2BEAB389B90}" destId="{567B79FE-85A9-A040-85EB-0B13F76C7C7B}" srcOrd="0" destOrd="0" presId="urn:microsoft.com/office/officeart/2005/8/layout/vList2"/>
    <dgm:cxn modelId="{BD3199D7-2327-DB4D-89EE-86E79B47D4F8}" type="presParOf" srcId="{34ADB243-75D4-F746-A8AB-B2BEAB389B90}" destId="{4FF54A3E-F312-2243-965D-FFF0AD98F4D3}" srcOrd="1" destOrd="0" presId="urn:microsoft.com/office/officeart/2005/8/layout/vList2"/>
    <dgm:cxn modelId="{6816CD4F-7928-E342-8A6A-4C99F9E4330B}" type="presParOf" srcId="{34ADB243-75D4-F746-A8AB-B2BEAB389B90}" destId="{DA1C7BE3-887B-1141-97A5-CC206B9F029A}" srcOrd="2" destOrd="0" presId="urn:microsoft.com/office/officeart/2005/8/layout/vList2"/>
    <dgm:cxn modelId="{F6AD60AB-993D-EC46-9688-08B0F0BFF115}" type="presParOf" srcId="{34ADB243-75D4-F746-A8AB-B2BEAB389B90}" destId="{1FAE7960-A864-B846-94D5-EE35B249906B}" srcOrd="3" destOrd="0" presId="urn:microsoft.com/office/officeart/2005/8/layout/vList2"/>
    <dgm:cxn modelId="{D0C01B1F-9EB9-1843-9A1F-E22B6B6CC795}" type="presParOf" srcId="{34ADB243-75D4-F746-A8AB-B2BEAB389B90}" destId="{7E3F9F51-D44D-A74B-AFFC-EDF0FB9DE819}" srcOrd="4" destOrd="0" presId="urn:microsoft.com/office/officeart/2005/8/layout/vList2"/>
    <dgm:cxn modelId="{743C0A5B-0C16-7644-9EB2-2F8622367B8C}" type="presParOf" srcId="{34ADB243-75D4-F746-A8AB-B2BEAB389B90}" destId="{56A7C5FF-70BC-DB42-93BC-30C5689AA5F9}" srcOrd="5" destOrd="0" presId="urn:microsoft.com/office/officeart/2005/8/layout/vList2"/>
    <dgm:cxn modelId="{A7275225-5BEF-DF42-A5BB-3E7DAFA1EE8B}" type="presParOf" srcId="{34ADB243-75D4-F746-A8AB-B2BEAB389B90}" destId="{03062064-D29D-4E49-A795-2312EE1EE01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F2B2BF4-2645-B345-887D-A170CF76F946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55EC522D-D8C9-7543-8F11-984F5915C6B9}">
      <dgm:prSet/>
      <dgm:spPr/>
      <dgm:t>
        <a:bodyPr/>
        <a:lstStyle/>
        <a:p>
          <a:pPr rtl="0"/>
          <a:r>
            <a:rPr lang="ca-ES" smtClean="0"/>
            <a:t>Assign Responsibilities to your students</a:t>
          </a:r>
          <a:endParaRPr lang="ca-ES"/>
        </a:p>
      </dgm:t>
    </dgm:pt>
    <dgm:pt modelId="{81E8C3D3-2ED4-C44F-8DF0-F0F5DF4A5928}" type="parTrans" cxnId="{03E441CD-A591-444F-AE55-A014BD6C720E}">
      <dgm:prSet/>
      <dgm:spPr/>
      <dgm:t>
        <a:bodyPr/>
        <a:lstStyle/>
        <a:p>
          <a:endParaRPr lang="ca-ES"/>
        </a:p>
      </dgm:t>
    </dgm:pt>
    <dgm:pt modelId="{8E383864-8875-4D4E-892E-8C5F76B8EDAA}" type="sibTrans" cxnId="{03E441CD-A591-444F-AE55-A014BD6C720E}">
      <dgm:prSet/>
      <dgm:spPr/>
      <dgm:t>
        <a:bodyPr/>
        <a:lstStyle/>
        <a:p>
          <a:endParaRPr lang="ca-ES"/>
        </a:p>
      </dgm:t>
    </dgm:pt>
    <dgm:pt modelId="{888AEE80-5DF2-C043-AF78-1D66E68C1A1C}">
      <dgm:prSet/>
      <dgm:spPr/>
      <dgm:t>
        <a:bodyPr/>
        <a:lstStyle/>
        <a:p>
          <a:pPr rtl="0"/>
          <a:r>
            <a:rPr lang="ca-ES" smtClean="0"/>
            <a:t>Discover your students’ talents and skills and give them responsibilities.</a:t>
          </a:r>
          <a:endParaRPr lang="ca-ES"/>
        </a:p>
      </dgm:t>
    </dgm:pt>
    <dgm:pt modelId="{0D32B7A7-D250-BE44-AC78-5DC3D89D0C91}" type="parTrans" cxnId="{9304054E-05E4-024B-8CF4-35B2783B7672}">
      <dgm:prSet/>
      <dgm:spPr/>
      <dgm:t>
        <a:bodyPr/>
        <a:lstStyle/>
        <a:p>
          <a:endParaRPr lang="ca-ES"/>
        </a:p>
      </dgm:t>
    </dgm:pt>
    <dgm:pt modelId="{791B63CE-3903-8948-B181-6C49A4B9113D}" type="sibTrans" cxnId="{9304054E-05E4-024B-8CF4-35B2783B7672}">
      <dgm:prSet/>
      <dgm:spPr/>
      <dgm:t>
        <a:bodyPr/>
        <a:lstStyle/>
        <a:p>
          <a:endParaRPr lang="ca-ES"/>
        </a:p>
      </dgm:t>
    </dgm:pt>
    <dgm:pt modelId="{CC2BC0A9-E3BE-1E4F-9EB6-8C2859511645}">
      <dgm:prSet/>
      <dgm:spPr/>
      <dgm:t>
        <a:bodyPr/>
        <a:lstStyle/>
        <a:p>
          <a:pPr rtl="0"/>
          <a:r>
            <a:rPr lang="ca-ES" smtClean="0"/>
            <a:t>Team the students up in groups, according to their talents (the painting group, the photography group, the ICT group etc)</a:t>
          </a:r>
          <a:endParaRPr lang="ca-ES"/>
        </a:p>
      </dgm:t>
    </dgm:pt>
    <dgm:pt modelId="{EA982328-A532-1544-9997-1BF6B9B83BDB}" type="parTrans" cxnId="{87D162DC-92A0-C649-9C52-906352CDEB10}">
      <dgm:prSet/>
      <dgm:spPr/>
      <dgm:t>
        <a:bodyPr/>
        <a:lstStyle/>
        <a:p>
          <a:endParaRPr lang="ca-ES"/>
        </a:p>
      </dgm:t>
    </dgm:pt>
    <dgm:pt modelId="{DD76D519-67FD-1F49-91F4-78A56BB32CAF}" type="sibTrans" cxnId="{87D162DC-92A0-C649-9C52-906352CDEB10}">
      <dgm:prSet/>
      <dgm:spPr/>
      <dgm:t>
        <a:bodyPr/>
        <a:lstStyle/>
        <a:p>
          <a:endParaRPr lang="ca-ES"/>
        </a:p>
      </dgm:t>
    </dgm:pt>
    <dgm:pt modelId="{861C89DD-EFCE-F349-B4AC-DE894B07725C}">
      <dgm:prSet/>
      <dgm:spPr/>
      <dgm:t>
        <a:bodyPr/>
        <a:lstStyle/>
        <a:p>
          <a:pPr rtl="0"/>
          <a:r>
            <a:rPr lang="ca-ES" smtClean="0"/>
            <a:t>Assign to some students the role of ‘student administrator” in Twinspace</a:t>
          </a:r>
          <a:endParaRPr lang="ca-ES"/>
        </a:p>
      </dgm:t>
    </dgm:pt>
    <dgm:pt modelId="{0A092580-8BE2-B34A-B49E-51BD3761AEA7}" type="parTrans" cxnId="{113F3CD0-2DEB-CD4B-AEEB-79AB680BBDE8}">
      <dgm:prSet/>
      <dgm:spPr/>
      <dgm:t>
        <a:bodyPr/>
        <a:lstStyle/>
        <a:p>
          <a:endParaRPr lang="ca-ES"/>
        </a:p>
      </dgm:t>
    </dgm:pt>
    <dgm:pt modelId="{D9EFA9C8-FFC8-6641-982D-E418C2916B2B}" type="sibTrans" cxnId="{113F3CD0-2DEB-CD4B-AEEB-79AB680BBDE8}">
      <dgm:prSet/>
      <dgm:spPr/>
      <dgm:t>
        <a:bodyPr/>
        <a:lstStyle/>
        <a:p>
          <a:endParaRPr lang="ca-ES"/>
        </a:p>
      </dgm:t>
    </dgm:pt>
    <dgm:pt modelId="{E9662D0A-74BD-DB4C-8644-D6DF0FC11240}" type="pres">
      <dgm:prSet presAssocID="{CF2B2BF4-2645-B345-887D-A170CF76F946}" presName="linear" presStyleCnt="0">
        <dgm:presLayoutVars>
          <dgm:animLvl val="lvl"/>
          <dgm:resizeHandles val="exact"/>
        </dgm:presLayoutVars>
      </dgm:prSet>
      <dgm:spPr/>
    </dgm:pt>
    <dgm:pt modelId="{C35A0150-DB2A-D141-B4C5-36A8732AC811}" type="pres">
      <dgm:prSet presAssocID="{55EC522D-D8C9-7543-8F11-984F5915C6B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29AD35B-2339-F941-8453-0293B1ABB8DC}" type="pres">
      <dgm:prSet presAssocID="{8E383864-8875-4D4E-892E-8C5F76B8EDAA}" presName="spacer" presStyleCnt="0"/>
      <dgm:spPr/>
    </dgm:pt>
    <dgm:pt modelId="{756CC0CE-FEB1-604D-A16A-5EF70EF509EB}" type="pres">
      <dgm:prSet presAssocID="{888AEE80-5DF2-C043-AF78-1D66E68C1A1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894AFCE-EE61-4744-8C37-40FECAB7291F}" type="pres">
      <dgm:prSet presAssocID="{791B63CE-3903-8948-B181-6C49A4B9113D}" presName="spacer" presStyleCnt="0"/>
      <dgm:spPr/>
    </dgm:pt>
    <dgm:pt modelId="{B3F63752-E885-3347-8091-012194EBBACA}" type="pres">
      <dgm:prSet presAssocID="{CC2BC0A9-E3BE-1E4F-9EB6-8C285951164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404213B-9BBA-AD4D-963E-ABBDB5B27EEB}" type="pres">
      <dgm:prSet presAssocID="{DD76D519-67FD-1F49-91F4-78A56BB32CAF}" presName="spacer" presStyleCnt="0"/>
      <dgm:spPr/>
    </dgm:pt>
    <dgm:pt modelId="{9F08DFD5-597E-424E-A35B-2D5849BD5678}" type="pres">
      <dgm:prSet presAssocID="{861C89DD-EFCE-F349-B4AC-DE894B07725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AD4F56A-7ADE-F24C-99F3-ADF80E7697EC}" type="presOf" srcId="{888AEE80-5DF2-C043-AF78-1D66E68C1A1C}" destId="{756CC0CE-FEB1-604D-A16A-5EF70EF509EB}" srcOrd="0" destOrd="0" presId="urn:microsoft.com/office/officeart/2005/8/layout/vList2"/>
    <dgm:cxn modelId="{87D162DC-92A0-C649-9C52-906352CDEB10}" srcId="{CF2B2BF4-2645-B345-887D-A170CF76F946}" destId="{CC2BC0A9-E3BE-1E4F-9EB6-8C2859511645}" srcOrd="2" destOrd="0" parTransId="{EA982328-A532-1544-9997-1BF6B9B83BDB}" sibTransId="{DD76D519-67FD-1F49-91F4-78A56BB32CAF}"/>
    <dgm:cxn modelId="{AB334271-CA6D-0A41-89BB-5530E186A200}" type="presOf" srcId="{55EC522D-D8C9-7543-8F11-984F5915C6B9}" destId="{C35A0150-DB2A-D141-B4C5-36A8732AC811}" srcOrd="0" destOrd="0" presId="urn:microsoft.com/office/officeart/2005/8/layout/vList2"/>
    <dgm:cxn modelId="{9304054E-05E4-024B-8CF4-35B2783B7672}" srcId="{CF2B2BF4-2645-B345-887D-A170CF76F946}" destId="{888AEE80-5DF2-C043-AF78-1D66E68C1A1C}" srcOrd="1" destOrd="0" parTransId="{0D32B7A7-D250-BE44-AC78-5DC3D89D0C91}" sibTransId="{791B63CE-3903-8948-B181-6C49A4B9113D}"/>
    <dgm:cxn modelId="{03E441CD-A591-444F-AE55-A014BD6C720E}" srcId="{CF2B2BF4-2645-B345-887D-A170CF76F946}" destId="{55EC522D-D8C9-7543-8F11-984F5915C6B9}" srcOrd="0" destOrd="0" parTransId="{81E8C3D3-2ED4-C44F-8DF0-F0F5DF4A5928}" sibTransId="{8E383864-8875-4D4E-892E-8C5F76B8EDAA}"/>
    <dgm:cxn modelId="{DDFF8158-03F4-1648-852A-390CCAA72459}" type="presOf" srcId="{861C89DD-EFCE-F349-B4AC-DE894B07725C}" destId="{9F08DFD5-597E-424E-A35B-2D5849BD5678}" srcOrd="0" destOrd="0" presId="urn:microsoft.com/office/officeart/2005/8/layout/vList2"/>
    <dgm:cxn modelId="{113F3CD0-2DEB-CD4B-AEEB-79AB680BBDE8}" srcId="{CF2B2BF4-2645-B345-887D-A170CF76F946}" destId="{861C89DD-EFCE-F349-B4AC-DE894B07725C}" srcOrd="3" destOrd="0" parTransId="{0A092580-8BE2-B34A-B49E-51BD3761AEA7}" sibTransId="{D9EFA9C8-FFC8-6641-982D-E418C2916B2B}"/>
    <dgm:cxn modelId="{1FA7FBBA-C047-9646-866B-6858007566EA}" type="presOf" srcId="{CC2BC0A9-E3BE-1E4F-9EB6-8C2859511645}" destId="{B3F63752-E885-3347-8091-012194EBBACA}" srcOrd="0" destOrd="0" presId="urn:microsoft.com/office/officeart/2005/8/layout/vList2"/>
    <dgm:cxn modelId="{2C422F63-BEA2-B141-80AB-9FB8C732A6C0}" type="presOf" srcId="{CF2B2BF4-2645-B345-887D-A170CF76F946}" destId="{E9662D0A-74BD-DB4C-8644-D6DF0FC11240}" srcOrd="0" destOrd="0" presId="urn:microsoft.com/office/officeart/2005/8/layout/vList2"/>
    <dgm:cxn modelId="{4B54D812-EA30-E84B-9ECC-99ADA3462D6E}" type="presParOf" srcId="{E9662D0A-74BD-DB4C-8644-D6DF0FC11240}" destId="{C35A0150-DB2A-D141-B4C5-36A8732AC811}" srcOrd="0" destOrd="0" presId="urn:microsoft.com/office/officeart/2005/8/layout/vList2"/>
    <dgm:cxn modelId="{526EBBCE-4EFA-2344-9A7E-10C169B59A3E}" type="presParOf" srcId="{E9662D0A-74BD-DB4C-8644-D6DF0FC11240}" destId="{029AD35B-2339-F941-8453-0293B1ABB8DC}" srcOrd="1" destOrd="0" presId="urn:microsoft.com/office/officeart/2005/8/layout/vList2"/>
    <dgm:cxn modelId="{A4343FC8-C032-7146-8DEF-27E44CBE0990}" type="presParOf" srcId="{E9662D0A-74BD-DB4C-8644-D6DF0FC11240}" destId="{756CC0CE-FEB1-604D-A16A-5EF70EF509EB}" srcOrd="2" destOrd="0" presId="urn:microsoft.com/office/officeart/2005/8/layout/vList2"/>
    <dgm:cxn modelId="{6C5230EA-F908-F34F-BE67-0EE3D36EA41B}" type="presParOf" srcId="{E9662D0A-74BD-DB4C-8644-D6DF0FC11240}" destId="{F894AFCE-EE61-4744-8C37-40FECAB7291F}" srcOrd="3" destOrd="0" presId="urn:microsoft.com/office/officeart/2005/8/layout/vList2"/>
    <dgm:cxn modelId="{6E673A01-97BC-8F46-9477-4D4231F4C4AC}" type="presParOf" srcId="{E9662D0A-74BD-DB4C-8644-D6DF0FC11240}" destId="{B3F63752-E885-3347-8091-012194EBBACA}" srcOrd="4" destOrd="0" presId="urn:microsoft.com/office/officeart/2005/8/layout/vList2"/>
    <dgm:cxn modelId="{157E6491-2584-5640-AF72-3F3FE8CF85B3}" type="presParOf" srcId="{E9662D0A-74BD-DB4C-8644-D6DF0FC11240}" destId="{0404213B-9BBA-AD4D-963E-ABBDB5B27EEB}" srcOrd="5" destOrd="0" presId="urn:microsoft.com/office/officeart/2005/8/layout/vList2"/>
    <dgm:cxn modelId="{86E6F40E-97A5-AF4B-A4A7-8F97BDA55D85}" type="presParOf" srcId="{E9662D0A-74BD-DB4C-8644-D6DF0FC11240}" destId="{9F08DFD5-597E-424E-A35B-2D5849BD567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7BD207E-49EF-C34B-B85D-43596C64A3D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71657FE9-3322-644F-A9FE-0B39135BACD4}">
      <dgm:prSet/>
      <dgm:spPr/>
      <dgm:t>
        <a:bodyPr/>
        <a:lstStyle/>
        <a:p>
          <a:pPr rtl="0"/>
          <a:r>
            <a:rPr lang="ca-ES" smtClean="0"/>
            <a:t>Set Evaluation Criteria</a:t>
          </a:r>
          <a:endParaRPr lang="ca-ES"/>
        </a:p>
      </dgm:t>
    </dgm:pt>
    <dgm:pt modelId="{5CE6F6D1-D399-004A-87CC-341F84C4885F}" type="parTrans" cxnId="{F00ADC49-B8B3-244F-B9C7-227A01FEF2AA}">
      <dgm:prSet/>
      <dgm:spPr/>
      <dgm:t>
        <a:bodyPr/>
        <a:lstStyle/>
        <a:p>
          <a:endParaRPr lang="ca-ES"/>
        </a:p>
      </dgm:t>
    </dgm:pt>
    <dgm:pt modelId="{D6E6A13A-CA4D-5542-A1AE-D39A4CE9DEB4}" type="sibTrans" cxnId="{F00ADC49-B8B3-244F-B9C7-227A01FEF2AA}">
      <dgm:prSet/>
      <dgm:spPr/>
      <dgm:t>
        <a:bodyPr/>
        <a:lstStyle/>
        <a:p>
          <a:endParaRPr lang="ca-ES"/>
        </a:p>
      </dgm:t>
    </dgm:pt>
    <dgm:pt modelId="{C846AF6B-218C-D94C-8F56-012CD1D8D025}">
      <dgm:prSet/>
      <dgm:spPr/>
      <dgm:t>
        <a:bodyPr/>
        <a:lstStyle/>
        <a:p>
          <a:pPr rtl="0"/>
          <a:r>
            <a:rPr lang="ca-ES" smtClean="0"/>
            <a:t>Try to evaluate along with your partners the quality of your project.</a:t>
          </a:r>
          <a:endParaRPr lang="ca-ES"/>
        </a:p>
      </dgm:t>
    </dgm:pt>
    <dgm:pt modelId="{FBACE76A-EC85-9F44-9C3F-73406D163B8F}" type="parTrans" cxnId="{77CEB95C-F65E-1941-BA4D-A5DDDFE43F3D}">
      <dgm:prSet/>
      <dgm:spPr/>
      <dgm:t>
        <a:bodyPr/>
        <a:lstStyle/>
        <a:p>
          <a:endParaRPr lang="ca-ES"/>
        </a:p>
      </dgm:t>
    </dgm:pt>
    <dgm:pt modelId="{2B7194BA-4481-AE42-A0FB-A7FFD3E39CC7}" type="sibTrans" cxnId="{77CEB95C-F65E-1941-BA4D-A5DDDFE43F3D}">
      <dgm:prSet/>
      <dgm:spPr/>
      <dgm:t>
        <a:bodyPr/>
        <a:lstStyle/>
        <a:p>
          <a:endParaRPr lang="ca-ES"/>
        </a:p>
      </dgm:t>
    </dgm:pt>
    <dgm:pt modelId="{056B2D0C-A3B2-174F-ACEE-68F9B7A12E90}">
      <dgm:prSet/>
      <dgm:spPr/>
      <dgm:t>
        <a:bodyPr/>
        <a:lstStyle/>
        <a:p>
          <a:pPr rtl="0"/>
          <a:r>
            <a:rPr lang="ca-ES" smtClean="0"/>
            <a:t>Recognize Key Strengths</a:t>
          </a:r>
          <a:endParaRPr lang="ca-ES"/>
        </a:p>
      </dgm:t>
    </dgm:pt>
    <dgm:pt modelId="{69341A64-BCE9-4940-AE94-F74A7D065476}" type="parTrans" cxnId="{A903D60A-50F0-3D43-B833-371640A9AF0D}">
      <dgm:prSet/>
      <dgm:spPr/>
      <dgm:t>
        <a:bodyPr/>
        <a:lstStyle/>
        <a:p>
          <a:endParaRPr lang="ca-ES"/>
        </a:p>
      </dgm:t>
    </dgm:pt>
    <dgm:pt modelId="{8D1FC6A7-B5E8-4C44-9B7D-09015038BB3D}" type="sibTrans" cxnId="{A903D60A-50F0-3D43-B833-371640A9AF0D}">
      <dgm:prSet/>
      <dgm:spPr/>
      <dgm:t>
        <a:bodyPr/>
        <a:lstStyle/>
        <a:p>
          <a:endParaRPr lang="ca-ES"/>
        </a:p>
      </dgm:t>
    </dgm:pt>
    <dgm:pt modelId="{C19817BF-0CDC-4641-8522-91355001A259}">
      <dgm:prSet/>
      <dgm:spPr/>
      <dgm:t>
        <a:bodyPr/>
        <a:lstStyle/>
        <a:p>
          <a:pPr rtl="0"/>
          <a:r>
            <a:rPr lang="ca-ES" smtClean="0"/>
            <a:t>Identify areas that need improvement</a:t>
          </a:r>
          <a:endParaRPr lang="ca-ES"/>
        </a:p>
      </dgm:t>
    </dgm:pt>
    <dgm:pt modelId="{0B4F434C-D20E-0546-A0C6-9EE96827CFAC}" type="parTrans" cxnId="{9AFEED10-8EC2-AF48-84BE-93C9CC91FE55}">
      <dgm:prSet/>
      <dgm:spPr/>
      <dgm:t>
        <a:bodyPr/>
        <a:lstStyle/>
        <a:p>
          <a:endParaRPr lang="ca-ES"/>
        </a:p>
      </dgm:t>
    </dgm:pt>
    <dgm:pt modelId="{D18BC235-CB67-D14D-BA59-80A4CD1E12DD}" type="sibTrans" cxnId="{9AFEED10-8EC2-AF48-84BE-93C9CC91FE55}">
      <dgm:prSet/>
      <dgm:spPr/>
      <dgm:t>
        <a:bodyPr/>
        <a:lstStyle/>
        <a:p>
          <a:endParaRPr lang="ca-ES"/>
        </a:p>
      </dgm:t>
    </dgm:pt>
    <dgm:pt modelId="{EDF0DC28-2886-EC47-850B-CDC37B7AA93B}">
      <dgm:prSet/>
      <dgm:spPr/>
      <dgm:t>
        <a:bodyPr/>
        <a:lstStyle/>
        <a:p>
          <a:pPr rtl="0"/>
          <a:r>
            <a:rPr lang="ca-ES" smtClean="0"/>
            <a:t>Plan ongoing evaluation activities ( Ts and Ss share opinions, make proposals, comment on each other’s work)</a:t>
          </a:r>
          <a:endParaRPr lang="ca-ES"/>
        </a:p>
      </dgm:t>
    </dgm:pt>
    <dgm:pt modelId="{D010D0FF-8A31-5546-A894-E05189E4BEB1}" type="parTrans" cxnId="{77EC3B72-0F67-8549-9FF3-A2CAE14656E3}">
      <dgm:prSet/>
      <dgm:spPr/>
      <dgm:t>
        <a:bodyPr/>
        <a:lstStyle/>
        <a:p>
          <a:endParaRPr lang="ca-ES"/>
        </a:p>
      </dgm:t>
    </dgm:pt>
    <dgm:pt modelId="{9EDFEF0E-F637-1849-90E9-8132FEEA966F}" type="sibTrans" cxnId="{77EC3B72-0F67-8549-9FF3-A2CAE14656E3}">
      <dgm:prSet/>
      <dgm:spPr/>
      <dgm:t>
        <a:bodyPr/>
        <a:lstStyle/>
        <a:p>
          <a:endParaRPr lang="ca-ES"/>
        </a:p>
      </dgm:t>
    </dgm:pt>
    <dgm:pt modelId="{8255BE29-E762-944F-A533-D090C10C9B8C}" type="pres">
      <dgm:prSet presAssocID="{C7BD207E-49EF-C34B-B85D-43596C64A3D5}" presName="linear" presStyleCnt="0">
        <dgm:presLayoutVars>
          <dgm:animLvl val="lvl"/>
          <dgm:resizeHandles val="exact"/>
        </dgm:presLayoutVars>
      </dgm:prSet>
      <dgm:spPr/>
    </dgm:pt>
    <dgm:pt modelId="{B4DF707F-E686-AA4F-A584-7EE4EC42581B}" type="pres">
      <dgm:prSet presAssocID="{71657FE9-3322-644F-A9FE-0B39135BACD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95C8FE1-4A54-F64A-AAF3-D353137F2A85}" type="pres">
      <dgm:prSet presAssocID="{D6E6A13A-CA4D-5542-A1AE-D39A4CE9DEB4}" presName="spacer" presStyleCnt="0"/>
      <dgm:spPr/>
    </dgm:pt>
    <dgm:pt modelId="{3E2191A4-332C-F047-87F4-A63DEDB89B61}" type="pres">
      <dgm:prSet presAssocID="{C846AF6B-218C-D94C-8F56-012CD1D8D02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8F1C873-CCF4-304B-8870-23D9BE060544}" type="pres">
      <dgm:prSet presAssocID="{2B7194BA-4481-AE42-A0FB-A7FFD3E39CC7}" presName="spacer" presStyleCnt="0"/>
      <dgm:spPr/>
    </dgm:pt>
    <dgm:pt modelId="{ACA08D5A-CA9E-974B-A4B9-4522CD9B9D02}" type="pres">
      <dgm:prSet presAssocID="{056B2D0C-A3B2-174F-ACEE-68F9B7A12E9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BC2696F-EFCC-7E4C-903C-FC54607DB5A1}" type="pres">
      <dgm:prSet presAssocID="{8D1FC6A7-B5E8-4C44-9B7D-09015038BB3D}" presName="spacer" presStyleCnt="0"/>
      <dgm:spPr/>
    </dgm:pt>
    <dgm:pt modelId="{9F280997-08BC-944B-89F7-3CD4E85257E6}" type="pres">
      <dgm:prSet presAssocID="{C19817BF-0CDC-4641-8522-91355001A25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D8F9729-56CD-2B42-B7C7-3E889AD1DB9B}" type="pres">
      <dgm:prSet presAssocID="{D18BC235-CB67-D14D-BA59-80A4CD1E12DD}" presName="spacer" presStyleCnt="0"/>
      <dgm:spPr/>
    </dgm:pt>
    <dgm:pt modelId="{21882911-41D3-7A4B-9322-6276906AF64D}" type="pres">
      <dgm:prSet presAssocID="{EDF0DC28-2886-EC47-850B-CDC37B7AA93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5F9F53D-E150-C044-BAB9-80D1ED7F93F4}" type="presOf" srcId="{EDF0DC28-2886-EC47-850B-CDC37B7AA93B}" destId="{21882911-41D3-7A4B-9322-6276906AF64D}" srcOrd="0" destOrd="0" presId="urn:microsoft.com/office/officeart/2005/8/layout/vList2"/>
    <dgm:cxn modelId="{17A68A9F-0D27-684A-8662-D0EB5217D10C}" type="presOf" srcId="{056B2D0C-A3B2-174F-ACEE-68F9B7A12E90}" destId="{ACA08D5A-CA9E-974B-A4B9-4522CD9B9D02}" srcOrd="0" destOrd="0" presId="urn:microsoft.com/office/officeart/2005/8/layout/vList2"/>
    <dgm:cxn modelId="{77CEB95C-F65E-1941-BA4D-A5DDDFE43F3D}" srcId="{C7BD207E-49EF-C34B-B85D-43596C64A3D5}" destId="{C846AF6B-218C-D94C-8F56-012CD1D8D025}" srcOrd="1" destOrd="0" parTransId="{FBACE76A-EC85-9F44-9C3F-73406D163B8F}" sibTransId="{2B7194BA-4481-AE42-A0FB-A7FFD3E39CC7}"/>
    <dgm:cxn modelId="{7EDE580B-FFC1-9F41-92C9-1D76A9A7F8A2}" type="presOf" srcId="{C7BD207E-49EF-C34B-B85D-43596C64A3D5}" destId="{8255BE29-E762-944F-A533-D090C10C9B8C}" srcOrd="0" destOrd="0" presId="urn:microsoft.com/office/officeart/2005/8/layout/vList2"/>
    <dgm:cxn modelId="{C1703044-7915-524F-84CE-E84A2BF1B3A2}" type="presOf" srcId="{C19817BF-0CDC-4641-8522-91355001A259}" destId="{9F280997-08BC-944B-89F7-3CD4E85257E6}" srcOrd="0" destOrd="0" presId="urn:microsoft.com/office/officeart/2005/8/layout/vList2"/>
    <dgm:cxn modelId="{77EC3B72-0F67-8549-9FF3-A2CAE14656E3}" srcId="{C7BD207E-49EF-C34B-B85D-43596C64A3D5}" destId="{EDF0DC28-2886-EC47-850B-CDC37B7AA93B}" srcOrd="4" destOrd="0" parTransId="{D010D0FF-8A31-5546-A894-E05189E4BEB1}" sibTransId="{9EDFEF0E-F637-1849-90E9-8132FEEA966F}"/>
    <dgm:cxn modelId="{9AFEED10-8EC2-AF48-84BE-93C9CC91FE55}" srcId="{C7BD207E-49EF-C34B-B85D-43596C64A3D5}" destId="{C19817BF-0CDC-4641-8522-91355001A259}" srcOrd="3" destOrd="0" parTransId="{0B4F434C-D20E-0546-A0C6-9EE96827CFAC}" sibTransId="{D18BC235-CB67-D14D-BA59-80A4CD1E12DD}"/>
    <dgm:cxn modelId="{EFF015A6-9413-AD48-93EB-402E2E08B4C3}" type="presOf" srcId="{71657FE9-3322-644F-A9FE-0B39135BACD4}" destId="{B4DF707F-E686-AA4F-A584-7EE4EC42581B}" srcOrd="0" destOrd="0" presId="urn:microsoft.com/office/officeart/2005/8/layout/vList2"/>
    <dgm:cxn modelId="{F00ADC49-B8B3-244F-B9C7-227A01FEF2AA}" srcId="{C7BD207E-49EF-C34B-B85D-43596C64A3D5}" destId="{71657FE9-3322-644F-A9FE-0B39135BACD4}" srcOrd="0" destOrd="0" parTransId="{5CE6F6D1-D399-004A-87CC-341F84C4885F}" sibTransId="{D6E6A13A-CA4D-5542-A1AE-D39A4CE9DEB4}"/>
    <dgm:cxn modelId="{5EC858CF-5650-D540-A505-D5187F14253B}" type="presOf" srcId="{C846AF6B-218C-D94C-8F56-012CD1D8D025}" destId="{3E2191A4-332C-F047-87F4-A63DEDB89B61}" srcOrd="0" destOrd="0" presId="urn:microsoft.com/office/officeart/2005/8/layout/vList2"/>
    <dgm:cxn modelId="{A903D60A-50F0-3D43-B833-371640A9AF0D}" srcId="{C7BD207E-49EF-C34B-B85D-43596C64A3D5}" destId="{056B2D0C-A3B2-174F-ACEE-68F9B7A12E90}" srcOrd="2" destOrd="0" parTransId="{69341A64-BCE9-4940-AE94-F74A7D065476}" sibTransId="{8D1FC6A7-B5E8-4C44-9B7D-09015038BB3D}"/>
    <dgm:cxn modelId="{635F9F2E-71DF-CE4F-A06A-27D42FF3415C}" type="presParOf" srcId="{8255BE29-E762-944F-A533-D090C10C9B8C}" destId="{B4DF707F-E686-AA4F-A584-7EE4EC42581B}" srcOrd="0" destOrd="0" presId="urn:microsoft.com/office/officeart/2005/8/layout/vList2"/>
    <dgm:cxn modelId="{7313A376-8136-9544-B8E6-FC21D5A48A28}" type="presParOf" srcId="{8255BE29-E762-944F-A533-D090C10C9B8C}" destId="{E95C8FE1-4A54-F64A-AAF3-D353137F2A85}" srcOrd="1" destOrd="0" presId="urn:microsoft.com/office/officeart/2005/8/layout/vList2"/>
    <dgm:cxn modelId="{D8BA15B9-0C59-504F-A4E9-A4629D465C0E}" type="presParOf" srcId="{8255BE29-E762-944F-A533-D090C10C9B8C}" destId="{3E2191A4-332C-F047-87F4-A63DEDB89B61}" srcOrd="2" destOrd="0" presId="urn:microsoft.com/office/officeart/2005/8/layout/vList2"/>
    <dgm:cxn modelId="{25CA93C8-73F6-7B42-8530-20C6BD5DDCEC}" type="presParOf" srcId="{8255BE29-E762-944F-A533-D090C10C9B8C}" destId="{28F1C873-CCF4-304B-8870-23D9BE060544}" srcOrd="3" destOrd="0" presId="urn:microsoft.com/office/officeart/2005/8/layout/vList2"/>
    <dgm:cxn modelId="{363D0929-3329-FD41-A9C0-4C00DF94D227}" type="presParOf" srcId="{8255BE29-E762-944F-A533-D090C10C9B8C}" destId="{ACA08D5A-CA9E-974B-A4B9-4522CD9B9D02}" srcOrd="4" destOrd="0" presId="urn:microsoft.com/office/officeart/2005/8/layout/vList2"/>
    <dgm:cxn modelId="{85256235-B57F-9645-AA4B-870790D7F105}" type="presParOf" srcId="{8255BE29-E762-944F-A533-D090C10C9B8C}" destId="{5BC2696F-EFCC-7E4C-903C-FC54607DB5A1}" srcOrd="5" destOrd="0" presId="urn:microsoft.com/office/officeart/2005/8/layout/vList2"/>
    <dgm:cxn modelId="{6039B893-0580-8646-AC38-5AF0DC1459EA}" type="presParOf" srcId="{8255BE29-E762-944F-A533-D090C10C9B8C}" destId="{9F280997-08BC-944B-89F7-3CD4E85257E6}" srcOrd="6" destOrd="0" presId="urn:microsoft.com/office/officeart/2005/8/layout/vList2"/>
    <dgm:cxn modelId="{475C0F6E-A15F-C540-A4BA-320B822F677E}" type="presParOf" srcId="{8255BE29-E762-944F-A533-D090C10C9B8C}" destId="{0D8F9729-56CD-2B42-B7C7-3E889AD1DB9B}" srcOrd="7" destOrd="0" presId="urn:microsoft.com/office/officeart/2005/8/layout/vList2"/>
    <dgm:cxn modelId="{394940C0-3989-1449-BCA3-610DABDCD163}" type="presParOf" srcId="{8255BE29-E762-944F-A533-D090C10C9B8C}" destId="{21882911-41D3-7A4B-9322-6276906AF64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CCCA0F-AC5B-0441-9C19-A2926343F42A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ABA2C7BD-DB1C-104B-907B-A56E67B530E4}">
      <dgm:prSet/>
      <dgm:spPr/>
      <dgm:t>
        <a:bodyPr/>
        <a:lstStyle/>
        <a:p>
          <a:pPr rtl="0"/>
          <a:r>
            <a:rPr lang="ca-ES" smtClean="0"/>
            <a:t>• At the very beginning of the project: project planning and icebreaking </a:t>
          </a:r>
          <a:endParaRPr lang="ca-ES"/>
        </a:p>
      </dgm:t>
    </dgm:pt>
    <dgm:pt modelId="{B7C01DAD-4213-FE4E-B10D-958753EB9619}" type="parTrans" cxnId="{139DCE0A-3F2F-774B-8E32-3845130EF3A3}">
      <dgm:prSet/>
      <dgm:spPr/>
      <dgm:t>
        <a:bodyPr/>
        <a:lstStyle/>
        <a:p>
          <a:endParaRPr lang="ca-ES"/>
        </a:p>
      </dgm:t>
    </dgm:pt>
    <dgm:pt modelId="{0E5BEE91-A285-9946-9BCA-F0EBD210F531}" type="sibTrans" cxnId="{139DCE0A-3F2F-774B-8E32-3845130EF3A3}">
      <dgm:prSet/>
      <dgm:spPr/>
      <dgm:t>
        <a:bodyPr/>
        <a:lstStyle/>
        <a:p>
          <a:endParaRPr lang="ca-ES"/>
        </a:p>
      </dgm:t>
    </dgm:pt>
    <dgm:pt modelId="{78C2BFEE-361F-7246-BEA8-26BBA9DCAB0C}">
      <dgm:prSet/>
      <dgm:spPr/>
      <dgm:t>
        <a:bodyPr/>
        <a:lstStyle/>
        <a:p>
          <a:pPr rtl="0"/>
          <a:r>
            <a:rPr lang="ca-ES" smtClean="0"/>
            <a:t>• During the project: collaborative activities, crossed tasks, mixed groups, constant peer feedback … </a:t>
          </a:r>
          <a:endParaRPr lang="ca-ES"/>
        </a:p>
      </dgm:t>
    </dgm:pt>
    <dgm:pt modelId="{70AA661E-97A1-EE46-AB05-EF4657161917}" type="parTrans" cxnId="{5A874EC4-4CD8-BA42-8356-DB6E2FC22EAE}">
      <dgm:prSet/>
      <dgm:spPr/>
      <dgm:t>
        <a:bodyPr/>
        <a:lstStyle/>
        <a:p>
          <a:endParaRPr lang="ca-ES"/>
        </a:p>
      </dgm:t>
    </dgm:pt>
    <dgm:pt modelId="{CC814F3E-5A47-FB49-88F4-E461F1F201D0}" type="sibTrans" cxnId="{5A874EC4-4CD8-BA42-8356-DB6E2FC22EAE}">
      <dgm:prSet/>
      <dgm:spPr/>
      <dgm:t>
        <a:bodyPr/>
        <a:lstStyle/>
        <a:p>
          <a:endParaRPr lang="ca-ES"/>
        </a:p>
      </dgm:t>
    </dgm:pt>
    <dgm:pt modelId="{B434C0F8-B92E-4D48-AAE0-D0F1111943CD}">
      <dgm:prSet/>
      <dgm:spPr/>
      <dgm:t>
        <a:bodyPr/>
        <a:lstStyle/>
        <a:p>
          <a:pPr rtl="0"/>
          <a:r>
            <a:rPr lang="ca-ES" smtClean="0"/>
            <a:t>• At the end of the project: shared and collaborative project outcome, evaluation </a:t>
          </a:r>
          <a:endParaRPr lang="ca-ES"/>
        </a:p>
      </dgm:t>
    </dgm:pt>
    <dgm:pt modelId="{06E3EA7F-6999-A944-A837-C51E5F8703BE}" type="parTrans" cxnId="{65450AD6-FE87-C341-8871-C01DB22BDFEB}">
      <dgm:prSet/>
      <dgm:spPr/>
      <dgm:t>
        <a:bodyPr/>
        <a:lstStyle/>
        <a:p>
          <a:endParaRPr lang="ca-ES"/>
        </a:p>
      </dgm:t>
    </dgm:pt>
    <dgm:pt modelId="{E30CC24A-CF3C-BC4E-8B63-10B40E00DEC6}" type="sibTrans" cxnId="{65450AD6-FE87-C341-8871-C01DB22BDFEB}">
      <dgm:prSet/>
      <dgm:spPr/>
      <dgm:t>
        <a:bodyPr/>
        <a:lstStyle/>
        <a:p>
          <a:endParaRPr lang="ca-ES"/>
        </a:p>
      </dgm:t>
    </dgm:pt>
    <dgm:pt modelId="{79D268E4-8C4A-904C-91A4-9EB681570DBB}" type="pres">
      <dgm:prSet presAssocID="{CBCCCA0F-AC5B-0441-9C19-A2926343F42A}" presName="Name0" presStyleCnt="0">
        <dgm:presLayoutVars>
          <dgm:dir/>
          <dgm:resizeHandles val="exact"/>
        </dgm:presLayoutVars>
      </dgm:prSet>
      <dgm:spPr/>
    </dgm:pt>
    <dgm:pt modelId="{1E13D738-5310-334E-9BA5-5C161D0CE20A}" type="pres">
      <dgm:prSet presAssocID="{ABA2C7BD-DB1C-104B-907B-A56E67B530E4}" presName="node" presStyleLbl="node1" presStyleIdx="0" presStyleCnt="3">
        <dgm:presLayoutVars>
          <dgm:bulletEnabled val="1"/>
        </dgm:presLayoutVars>
      </dgm:prSet>
      <dgm:spPr/>
    </dgm:pt>
    <dgm:pt modelId="{1259A954-2C97-C14A-8C83-A740891168EE}" type="pres">
      <dgm:prSet presAssocID="{0E5BEE91-A285-9946-9BCA-F0EBD210F531}" presName="sibTrans" presStyleLbl="sibTrans2D1" presStyleIdx="0" presStyleCnt="3"/>
      <dgm:spPr/>
    </dgm:pt>
    <dgm:pt modelId="{AD610042-1AC2-B946-BC32-64972BFFE160}" type="pres">
      <dgm:prSet presAssocID="{0E5BEE91-A285-9946-9BCA-F0EBD210F531}" presName="connectorText" presStyleLbl="sibTrans2D1" presStyleIdx="0" presStyleCnt="3"/>
      <dgm:spPr/>
    </dgm:pt>
    <dgm:pt modelId="{99462C2D-DA0C-914F-B1E1-0486C27BC478}" type="pres">
      <dgm:prSet presAssocID="{78C2BFEE-361F-7246-BEA8-26BBA9DCAB0C}" presName="node" presStyleLbl="node1" presStyleIdx="1" presStyleCnt="3">
        <dgm:presLayoutVars>
          <dgm:bulletEnabled val="1"/>
        </dgm:presLayoutVars>
      </dgm:prSet>
      <dgm:spPr/>
    </dgm:pt>
    <dgm:pt modelId="{2C65C102-5349-3B4D-B4D1-D42230C72B4E}" type="pres">
      <dgm:prSet presAssocID="{CC814F3E-5A47-FB49-88F4-E461F1F201D0}" presName="sibTrans" presStyleLbl="sibTrans2D1" presStyleIdx="1" presStyleCnt="3"/>
      <dgm:spPr/>
    </dgm:pt>
    <dgm:pt modelId="{A188D5A6-3695-D349-8A08-50724293C301}" type="pres">
      <dgm:prSet presAssocID="{CC814F3E-5A47-FB49-88F4-E461F1F201D0}" presName="connectorText" presStyleLbl="sibTrans2D1" presStyleIdx="1" presStyleCnt="3"/>
      <dgm:spPr/>
    </dgm:pt>
    <dgm:pt modelId="{5468797A-B92D-5E45-B6E3-D830FA1F88E0}" type="pres">
      <dgm:prSet presAssocID="{B434C0F8-B92E-4D48-AAE0-D0F1111943CD}" presName="node" presStyleLbl="node1" presStyleIdx="2" presStyleCnt="3">
        <dgm:presLayoutVars>
          <dgm:bulletEnabled val="1"/>
        </dgm:presLayoutVars>
      </dgm:prSet>
      <dgm:spPr/>
    </dgm:pt>
    <dgm:pt modelId="{5C1CABB2-0CE9-9149-A9E1-D391535398B9}" type="pres">
      <dgm:prSet presAssocID="{E30CC24A-CF3C-BC4E-8B63-10B40E00DEC6}" presName="sibTrans" presStyleLbl="sibTrans2D1" presStyleIdx="2" presStyleCnt="3"/>
      <dgm:spPr/>
    </dgm:pt>
    <dgm:pt modelId="{3BDF1F7D-B2A2-AE43-AD38-338ED993416A}" type="pres">
      <dgm:prSet presAssocID="{E30CC24A-CF3C-BC4E-8B63-10B40E00DEC6}" presName="connectorText" presStyleLbl="sibTrans2D1" presStyleIdx="2" presStyleCnt="3"/>
      <dgm:spPr/>
    </dgm:pt>
  </dgm:ptLst>
  <dgm:cxnLst>
    <dgm:cxn modelId="{289DA616-1445-4942-97FB-25C505DBE393}" type="presOf" srcId="{CC814F3E-5A47-FB49-88F4-E461F1F201D0}" destId="{2C65C102-5349-3B4D-B4D1-D42230C72B4E}" srcOrd="0" destOrd="0" presId="urn:microsoft.com/office/officeart/2005/8/layout/cycle7"/>
    <dgm:cxn modelId="{A4408A4D-7D19-6344-9656-EA1544EC43DF}" type="presOf" srcId="{E30CC24A-CF3C-BC4E-8B63-10B40E00DEC6}" destId="{3BDF1F7D-B2A2-AE43-AD38-338ED993416A}" srcOrd="1" destOrd="0" presId="urn:microsoft.com/office/officeart/2005/8/layout/cycle7"/>
    <dgm:cxn modelId="{139DCE0A-3F2F-774B-8E32-3845130EF3A3}" srcId="{CBCCCA0F-AC5B-0441-9C19-A2926343F42A}" destId="{ABA2C7BD-DB1C-104B-907B-A56E67B530E4}" srcOrd="0" destOrd="0" parTransId="{B7C01DAD-4213-FE4E-B10D-958753EB9619}" sibTransId="{0E5BEE91-A285-9946-9BCA-F0EBD210F531}"/>
    <dgm:cxn modelId="{6B5501D8-D602-DA4C-9791-956BA72D9AFA}" type="presOf" srcId="{ABA2C7BD-DB1C-104B-907B-A56E67B530E4}" destId="{1E13D738-5310-334E-9BA5-5C161D0CE20A}" srcOrd="0" destOrd="0" presId="urn:microsoft.com/office/officeart/2005/8/layout/cycle7"/>
    <dgm:cxn modelId="{69CDFA60-1AAD-A149-B0BF-98C80F2AB6E4}" type="presOf" srcId="{E30CC24A-CF3C-BC4E-8B63-10B40E00DEC6}" destId="{5C1CABB2-0CE9-9149-A9E1-D391535398B9}" srcOrd="0" destOrd="0" presId="urn:microsoft.com/office/officeart/2005/8/layout/cycle7"/>
    <dgm:cxn modelId="{ACBD27BF-942C-C44B-9F75-035C8A5E701F}" type="presOf" srcId="{CBCCCA0F-AC5B-0441-9C19-A2926343F42A}" destId="{79D268E4-8C4A-904C-91A4-9EB681570DBB}" srcOrd="0" destOrd="0" presId="urn:microsoft.com/office/officeart/2005/8/layout/cycle7"/>
    <dgm:cxn modelId="{B1184347-80CC-C049-A855-80AC3B1153E9}" type="presOf" srcId="{CC814F3E-5A47-FB49-88F4-E461F1F201D0}" destId="{A188D5A6-3695-D349-8A08-50724293C301}" srcOrd="1" destOrd="0" presId="urn:microsoft.com/office/officeart/2005/8/layout/cycle7"/>
    <dgm:cxn modelId="{C2A33B2F-CA2A-6E40-A79E-63A1F1D4EA27}" type="presOf" srcId="{B434C0F8-B92E-4D48-AAE0-D0F1111943CD}" destId="{5468797A-B92D-5E45-B6E3-D830FA1F88E0}" srcOrd="0" destOrd="0" presId="urn:microsoft.com/office/officeart/2005/8/layout/cycle7"/>
    <dgm:cxn modelId="{5A874EC4-4CD8-BA42-8356-DB6E2FC22EAE}" srcId="{CBCCCA0F-AC5B-0441-9C19-A2926343F42A}" destId="{78C2BFEE-361F-7246-BEA8-26BBA9DCAB0C}" srcOrd="1" destOrd="0" parTransId="{70AA661E-97A1-EE46-AB05-EF4657161917}" sibTransId="{CC814F3E-5A47-FB49-88F4-E461F1F201D0}"/>
    <dgm:cxn modelId="{0ACD7187-8E5E-154B-88F4-9A98CC211BDB}" type="presOf" srcId="{0E5BEE91-A285-9946-9BCA-F0EBD210F531}" destId="{1259A954-2C97-C14A-8C83-A740891168EE}" srcOrd="0" destOrd="0" presId="urn:microsoft.com/office/officeart/2005/8/layout/cycle7"/>
    <dgm:cxn modelId="{65450AD6-FE87-C341-8871-C01DB22BDFEB}" srcId="{CBCCCA0F-AC5B-0441-9C19-A2926343F42A}" destId="{B434C0F8-B92E-4D48-AAE0-D0F1111943CD}" srcOrd="2" destOrd="0" parTransId="{06E3EA7F-6999-A944-A837-C51E5F8703BE}" sibTransId="{E30CC24A-CF3C-BC4E-8B63-10B40E00DEC6}"/>
    <dgm:cxn modelId="{ECA23928-6A77-104C-96AC-908153D544B4}" type="presOf" srcId="{0E5BEE91-A285-9946-9BCA-F0EBD210F531}" destId="{AD610042-1AC2-B946-BC32-64972BFFE160}" srcOrd="1" destOrd="0" presId="urn:microsoft.com/office/officeart/2005/8/layout/cycle7"/>
    <dgm:cxn modelId="{FB835BA3-E725-7446-8B10-3019D96C9A8B}" type="presOf" srcId="{78C2BFEE-361F-7246-BEA8-26BBA9DCAB0C}" destId="{99462C2D-DA0C-914F-B1E1-0486C27BC478}" srcOrd="0" destOrd="0" presId="urn:microsoft.com/office/officeart/2005/8/layout/cycle7"/>
    <dgm:cxn modelId="{A681C77A-1D4D-7A4C-A570-B9ED7B400A98}" type="presParOf" srcId="{79D268E4-8C4A-904C-91A4-9EB681570DBB}" destId="{1E13D738-5310-334E-9BA5-5C161D0CE20A}" srcOrd="0" destOrd="0" presId="urn:microsoft.com/office/officeart/2005/8/layout/cycle7"/>
    <dgm:cxn modelId="{55C2C5FC-500E-D74F-8385-E4268787F635}" type="presParOf" srcId="{79D268E4-8C4A-904C-91A4-9EB681570DBB}" destId="{1259A954-2C97-C14A-8C83-A740891168EE}" srcOrd="1" destOrd="0" presId="urn:microsoft.com/office/officeart/2005/8/layout/cycle7"/>
    <dgm:cxn modelId="{FD217727-E766-9941-A16F-E5F2263046F7}" type="presParOf" srcId="{1259A954-2C97-C14A-8C83-A740891168EE}" destId="{AD610042-1AC2-B946-BC32-64972BFFE160}" srcOrd="0" destOrd="0" presId="urn:microsoft.com/office/officeart/2005/8/layout/cycle7"/>
    <dgm:cxn modelId="{39E6AB37-5AAE-EB4C-97D3-874692B53985}" type="presParOf" srcId="{79D268E4-8C4A-904C-91A4-9EB681570DBB}" destId="{99462C2D-DA0C-914F-B1E1-0486C27BC478}" srcOrd="2" destOrd="0" presId="urn:microsoft.com/office/officeart/2005/8/layout/cycle7"/>
    <dgm:cxn modelId="{0533B4CE-71D9-A541-825B-F94A5E735DC6}" type="presParOf" srcId="{79D268E4-8C4A-904C-91A4-9EB681570DBB}" destId="{2C65C102-5349-3B4D-B4D1-D42230C72B4E}" srcOrd="3" destOrd="0" presId="urn:microsoft.com/office/officeart/2005/8/layout/cycle7"/>
    <dgm:cxn modelId="{17A9B3DC-53E3-C24E-889B-7CF0FEB65540}" type="presParOf" srcId="{2C65C102-5349-3B4D-B4D1-D42230C72B4E}" destId="{A188D5A6-3695-D349-8A08-50724293C301}" srcOrd="0" destOrd="0" presId="urn:microsoft.com/office/officeart/2005/8/layout/cycle7"/>
    <dgm:cxn modelId="{A18CDCCE-C0FD-2043-94D8-62B5CFA3B7C6}" type="presParOf" srcId="{79D268E4-8C4A-904C-91A4-9EB681570DBB}" destId="{5468797A-B92D-5E45-B6E3-D830FA1F88E0}" srcOrd="4" destOrd="0" presId="urn:microsoft.com/office/officeart/2005/8/layout/cycle7"/>
    <dgm:cxn modelId="{5EC82037-2405-1A4A-9C2D-339A0D0F381C}" type="presParOf" srcId="{79D268E4-8C4A-904C-91A4-9EB681570DBB}" destId="{5C1CABB2-0CE9-9149-A9E1-D391535398B9}" srcOrd="5" destOrd="0" presId="urn:microsoft.com/office/officeart/2005/8/layout/cycle7"/>
    <dgm:cxn modelId="{CA8604D0-E09E-E64A-AA98-C496E3544D95}" type="presParOf" srcId="{5C1CABB2-0CE9-9149-A9E1-D391535398B9}" destId="{3BDF1F7D-B2A2-AE43-AD38-338ED993416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A78FB4A-E318-8044-88A7-7A1B90A9702D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2E91F886-9E33-8743-A88D-4AE3859F9F1D}">
      <dgm:prSet/>
      <dgm:spPr/>
      <dgm:t>
        <a:bodyPr/>
        <a:lstStyle/>
        <a:p>
          <a:pPr rtl="0"/>
          <a:r>
            <a:rPr lang="ca-ES" b="1" dirty="0" smtClean="0"/>
            <a:t>1) TRICIDER:</a:t>
          </a:r>
          <a:r>
            <a:rPr lang="ca-ES" dirty="0" smtClean="0"/>
            <a:t> </a:t>
          </a:r>
          <a:r>
            <a:rPr lang="ca-ES" dirty="0" smtClean="0">
              <a:hlinkClick xmlns:r="http://schemas.openxmlformats.org/officeDocument/2006/relationships" r:id="rId1"/>
            </a:rPr>
            <a:t>http://www.tricider.com/home</a:t>
          </a:r>
          <a:r>
            <a:rPr lang="ca-ES" dirty="0" smtClean="0"/>
            <a:t>   </a:t>
          </a:r>
          <a:endParaRPr lang="ca-ES" dirty="0"/>
        </a:p>
      </dgm:t>
    </dgm:pt>
    <dgm:pt modelId="{784DD67A-3811-6043-B8C1-AF0F5F10A123}" type="parTrans" cxnId="{86E7E34F-D788-F04C-B071-8B5E44242C53}">
      <dgm:prSet/>
      <dgm:spPr/>
      <dgm:t>
        <a:bodyPr/>
        <a:lstStyle/>
        <a:p>
          <a:endParaRPr lang="ca-ES"/>
        </a:p>
      </dgm:t>
    </dgm:pt>
    <dgm:pt modelId="{E0E6B06E-614E-1541-A75D-85CA402D28E1}" type="sibTrans" cxnId="{86E7E34F-D788-F04C-B071-8B5E44242C53}">
      <dgm:prSet/>
      <dgm:spPr/>
      <dgm:t>
        <a:bodyPr/>
        <a:lstStyle/>
        <a:p>
          <a:endParaRPr lang="ca-ES"/>
        </a:p>
      </dgm:t>
    </dgm:pt>
    <dgm:pt modelId="{8B33DAA3-B97C-614E-B19D-3FAB974B49C8}">
      <dgm:prSet/>
      <dgm:spPr/>
      <dgm:t>
        <a:bodyPr/>
        <a:lstStyle/>
        <a:p>
          <a:pPr rtl="0"/>
          <a:r>
            <a:rPr lang="ca-ES" dirty="0" smtClean="0"/>
            <a:t>Article: </a:t>
          </a:r>
          <a:r>
            <a:rPr lang="ca-ES" dirty="0" smtClean="0">
              <a:hlinkClick xmlns:r="http://schemas.openxmlformats.org/officeDocument/2006/relationships" r:id="rId2"/>
            </a:rPr>
            <a:t>https://www.fractuslearning.com/2011/12/05/how-to-brainstorm-with-tricider/</a:t>
          </a:r>
          <a:endParaRPr lang="ca-ES" dirty="0" smtClean="0"/>
        </a:p>
        <a:p>
          <a:pPr rtl="0"/>
          <a:r>
            <a:rPr lang="ca-ES" dirty="0" err="1" smtClean="0"/>
            <a:t>Example</a:t>
          </a:r>
          <a:r>
            <a:rPr lang="ca-ES" dirty="0" smtClean="0"/>
            <a:t>: </a:t>
          </a:r>
          <a:r>
            <a:rPr lang="ca-ES" dirty="0" smtClean="0">
              <a:hlinkClick xmlns:r="http://schemas.openxmlformats.org/officeDocument/2006/relationships" r:id="rId3"/>
            </a:rPr>
            <a:t>http://www.tricider.com/admin/3HxCpWZZ7gV/EFKMYh7FiJp</a:t>
          </a:r>
          <a:r>
            <a:rPr lang="ca-ES" dirty="0" smtClean="0"/>
            <a:t> </a:t>
          </a:r>
          <a:endParaRPr lang="ca-ES" dirty="0"/>
        </a:p>
      </dgm:t>
    </dgm:pt>
    <dgm:pt modelId="{859557EB-DE2D-5E44-ADAA-828E90B11DBB}" type="parTrans" cxnId="{AF18AB17-684B-C64A-973C-CDCB582B6C84}">
      <dgm:prSet/>
      <dgm:spPr/>
      <dgm:t>
        <a:bodyPr/>
        <a:lstStyle/>
        <a:p>
          <a:endParaRPr lang="ca-ES"/>
        </a:p>
      </dgm:t>
    </dgm:pt>
    <dgm:pt modelId="{0BCF8211-9B87-D347-A7C8-EF779CD1BE8E}" type="sibTrans" cxnId="{AF18AB17-684B-C64A-973C-CDCB582B6C84}">
      <dgm:prSet/>
      <dgm:spPr/>
      <dgm:t>
        <a:bodyPr/>
        <a:lstStyle/>
        <a:p>
          <a:endParaRPr lang="ca-ES"/>
        </a:p>
      </dgm:t>
    </dgm:pt>
    <dgm:pt modelId="{48D03490-F65A-B549-8240-446C31DA39D3}">
      <dgm:prSet/>
      <dgm:spPr/>
      <dgm:t>
        <a:bodyPr/>
        <a:lstStyle/>
        <a:p>
          <a:pPr rtl="0"/>
          <a:r>
            <a:rPr lang="ca-ES" dirty="0" err="1" smtClean="0"/>
            <a:t>Practice</a:t>
          </a:r>
          <a:r>
            <a:rPr lang="ca-ES" dirty="0" smtClean="0"/>
            <a:t>:</a:t>
          </a:r>
        </a:p>
        <a:p>
          <a:pPr rtl="0"/>
          <a:r>
            <a:rPr lang="ca-ES" dirty="0" smtClean="0">
              <a:hlinkClick xmlns:r="http://schemas.openxmlformats.org/officeDocument/2006/relationships" r:id="rId4"/>
            </a:rPr>
            <a:t>http://www.tricider.com/admin/3YdcbxPQUQl/71CTrRic6AX</a:t>
          </a:r>
          <a:r>
            <a:rPr lang="ca-ES" dirty="0" smtClean="0"/>
            <a:t>   </a:t>
          </a:r>
          <a:endParaRPr lang="ca-ES" dirty="0"/>
        </a:p>
      </dgm:t>
    </dgm:pt>
    <dgm:pt modelId="{3103B806-1207-0E46-9A0A-AE890EBB8E73}" type="parTrans" cxnId="{34FAC667-CE01-D744-ADC5-FEE24B5B45DE}">
      <dgm:prSet/>
      <dgm:spPr/>
      <dgm:t>
        <a:bodyPr/>
        <a:lstStyle/>
        <a:p>
          <a:endParaRPr lang="ca-ES"/>
        </a:p>
      </dgm:t>
    </dgm:pt>
    <dgm:pt modelId="{41B37B74-6B45-FB4A-B955-F0EDF23129E3}" type="sibTrans" cxnId="{34FAC667-CE01-D744-ADC5-FEE24B5B45DE}">
      <dgm:prSet/>
      <dgm:spPr/>
      <dgm:t>
        <a:bodyPr/>
        <a:lstStyle/>
        <a:p>
          <a:endParaRPr lang="ca-ES"/>
        </a:p>
      </dgm:t>
    </dgm:pt>
    <dgm:pt modelId="{CD52F885-3AB4-5E4F-93E9-79D48A38F6BD}">
      <dgm:prSet/>
      <dgm:spPr/>
      <dgm:t>
        <a:bodyPr/>
        <a:lstStyle/>
        <a:p>
          <a:pPr rtl="0"/>
          <a:r>
            <a:rPr lang="ca-ES" b="1" dirty="0" smtClean="0"/>
            <a:t>2) PRIMARY PAD:</a:t>
          </a:r>
          <a:r>
            <a:rPr lang="ca-ES" dirty="0" smtClean="0"/>
            <a:t> </a:t>
          </a:r>
          <a:r>
            <a:rPr lang="ca-ES" dirty="0" smtClean="0">
              <a:hlinkClick xmlns:r="http://schemas.openxmlformats.org/officeDocument/2006/relationships" r:id="rId5"/>
            </a:rPr>
            <a:t>http://primarypad.com/</a:t>
          </a:r>
          <a:r>
            <a:rPr lang="ca-ES" dirty="0" smtClean="0"/>
            <a:t>  </a:t>
          </a:r>
          <a:endParaRPr lang="ca-ES" dirty="0"/>
        </a:p>
      </dgm:t>
    </dgm:pt>
    <dgm:pt modelId="{FA99C8A9-0836-9B4E-B9D1-459A7DB7F093}" type="parTrans" cxnId="{9DD0F5EE-7F4C-BC43-97E4-B491391F7CDE}">
      <dgm:prSet/>
      <dgm:spPr/>
      <dgm:t>
        <a:bodyPr/>
        <a:lstStyle/>
        <a:p>
          <a:endParaRPr lang="ca-ES"/>
        </a:p>
      </dgm:t>
    </dgm:pt>
    <dgm:pt modelId="{88EE755F-71AA-0A4D-9DF4-1DCAFB99B108}" type="sibTrans" cxnId="{9DD0F5EE-7F4C-BC43-97E4-B491391F7CDE}">
      <dgm:prSet/>
      <dgm:spPr/>
      <dgm:t>
        <a:bodyPr/>
        <a:lstStyle/>
        <a:p>
          <a:endParaRPr lang="ca-ES"/>
        </a:p>
      </dgm:t>
    </dgm:pt>
    <dgm:pt modelId="{4F6D2160-A0EB-3542-B3E3-606A3B0A42AE}">
      <dgm:prSet/>
      <dgm:spPr/>
      <dgm:t>
        <a:bodyPr/>
        <a:lstStyle/>
        <a:p>
          <a:pPr rtl="0"/>
          <a:r>
            <a:rPr lang="ca-ES" dirty="0" smtClean="0"/>
            <a:t>Article: </a:t>
          </a:r>
          <a:r>
            <a:rPr lang="ca-ES" dirty="0" smtClean="0">
              <a:hlinkClick xmlns:r="http://schemas.openxmlformats.org/officeDocument/2006/relationships" r:id="rId6"/>
            </a:rPr>
            <a:t>http://primarypad.com/teachers/</a:t>
          </a:r>
          <a:r>
            <a:rPr lang="ca-ES" dirty="0" smtClean="0"/>
            <a:t> </a:t>
          </a:r>
          <a:endParaRPr lang="ca-ES" dirty="0"/>
        </a:p>
      </dgm:t>
    </dgm:pt>
    <dgm:pt modelId="{E91A8B99-70F4-EA44-9792-CBF6FC840CC3}" type="parTrans" cxnId="{0C2C4A32-7F02-3A41-8F52-350D5654BACD}">
      <dgm:prSet/>
      <dgm:spPr/>
      <dgm:t>
        <a:bodyPr/>
        <a:lstStyle/>
        <a:p>
          <a:endParaRPr lang="ca-ES"/>
        </a:p>
      </dgm:t>
    </dgm:pt>
    <dgm:pt modelId="{7F50622E-F40E-B74D-8790-D7C6B30577F7}" type="sibTrans" cxnId="{0C2C4A32-7F02-3A41-8F52-350D5654BACD}">
      <dgm:prSet/>
      <dgm:spPr/>
      <dgm:t>
        <a:bodyPr/>
        <a:lstStyle/>
        <a:p>
          <a:endParaRPr lang="ca-ES"/>
        </a:p>
      </dgm:t>
    </dgm:pt>
    <dgm:pt modelId="{6FD6376B-FC33-9B44-8B7D-B77E5BCBED73}">
      <dgm:prSet/>
      <dgm:spPr/>
      <dgm:t>
        <a:bodyPr/>
        <a:lstStyle/>
        <a:p>
          <a:pPr rtl="0"/>
          <a:r>
            <a:rPr lang="ca-ES" dirty="0" err="1" smtClean="0"/>
            <a:t>Practice</a:t>
          </a:r>
          <a:r>
            <a:rPr lang="ca-ES" dirty="0" smtClean="0"/>
            <a:t>: </a:t>
          </a:r>
          <a:r>
            <a:rPr lang="ca-ES" dirty="0" smtClean="0">
              <a:hlinkClick xmlns:r="http://schemas.openxmlformats.org/officeDocument/2006/relationships" r:id="rId7"/>
            </a:rPr>
            <a:t>http://free.primarypad.com/p/Dhlhz9kAf8</a:t>
          </a:r>
          <a:r>
            <a:rPr lang="ca-ES" dirty="0" smtClean="0"/>
            <a:t> </a:t>
          </a:r>
          <a:endParaRPr lang="ca-ES" dirty="0"/>
        </a:p>
      </dgm:t>
    </dgm:pt>
    <dgm:pt modelId="{F3810CDC-55B4-D745-9B89-89A96F6705C2}" type="parTrans" cxnId="{F758EA00-3092-9A4A-AE99-7B94F462788F}">
      <dgm:prSet/>
      <dgm:spPr/>
      <dgm:t>
        <a:bodyPr/>
        <a:lstStyle/>
        <a:p>
          <a:endParaRPr lang="ca-ES"/>
        </a:p>
      </dgm:t>
    </dgm:pt>
    <dgm:pt modelId="{066893B6-0611-4842-BC3C-1818DB36031D}" type="sibTrans" cxnId="{F758EA00-3092-9A4A-AE99-7B94F462788F}">
      <dgm:prSet/>
      <dgm:spPr/>
      <dgm:t>
        <a:bodyPr/>
        <a:lstStyle/>
        <a:p>
          <a:endParaRPr lang="ca-ES"/>
        </a:p>
      </dgm:t>
    </dgm:pt>
    <dgm:pt modelId="{DE7F7455-A22D-B74D-989D-44537D8E05A1}">
      <dgm:prSet/>
      <dgm:spPr/>
      <dgm:t>
        <a:bodyPr/>
        <a:lstStyle/>
        <a:p>
          <a:pPr rtl="0"/>
          <a:r>
            <a:rPr lang="ca-ES" b="1" dirty="0" smtClean="0"/>
            <a:t>3) AWWAPP:</a:t>
          </a:r>
          <a:r>
            <a:rPr lang="ca-ES" dirty="0" smtClean="0"/>
            <a:t> </a:t>
          </a:r>
          <a:r>
            <a:rPr lang="ca-ES" dirty="0" smtClean="0">
              <a:hlinkClick xmlns:r="http://schemas.openxmlformats.org/officeDocument/2006/relationships" r:id="rId8"/>
            </a:rPr>
            <a:t>https://awwapp.com/</a:t>
          </a:r>
          <a:r>
            <a:rPr lang="ca-ES" dirty="0" smtClean="0"/>
            <a:t>   </a:t>
          </a:r>
          <a:endParaRPr lang="ca-ES" dirty="0"/>
        </a:p>
      </dgm:t>
    </dgm:pt>
    <dgm:pt modelId="{BDF06761-EA05-8941-9610-FDC56B30C571}" type="parTrans" cxnId="{EAA11A92-F5AB-3947-9823-BCE11F794B25}">
      <dgm:prSet/>
      <dgm:spPr/>
      <dgm:t>
        <a:bodyPr/>
        <a:lstStyle/>
        <a:p>
          <a:endParaRPr lang="ca-ES"/>
        </a:p>
      </dgm:t>
    </dgm:pt>
    <dgm:pt modelId="{8188BFEB-DE6B-1D4A-AAEC-F8182258CB88}" type="sibTrans" cxnId="{EAA11A92-F5AB-3947-9823-BCE11F794B25}">
      <dgm:prSet/>
      <dgm:spPr/>
      <dgm:t>
        <a:bodyPr/>
        <a:lstStyle/>
        <a:p>
          <a:endParaRPr lang="ca-ES"/>
        </a:p>
      </dgm:t>
    </dgm:pt>
    <dgm:pt modelId="{0F155377-03F7-5948-8190-F5E62FDEB32E}">
      <dgm:prSet/>
      <dgm:spPr/>
      <dgm:t>
        <a:bodyPr/>
        <a:lstStyle/>
        <a:p>
          <a:pPr rtl="0"/>
          <a:r>
            <a:rPr lang="ca-ES" dirty="0" smtClean="0"/>
            <a:t>Article: </a:t>
          </a:r>
          <a:r>
            <a:rPr lang="ca-ES" dirty="0" smtClean="0">
              <a:hlinkClick xmlns:r="http://schemas.openxmlformats.org/officeDocument/2006/relationships" r:id="rId9"/>
            </a:rPr>
            <a:t>https://awwapp.com/edu/</a:t>
          </a:r>
          <a:r>
            <a:rPr lang="ca-ES" dirty="0" smtClean="0"/>
            <a:t>  </a:t>
          </a:r>
          <a:endParaRPr lang="ca-ES" dirty="0"/>
        </a:p>
      </dgm:t>
    </dgm:pt>
    <dgm:pt modelId="{F4C4627D-9E14-BC49-97F1-7636062D568A}" type="parTrans" cxnId="{218CBAB2-76F4-2942-A4AC-92A1197CBE79}">
      <dgm:prSet/>
      <dgm:spPr/>
      <dgm:t>
        <a:bodyPr/>
        <a:lstStyle/>
        <a:p>
          <a:endParaRPr lang="ca-ES"/>
        </a:p>
      </dgm:t>
    </dgm:pt>
    <dgm:pt modelId="{3A9D1E9E-5CD5-9041-9553-123985DE7850}" type="sibTrans" cxnId="{218CBAB2-76F4-2942-A4AC-92A1197CBE79}">
      <dgm:prSet/>
      <dgm:spPr/>
      <dgm:t>
        <a:bodyPr/>
        <a:lstStyle/>
        <a:p>
          <a:endParaRPr lang="ca-ES"/>
        </a:p>
      </dgm:t>
    </dgm:pt>
    <dgm:pt modelId="{F50AE2A0-9D08-294A-9D93-6C97FFF52063}">
      <dgm:prSet/>
      <dgm:spPr/>
      <dgm:t>
        <a:bodyPr/>
        <a:lstStyle/>
        <a:p>
          <a:pPr rtl="0"/>
          <a:r>
            <a:rPr lang="ca-ES" dirty="0" err="1" smtClean="0"/>
            <a:t>Practice</a:t>
          </a:r>
          <a:r>
            <a:rPr lang="ca-ES" dirty="0" smtClean="0"/>
            <a:t>: </a:t>
          </a:r>
          <a:r>
            <a:rPr lang="ca-ES" dirty="0" smtClean="0">
              <a:hlinkClick xmlns:r="http://schemas.openxmlformats.org/officeDocument/2006/relationships" r:id="rId10"/>
            </a:rPr>
            <a:t>https://awwapp.com/b/uc9gc00et/</a:t>
          </a:r>
          <a:r>
            <a:rPr lang="ca-ES" dirty="0" smtClean="0"/>
            <a:t>  </a:t>
          </a:r>
          <a:endParaRPr lang="ca-ES" dirty="0"/>
        </a:p>
      </dgm:t>
    </dgm:pt>
    <dgm:pt modelId="{17D543D3-AF02-EE46-9189-1A0D67F88F1E}" type="parTrans" cxnId="{69CF4A4A-5FB8-9244-AA6B-59C3AAA4CC68}">
      <dgm:prSet/>
      <dgm:spPr/>
      <dgm:t>
        <a:bodyPr/>
        <a:lstStyle/>
        <a:p>
          <a:endParaRPr lang="ca-ES"/>
        </a:p>
      </dgm:t>
    </dgm:pt>
    <dgm:pt modelId="{E0B32C4C-BE33-E846-8735-E1DD41CB4644}" type="sibTrans" cxnId="{69CF4A4A-5FB8-9244-AA6B-59C3AAA4CC68}">
      <dgm:prSet/>
      <dgm:spPr/>
      <dgm:t>
        <a:bodyPr/>
        <a:lstStyle/>
        <a:p>
          <a:endParaRPr lang="ca-ES"/>
        </a:p>
      </dgm:t>
    </dgm:pt>
    <dgm:pt modelId="{BA942C07-B5DB-354D-993C-B28141A3EF42}" type="pres">
      <dgm:prSet presAssocID="{6A78FB4A-E318-8044-88A7-7A1B90A9702D}" presName="diagram" presStyleCnt="0">
        <dgm:presLayoutVars>
          <dgm:dir/>
          <dgm:resizeHandles val="exact"/>
        </dgm:presLayoutVars>
      </dgm:prSet>
      <dgm:spPr/>
    </dgm:pt>
    <dgm:pt modelId="{166B2712-EFCE-2D4A-9198-D60D9E81CEF8}" type="pres">
      <dgm:prSet presAssocID="{2E91F886-9E33-8743-A88D-4AE3859F9F1D}" presName="node" presStyleLbl="node1" presStyleIdx="0" presStyleCnt="9">
        <dgm:presLayoutVars>
          <dgm:bulletEnabled val="1"/>
        </dgm:presLayoutVars>
      </dgm:prSet>
      <dgm:spPr/>
    </dgm:pt>
    <dgm:pt modelId="{8BA306EB-87DE-FD48-84A6-8812318066EC}" type="pres">
      <dgm:prSet presAssocID="{E0E6B06E-614E-1541-A75D-85CA402D28E1}" presName="sibTrans" presStyleCnt="0"/>
      <dgm:spPr/>
    </dgm:pt>
    <dgm:pt modelId="{8A3B18D1-D85B-A344-A97B-5D733E286641}" type="pres">
      <dgm:prSet presAssocID="{8B33DAA3-B97C-614E-B19D-3FAB974B49C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A22E79B-5433-1B45-8658-E563CF3D6555}" type="pres">
      <dgm:prSet presAssocID="{0BCF8211-9B87-D347-A7C8-EF779CD1BE8E}" presName="sibTrans" presStyleCnt="0"/>
      <dgm:spPr/>
    </dgm:pt>
    <dgm:pt modelId="{974415FA-4189-A342-8192-A1AD64B0FFE9}" type="pres">
      <dgm:prSet presAssocID="{48D03490-F65A-B549-8240-446C31DA39D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90BFF43-69F7-9C41-B822-B1E54DBF6B27}" type="pres">
      <dgm:prSet presAssocID="{41B37B74-6B45-FB4A-B955-F0EDF23129E3}" presName="sibTrans" presStyleCnt="0"/>
      <dgm:spPr/>
    </dgm:pt>
    <dgm:pt modelId="{AC3A4D74-BF0B-9C45-892D-1722CAA0D8BD}" type="pres">
      <dgm:prSet presAssocID="{CD52F885-3AB4-5E4F-93E9-79D48A38F6BD}" presName="node" presStyleLbl="node1" presStyleIdx="3" presStyleCnt="9">
        <dgm:presLayoutVars>
          <dgm:bulletEnabled val="1"/>
        </dgm:presLayoutVars>
      </dgm:prSet>
      <dgm:spPr/>
    </dgm:pt>
    <dgm:pt modelId="{3AC7274B-D286-EC4A-B758-B8C63D6017CD}" type="pres">
      <dgm:prSet presAssocID="{88EE755F-71AA-0A4D-9DF4-1DCAFB99B108}" presName="sibTrans" presStyleCnt="0"/>
      <dgm:spPr/>
    </dgm:pt>
    <dgm:pt modelId="{3584D65E-0EC2-9A4F-B3A5-22B1AFFE03DB}" type="pres">
      <dgm:prSet presAssocID="{4F6D2160-A0EB-3542-B3E3-606A3B0A42AE}" presName="node" presStyleLbl="node1" presStyleIdx="4" presStyleCnt="9">
        <dgm:presLayoutVars>
          <dgm:bulletEnabled val="1"/>
        </dgm:presLayoutVars>
      </dgm:prSet>
      <dgm:spPr/>
    </dgm:pt>
    <dgm:pt modelId="{4727E69B-50B6-154D-B1ED-5A4FB550AE83}" type="pres">
      <dgm:prSet presAssocID="{7F50622E-F40E-B74D-8790-D7C6B30577F7}" presName="sibTrans" presStyleCnt="0"/>
      <dgm:spPr/>
    </dgm:pt>
    <dgm:pt modelId="{ACA3CA7D-AA9B-DA45-A5BA-0B4A211713B8}" type="pres">
      <dgm:prSet presAssocID="{6FD6376B-FC33-9B44-8B7D-B77E5BCBED7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B6EE344-4C98-9647-984E-E01066D68A6F}" type="pres">
      <dgm:prSet presAssocID="{066893B6-0611-4842-BC3C-1818DB36031D}" presName="sibTrans" presStyleCnt="0"/>
      <dgm:spPr/>
    </dgm:pt>
    <dgm:pt modelId="{7E702BE9-ECD4-9941-8052-7E9C453423F4}" type="pres">
      <dgm:prSet presAssocID="{DE7F7455-A22D-B74D-989D-44537D8E05A1}" presName="node" presStyleLbl="node1" presStyleIdx="6" presStyleCnt="9">
        <dgm:presLayoutVars>
          <dgm:bulletEnabled val="1"/>
        </dgm:presLayoutVars>
      </dgm:prSet>
      <dgm:spPr/>
    </dgm:pt>
    <dgm:pt modelId="{A4CF576E-1AFA-8142-B5A7-A352B782F443}" type="pres">
      <dgm:prSet presAssocID="{8188BFEB-DE6B-1D4A-AAEC-F8182258CB88}" presName="sibTrans" presStyleCnt="0"/>
      <dgm:spPr/>
    </dgm:pt>
    <dgm:pt modelId="{D3052048-251F-934F-A52C-6A8D098BAC6F}" type="pres">
      <dgm:prSet presAssocID="{0F155377-03F7-5948-8190-F5E62FDEB32E}" presName="node" presStyleLbl="node1" presStyleIdx="7" presStyleCnt="9">
        <dgm:presLayoutVars>
          <dgm:bulletEnabled val="1"/>
        </dgm:presLayoutVars>
      </dgm:prSet>
      <dgm:spPr/>
    </dgm:pt>
    <dgm:pt modelId="{9FF6525A-FFC1-C246-9399-0C4725BFADD4}" type="pres">
      <dgm:prSet presAssocID="{3A9D1E9E-5CD5-9041-9553-123985DE7850}" presName="sibTrans" presStyleCnt="0"/>
      <dgm:spPr/>
    </dgm:pt>
    <dgm:pt modelId="{28EE5696-6A9B-3E46-9980-F5B1C463503D}" type="pres">
      <dgm:prSet presAssocID="{F50AE2A0-9D08-294A-9D93-6C97FFF52063}" presName="node" presStyleLbl="node1" presStyleIdx="8" presStyleCnt="9">
        <dgm:presLayoutVars>
          <dgm:bulletEnabled val="1"/>
        </dgm:presLayoutVars>
      </dgm:prSet>
      <dgm:spPr/>
    </dgm:pt>
  </dgm:ptLst>
  <dgm:cxnLst>
    <dgm:cxn modelId="{69CF4A4A-5FB8-9244-AA6B-59C3AAA4CC68}" srcId="{6A78FB4A-E318-8044-88A7-7A1B90A9702D}" destId="{F50AE2A0-9D08-294A-9D93-6C97FFF52063}" srcOrd="8" destOrd="0" parTransId="{17D543D3-AF02-EE46-9189-1A0D67F88F1E}" sibTransId="{E0B32C4C-BE33-E846-8735-E1DD41CB4644}"/>
    <dgm:cxn modelId="{6DE53067-25E5-C843-B1DA-1FFCB0C78898}" type="presOf" srcId="{4F6D2160-A0EB-3542-B3E3-606A3B0A42AE}" destId="{3584D65E-0EC2-9A4F-B3A5-22B1AFFE03DB}" srcOrd="0" destOrd="0" presId="urn:microsoft.com/office/officeart/2005/8/layout/default"/>
    <dgm:cxn modelId="{AF18AB17-684B-C64A-973C-CDCB582B6C84}" srcId="{6A78FB4A-E318-8044-88A7-7A1B90A9702D}" destId="{8B33DAA3-B97C-614E-B19D-3FAB974B49C8}" srcOrd="1" destOrd="0" parTransId="{859557EB-DE2D-5E44-ADAA-828E90B11DBB}" sibTransId="{0BCF8211-9B87-D347-A7C8-EF779CD1BE8E}"/>
    <dgm:cxn modelId="{9DD0F5EE-7F4C-BC43-97E4-B491391F7CDE}" srcId="{6A78FB4A-E318-8044-88A7-7A1B90A9702D}" destId="{CD52F885-3AB4-5E4F-93E9-79D48A38F6BD}" srcOrd="3" destOrd="0" parTransId="{FA99C8A9-0836-9B4E-B9D1-459A7DB7F093}" sibTransId="{88EE755F-71AA-0A4D-9DF4-1DCAFB99B108}"/>
    <dgm:cxn modelId="{10881D55-90F4-BF40-A28C-67FA6A9786C7}" type="presOf" srcId="{F50AE2A0-9D08-294A-9D93-6C97FFF52063}" destId="{28EE5696-6A9B-3E46-9980-F5B1C463503D}" srcOrd="0" destOrd="0" presId="urn:microsoft.com/office/officeart/2005/8/layout/default"/>
    <dgm:cxn modelId="{F758EA00-3092-9A4A-AE99-7B94F462788F}" srcId="{6A78FB4A-E318-8044-88A7-7A1B90A9702D}" destId="{6FD6376B-FC33-9B44-8B7D-B77E5BCBED73}" srcOrd="5" destOrd="0" parTransId="{F3810CDC-55B4-D745-9B89-89A96F6705C2}" sibTransId="{066893B6-0611-4842-BC3C-1818DB36031D}"/>
    <dgm:cxn modelId="{218CBAB2-76F4-2942-A4AC-92A1197CBE79}" srcId="{6A78FB4A-E318-8044-88A7-7A1B90A9702D}" destId="{0F155377-03F7-5948-8190-F5E62FDEB32E}" srcOrd="7" destOrd="0" parTransId="{F4C4627D-9E14-BC49-97F1-7636062D568A}" sibTransId="{3A9D1E9E-5CD5-9041-9553-123985DE7850}"/>
    <dgm:cxn modelId="{5814BE77-819A-9F4C-9320-FF0457D2393F}" type="presOf" srcId="{2E91F886-9E33-8743-A88D-4AE3859F9F1D}" destId="{166B2712-EFCE-2D4A-9198-D60D9E81CEF8}" srcOrd="0" destOrd="0" presId="urn:microsoft.com/office/officeart/2005/8/layout/default"/>
    <dgm:cxn modelId="{B0C3C811-E8E2-D546-AA44-DEC6A454BCD9}" type="presOf" srcId="{48D03490-F65A-B549-8240-446C31DA39D3}" destId="{974415FA-4189-A342-8192-A1AD64B0FFE9}" srcOrd="0" destOrd="0" presId="urn:microsoft.com/office/officeart/2005/8/layout/default"/>
    <dgm:cxn modelId="{0C2C4A32-7F02-3A41-8F52-350D5654BACD}" srcId="{6A78FB4A-E318-8044-88A7-7A1B90A9702D}" destId="{4F6D2160-A0EB-3542-B3E3-606A3B0A42AE}" srcOrd="4" destOrd="0" parTransId="{E91A8B99-70F4-EA44-9792-CBF6FC840CC3}" sibTransId="{7F50622E-F40E-B74D-8790-D7C6B30577F7}"/>
    <dgm:cxn modelId="{EAA11A92-F5AB-3947-9823-BCE11F794B25}" srcId="{6A78FB4A-E318-8044-88A7-7A1B90A9702D}" destId="{DE7F7455-A22D-B74D-989D-44537D8E05A1}" srcOrd="6" destOrd="0" parTransId="{BDF06761-EA05-8941-9610-FDC56B30C571}" sibTransId="{8188BFEB-DE6B-1D4A-AAEC-F8182258CB88}"/>
    <dgm:cxn modelId="{8B572404-E5A5-CD47-A540-11F7588006DD}" type="presOf" srcId="{8B33DAA3-B97C-614E-B19D-3FAB974B49C8}" destId="{8A3B18D1-D85B-A344-A97B-5D733E286641}" srcOrd="0" destOrd="0" presId="urn:microsoft.com/office/officeart/2005/8/layout/default"/>
    <dgm:cxn modelId="{288CA4F8-906C-FA41-B0E1-CCD883A323FC}" type="presOf" srcId="{6FD6376B-FC33-9B44-8B7D-B77E5BCBED73}" destId="{ACA3CA7D-AA9B-DA45-A5BA-0B4A211713B8}" srcOrd="0" destOrd="0" presId="urn:microsoft.com/office/officeart/2005/8/layout/default"/>
    <dgm:cxn modelId="{34FAC667-CE01-D744-ADC5-FEE24B5B45DE}" srcId="{6A78FB4A-E318-8044-88A7-7A1B90A9702D}" destId="{48D03490-F65A-B549-8240-446C31DA39D3}" srcOrd="2" destOrd="0" parTransId="{3103B806-1207-0E46-9A0A-AE890EBB8E73}" sibTransId="{41B37B74-6B45-FB4A-B955-F0EDF23129E3}"/>
    <dgm:cxn modelId="{86E7E34F-D788-F04C-B071-8B5E44242C53}" srcId="{6A78FB4A-E318-8044-88A7-7A1B90A9702D}" destId="{2E91F886-9E33-8743-A88D-4AE3859F9F1D}" srcOrd="0" destOrd="0" parTransId="{784DD67A-3811-6043-B8C1-AF0F5F10A123}" sibTransId="{E0E6B06E-614E-1541-A75D-85CA402D28E1}"/>
    <dgm:cxn modelId="{6CA97C55-C600-8E40-B2B5-252C7B99649F}" type="presOf" srcId="{CD52F885-3AB4-5E4F-93E9-79D48A38F6BD}" destId="{AC3A4D74-BF0B-9C45-892D-1722CAA0D8BD}" srcOrd="0" destOrd="0" presId="urn:microsoft.com/office/officeart/2005/8/layout/default"/>
    <dgm:cxn modelId="{7902DA39-0060-7148-BF99-EE1C870ACBDB}" type="presOf" srcId="{DE7F7455-A22D-B74D-989D-44537D8E05A1}" destId="{7E702BE9-ECD4-9941-8052-7E9C453423F4}" srcOrd="0" destOrd="0" presId="urn:microsoft.com/office/officeart/2005/8/layout/default"/>
    <dgm:cxn modelId="{48585E3F-821C-AF4F-9A93-E31C71125BBA}" type="presOf" srcId="{6A78FB4A-E318-8044-88A7-7A1B90A9702D}" destId="{BA942C07-B5DB-354D-993C-B28141A3EF42}" srcOrd="0" destOrd="0" presId="urn:microsoft.com/office/officeart/2005/8/layout/default"/>
    <dgm:cxn modelId="{91BD2D10-52D3-C64F-9D6B-E4B5D57EBD27}" type="presOf" srcId="{0F155377-03F7-5948-8190-F5E62FDEB32E}" destId="{D3052048-251F-934F-A52C-6A8D098BAC6F}" srcOrd="0" destOrd="0" presId="urn:microsoft.com/office/officeart/2005/8/layout/default"/>
    <dgm:cxn modelId="{3F1BFAE8-D671-134E-A8FB-4FC4545D181C}" type="presParOf" srcId="{BA942C07-B5DB-354D-993C-B28141A3EF42}" destId="{166B2712-EFCE-2D4A-9198-D60D9E81CEF8}" srcOrd="0" destOrd="0" presId="urn:microsoft.com/office/officeart/2005/8/layout/default"/>
    <dgm:cxn modelId="{5F5BF139-0D9B-AD4E-A7D3-51EC97B98978}" type="presParOf" srcId="{BA942C07-B5DB-354D-993C-B28141A3EF42}" destId="{8BA306EB-87DE-FD48-84A6-8812318066EC}" srcOrd="1" destOrd="0" presId="urn:microsoft.com/office/officeart/2005/8/layout/default"/>
    <dgm:cxn modelId="{C361B191-4FC7-9448-AC5A-D304B3BEE941}" type="presParOf" srcId="{BA942C07-B5DB-354D-993C-B28141A3EF42}" destId="{8A3B18D1-D85B-A344-A97B-5D733E286641}" srcOrd="2" destOrd="0" presId="urn:microsoft.com/office/officeart/2005/8/layout/default"/>
    <dgm:cxn modelId="{4B3AC49F-2D47-174C-9583-4B944403C687}" type="presParOf" srcId="{BA942C07-B5DB-354D-993C-B28141A3EF42}" destId="{FA22E79B-5433-1B45-8658-E563CF3D6555}" srcOrd="3" destOrd="0" presId="urn:microsoft.com/office/officeart/2005/8/layout/default"/>
    <dgm:cxn modelId="{04D0699F-27A3-F748-AC07-428CD544D7DB}" type="presParOf" srcId="{BA942C07-B5DB-354D-993C-B28141A3EF42}" destId="{974415FA-4189-A342-8192-A1AD64B0FFE9}" srcOrd="4" destOrd="0" presId="urn:microsoft.com/office/officeart/2005/8/layout/default"/>
    <dgm:cxn modelId="{6B7F7940-1FC0-5343-815B-F1DEC816B70A}" type="presParOf" srcId="{BA942C07-B5DB-354D-993C-B28141A3EF42}" destId="{A90BFF43-69F7-9C41-B822-B1E54DBF6B27}" srcOrd="5" destOrd="0" presId="urn:microsoft.com/office/officeart/2005/8/layout/default"/>
    <dgm:cxn modelId="{119BE3BA-769F-B545-8033-43D69200D615}" type="presParOf" srcId="{BA942C07-B5DB-354D-993C-B28141A3EF42}" destId="{AC3A4D74-BF0B-9C45-892D-1722CAA0D8BD}" srcOrd="6" destOrd="0" presId="urn:microsoft.com/office/officeart/2005/8/layout/default"/>
    <dgm:cxn modelId="{54E24956-F1F4-2D48-ABFB-485B091A2307}" type="presParOf" srcId="{BA942C07-B5DB-354D-993C-B28141A3EF42}" destId="{3AC7274B-D286-EC4A-B758-B8C63D6017CD}" srcOrd="7" destOrd="0" presId="urn:microsoft.com/office/officeart/2005/8/layout/default"/>
    <dgm:cxn modelId="{C1CFA24B-8C55-C74B-84B1-E852A3D6BFD2}" type="presParOf" srcId="{BA942C07-B5DB-354D-993C-B28141A3EF42}" destId="{3584D65E-0EC2-9A4F-B3A5-22B1AFFE03DB}" srcOrd="8" destOrd="0" presId="urn:microsoft.com/office/officeart/2005/8/layout/default"/>
    <dgm:cxn modelId="{0F7E1B7E-AD4B-8D45-B8CA-885B7677CE85}" type="presParOf" srcId="{BA942C07-B5DB-354D-993C-B28141A3EF42}" destId="{4727E69B-50B6-154D-B1ED-5A4FB550AE83}" srcOrd="9" destOrd="0" presId="urn:microsoft.com/office/officeart/2005/8/layout/default"/>
    <dgm:cxn modelId="{F86084F0-871A-8D43-BC34-C40B3C121962}" type="presParOf" srcId="{BA942C07-B5DB-354D-993C-B28141A3EF42}" destId="{ACA3CA7D-AA9B-DA45-A5BA-0B4A211713B8}" srcOrd="10" destOrd="0" presId="urn:microsoft.com/office/officeart/2005/8/layout/default"/>
    <dgm:cxn modelId="{1FE9C954-32BA-4C40-84AB-DF5196A599BE}" type="presParOf" srcId="{BA942C07-B5DB-354D-993C-B28141A3EF42}" destId="{5B6EE344-4C98-9647-984E-E01066D68A6F}" srcOrd="11" destOrd="0" presId="urn:microsoft.com/office/officeart/2005/8/layout/default"/>
    <dgm:cxn modelId="{3FB8D7A3-D528-D94B-B13E-BC12DF078D7E}" type="presParOf" srcId="{BA942C07-B5DB-354D-993C-B28141A3EF42}" destId="{7E702BE9-ECD4-9941-8052-7E9C453423F4}" srcOrd="12" destOrd="0" presId="urn:microsoft.com/office/officeart/2005/8/layout/default"/>
    <dgm:cxn modelId="{F9A77CB2-A96B-EB45-AFB6-927CC6F8DFA6}" type="presParOf" srcId="{BA942C07-B5DB-354D-993C-B28141A3EF42}" destId="{A4CF576E-1AFA-8142-B5A7-A352B782F443}" srcOrd="13" destOrd="0" presId="urn:microsoft.com/office/officeart/2005/8/layout/default"/>
    <dgm:cxn modelId="{EDC6A5E5-5C18-0347-A6CC-9064D4E60870}" type="presParOf" srcId="{BA942C07-B5DB-354D-993C-B28141A3EF42}" destId="{D3052048-251F-934F-A52C-6A8D098BAC6F}" srcOrd="14" destOrd="0" presId="urn:microsoft.com/office/officeart/2005/8/layout/default"/>
    <dgm:cxn modelId="{67F34EE1-DF41-834A-8E33-5FC61DB4D4A8}" type="presParOf" srcId="{BA942C07-B5DB-354D-993C-B28141A3EF42}" destId="{9FF6525A-FFC1-C246-9399-0C4725BFADD4}" srcOrd="15" destOrd="0" presId="urn:microsoft.com/office/officeart/2005/8/layout/default"/>
    <dgm:cxn modelId="{CC0E138A-FA39-0B46-93AA-4E37493DACD8}" type="presParOf" srcId="{BA942C07-B5DB-354D-993C-B28141A3EF42}" destId="{28EE5696-6A9B-3E46-9980-F5B1C463503D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7F3603-C398-5F4F-BB3C-941C122EC1C4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58D84829-F3D0-F64C-8806-EDEB75C78126}">
      <dgm:prSet/>
      <dgm:spPr/>
      <dgm:t>
        <a:bodyPr/>
        <a:lstStyle/>
        <a:p>
          <a:pPr rtl="0"/>
          <a:r>
            <a:rPr lang="ca-ES" smtClean="0"/>
            <a:t>Collaborative activities go beyond communication: the partners are not just recipients of information; they are team-members, co-authors and co-creators.</a:t>
          </a:r>
          <a:endParaRPr lang="ca-ES"/>
        </a:p>
      </dgm:t>
    </dgm:pt>
    <dgm:pt modelId="{E044F93C-3EAC-FE4D-B076-C98D8B978338}" type="parTrans" cxnId="{B16CC42F-4A9A-3C40-B149-280129CC26C9}">
      <dgm:prSet/>
      <dgm:spPr/>
      <dgm:t>
        <a:bodyPr/>
        <a:lstStyle/>
        <a:p>
          <a:endParaRPr lang="ca-ES"/>
        </a:p>
      </dgm:t>
    </dgm:pt>
    <dgm:pt modelId="{094AC2DA-B245-C642-AECC-440E87C53745}" type="sibTrans" cxnId="{B16CC42F-4A9A-3C40-B149-280129CC26C9}">
      <dgm:prSet/>
      <dgm:spPr/>
      <dgm:t>
        <a:bodyPr/>
        <a:lstStyle/>
        <a:p>
          <a:endParaRPr lang="ca-ES"/>
        </a:p>
      </dgm:t>
    </dgm:pt>
    <dgm:pt modelId="{F41F06CF-9253-894D-8E9C-E9F2B73BE6DA}">
      <dgm:prSet/>
      <dgm:spPr/>
      <dgm:t>
        <a:bodyPr/>
        <a:lstStyle/>
        <a:p>
          <a:pPr rtl="0"/>
          <a:r>
            <a:rPr lang="ca-ES" dirty="0" err="1" smtClean="0"/>
            <a:t>Collaboration</a:t>
          </a:r>
          <a:r>
            <a:rPr lang="ca-ES" dirty="0" smtClean="0"/>
            <a:t> </a:t>
          </a:r>
          <a:r>
            <a:rPr lang="ca-ES" dirty="0" err="1" smtClean="0"/>
            <a:t>means</a:t>
          </a:r>
          <a:r>
            <a:rPr lang="ca-ES" dirty="0" smtClean="0"/>
            <a:t> </a:t>
          </a:r>
          <a:r>
            <a:rPr lang="ca-ES" dirty="0" err="1" smtClean="0"/>
            <a:t>that</a:t>
          </a:r>
          <a:r>
            <a:rPr lang="ca-ES" dirty="0" smtClean="0"/>
            <a:t> </a:t>
          </a:r>
          <a:r>
            <a:rPr lang="ca-ES" dirty="0" err="1" smtClean="0"/>
            <a:t>both</a:t>
          </a:r>
          <a:r>
            <a:rPr lang="ca-ES" dirty="0" smtClean="0"/>
            <a:t> classes </a:t>
          </a:r>
          <a:r>
            <a:rPr lang="ca-ES" dirty="0" err="1" smtClean="0"/>
            <a:t>need</a:t>
          </a:r>
          <a:r>
            <a:rPr lang="ca-ES" dirty="0" smtClean="0"/>
            <a:t> </a:t>
          </a:r>
          <a:r>
            <a:rPr lang="ca-ES" dirty="0" err="1" smtClean="0"/>
            <a:t>the</a:t>
          </a:r>
          <a:r>
            <a:rPr lang="ca-ES" dirty="0" smtClean="0"/>
            <a:t> </a:t>
          </a:r>
          <a:r>
            <a:rPr lang="ca-ES" dirty="0" err="1" smtClean="0"/>
            <a:t>contribution</a:t>
          </a:r>
          <a:r>
            <a:rPr lang="ca-ES" dirty="0" smtClean="0"/>
            <a:t> of </a:t>
          </a:r>
          <a:r>
            <a:rPr lang="ca-ES" dirty="0" err="1" smtClean="0"/>
            <a:t>their</a:t>
          </a:r>
          <a:r>
            <a:rPr lang="ca-ES" dirty="0" smtClean="0"/>
            <a:t> </a:t>
          </a:r>
          <a:r>
            <a:rPr lang="ca-ES" dirty="0" err="1" smtClean="0"/>
            <a:t>partner</a:t>
          </a:r>
          <a:r>
            <a:rPr lang="ca-ES" dirty="0" smtClean="0"/>
            <a:t> </a:t>
          </a:r>
          <a:r>
            <a:rPr lang="ca-ES" dirty="0" err="1" smtClean="0"/>
            <a:t>class</a:t>
          </a:r>
          <a:r>
            <a:rPr lang="ca-ES" dirty="0" smtClean="0"/>
            <a:t> to </a:t>
          </a:r>
          <a:r>
            <a:rPr lang="ca-ES" dirty="0" err="1" smtClean="0"/>
            <a:t>complete</a:t>
          </a:r>
          <a:r>
            <a:rPr lang="ca-ES" dirty="0" smtClean="0"/>
            <a:t> </a:t>
          </a:r>
          <a:r>
            <a:rPr lang="ca-ES" dirty="0" err="1" smtClean="0"/>
            <a:t>the</a:t>
          </a:r>
          <a:r>
            <a:rPr lang="ca-ES" dirty="0" smtClean="0"/>
            <a:t> </a:t>
          </a:r>
          <a:r>
            <a:rPr lang="ca-ES" dirty="0" err="1" smtClean="0"/>
            <a:t>activity</a:t>
          </a:r>
          <a:r>
            <a:rPr lang="ca-ES" dirty="0" smtClean="0"/>
            <a:t>.</a:t>
          </a:r>
          <a:endParaRPr lang="ca-ES" dirty="0"/>
        </a:p>
      </dgm:t>
    </dgm:pt>
    <dgm:pt modelId="{56B4605C-C23D-0E45-8A84-506A9B887E43}" type="parTrans" cxnId="{4EBF4385-8CC4-154A-8EB6-A622CF7B4EA0}">
      <dgm:prSet/>
      <dgm:spPr/>
      <dgm:t>
        <a:bodyPr/>
        <a:lstStyle/>
        <a:p>
          <a:endParaRPr lang="ca-ES"/>
        </a:p>
      </dgm:t>
    </dgm:pt>
    <dgm:pt modelId="{298DAD03-E315-2145-B172-79948AED6D7B}" type="sibTrans" cxnId="{4EBF4385-8CC4-154A-8EB6-A622CF7B4EA0}">
      <dgm:prSet/>
      <dgm:spPr/>
      <dgm:t>
        <a:bodyPr/>
        <a:lstStyle/>
        <a:p>
          <a:endParaRPr lang="ca-ES"/>
        </a:p>
      </dgm:t>
    </dgm:pt>
    <dgm:pt modelId="{7C0A4C01-3E38-5B4D-8336-7C8169E6A502}">
      <dgm:prSet/>
      <dgm:spPr/>
      <dgm:t>
        <a:bodyPr/>
        <a:lstStyle/>
        <a:p>
          <a:pPr rtl="0"/>
          <a:r>
            <a:rPr lang="ca-ES" smtClean="0"/>
            <a:t>Working in mixed-nationality groups is a very effective practice for collaborative work. (small group from one class + small group from another class = mixed-nationality group)</a:t>
          </a:r>
          <a:endParaRPr lang="ca-ES"/>
        </a:p>
      </dgm:t>
    </dgm:pt>
    <dgm:pt modelId="{88331E18-EA0A-6140-90CE-BD4DC30CFAB8}" type="parTrans" cxnId="{C0B57B14-8CBC-A44E-AC18-6819187C5745}">
      <dgm:prSet/>
      <dgm:spPr/>
      <dgm:t>
        <a:bodyPr/>
        <a:lstStyle/>
        <a:p>
          <a:endParaRPr lang="ca-ES"/>
        </a:p>
      </dgm:t>
    </dgm:pt>
    <dgm:pt modelId="{BBBB6300-4CF7-6246-962F-FE7B3E4CE8E7}" type="sibTrans" cxnId="{C0B57B14-8CBC-A44E-AC18-6819187C5745}">
      <dgm:prSet/>
      <dgm:spPr/>
      <dgm:t>
        <a:bodyPr/>
        <a:lstStyle/>
        <a:p>
          <a:endParaRPr lang="ca-ES"/>
        </a:p>
      </dgm:t>
    </dgm:pt>
    <dgm:pt modelId="{3BA704C2-88C8-394F-8909-CEDE19D08DBD}" type="pres">
      <dgm:prSet presAssocID="{487F3603-C398-5F4F-BB3C-941C122EC1C4}" presName="Name0" presStyleCnt="0">
        <dgm:presLayoutVars>
          <dgm:chMax val="7"/>
          <dgm:chPref val="7"/>
          <dgm:dir/>
        </dgm:presLayoutVars>
      </dgm:prSet>
      <dgm:spPr/>
    </dgm:pt>
    <dgm:pt modelId="{95DFC3A5-0C3D-4B45-BA4A-EDCEBA349C2A}" type="pres">
      <dgm:prSet presAssocID="{487F3603-C398-5F4F-BB3C-941C122EC1C4}" presName="Name1" presStyleCnt="0"/>
      <dgm:spPr/>
    </dgm:pt>
    <dgm:pt modelId="{58BC3DEC-4873-614B-86C5-BDF6CE81C9F5}" type="pres">
      <dgm:prSet presAssocID="{487F3603-C398-5F4F-BB3C-941C122EC1C4}" presName="cycle" presStyleCnt="0"/>
      <dgm:spPr/>
    </dgm:pt>
    <dgm:pt modelId="{DD17FA94-94FB-354D-A161-B5F48F436315}" type="pres">
      <dgm:prSet presAssocID="{487F3603-C398-5F4F-BB3C-941C122EC1C4}" presName="srcNode" presStyleLbl="node1" presStyleIdx="0" presStyleCnt="3"/>
      <dgm:spPr/>
    </dgm:pt>
    <dgm:pt modelId="{D4EBB589-26A5-3C4D-919C-D1A6B49B5E50}" type="pres">
      <dgm:prSet presAssocID="{487F3603-C398-5F4F-BB3C-941C122EC1C4}" presName="conn" presStyleLbl="parChTrans1D2" presStyleIdx="0" presStyleCnt="1"/>
      <dgm:spPr/>
    </dgm:pt>
    <dgm:pt modelId="{6A258FB1-14A6-FC43-96BB-0DA9C33DA58A}" type="pres">
      <dgm:prSet presAssocID="{487F3603-C398-5F4F-BB3C-941C122EC1C4}" presName="extraNode" presStyleLbl="node1" presStyleIdx="0" presStyleCnt="3"/>
      <dgm:spPr/>
    </dgm:pt>
    <dgm:pt modelId="{3E06E221-AB1A-8B41-81D7-B962D675CB1B}" type="pres">
      <dgm:prSet presAssocID="{487F3603-C398-5F4F-BB3C-941C122EC1C4}" presName="dstNode" presStyleLbl="node1" presStyleIdx="0" presStyleCnt="3"/>
      <dgm:spPr/>
    </dgm:pt>
    <dgm:pt modelId="{29AF8062-BA26-B849-B1E9-04A2B6A651CF}" type="pres">
      <dgm:prSet presAssocID="{58D84829-F3D0-F64C-8806-EDEB75C78126}" presName="text_1" presStyleLbl="node1" presStyleIdx="0" presStyleCnt="3">
        <dgm:presLayoutVars>
          <dgm:bulletEnabled val="1"/>
        </dgm:presLayoutVars>
      </dgm:prSet>
      <dgm:spPr/>
    </dgm:pt>
    <dgm:pt modelId="{BF787040-C729-044B-A392-32C5DE0BF435}" type="pres">
      <dgm:prSet presAssocID="{58D84829-F3D0-F64C-8806-EDEB75C78126}" presName="accent_1" presStyleCnt="0"/>
      <dgm:spPr/>
    </dgm:pt>
    <dgm:pt modelId="{A64F9384-654E-6A44-B28B-11AE803F618D}" type="pres">
      <dgm:prSet presAssocID="{58D84829-F3D0-F64C-8806-EDEB75C78126}" presName="accentRepeatNode" presStyleLbl="solidFgAcc1" presStyleIdx="0" presStyleCnt="3"/>
      <dgm:spPr/>
    </dgm:pt>
    <dgm:pt modelId="{8AEACAB5-7D85-804B-B845-0CF55C6D17EB}" type="pres">
      <dgm:prSet presAssocID="{F41F06CF-9253-894D-8E9C-E9F2B73BE6DA}" presName="text_2" presStyleLbl="node1" presStyleIdx="1" presStyleCnt="3">
        <dgm:presLayoutVars>
          <dgm:bulletEnabled val="1"/>
        </dgm:presLayoutVars>
      </dgm:prSet>
      <dgm:spPr/>
    </dgm:pt>
    <dgm:pt modelId="{07FE2358-83BC-C34A-8405-5819A4D2CC8D}" type="pres">
      <dgm:prSet presAssocID="{F41F06CF-9253-894D-8E9C-E9F2B73BE6DA}" presName="accent_2" presStyleCnt="0"/>
      <dgm:spPr/>
    </dgm:pt>
    <dgm:pt modelId="{1884C0E5-6A3C-5743-84E9-A0CBDD94EDE5}" type="pres">
      <dgm:prSet presAssocID="{F41F06CF-9253-894D-8E9C-E9F2B73BE6DA}" presName="accentRepeatNode" presStyleLbl="solidFgAcc1" presStyleIdx="1" presStyleCnt="3"/>
      <dgm:spPr/>
    </dgm:pt>
    <dgm:pt modelId="{2523B2DD-3C03-AC4E-A8BC-9BE287088A73}" type="pres">
      <dgm:prSet presAssocID="{7C0A4C01-3E38-5B4D-8336-7C8169E6A502}" presName="text_3" presStyleLbl="node1" presStyleIdx="2" presStyleCnt="3">
        <dgm:presLayoutVars>
          <dgm:bulletEnabled val="1"/>
        </dgm:presLayoutVars>
      </dgm:prSet>
      <dgm:spPr/>
    </dgm:pt>
    <dgm:pt modelId="{8E8E9C2B-FC6A-434F-AEB4-69F33416BC4C}" type="pres">
      <dgm:prSet presAssocID="{7C0A4C01-3E38-5B4D-8336-7C8169E6A502}" presName="accent_3" presStyleCnt="0"/>
      <dgm:spPr/>
    </dgm:pt>
    <dgm:pt modelId="{1905F04D-4A42-BC45-8726-843C9F8B2D02}" type="pres">
      <dgm:prSet presAssocID="{7C0A4C01-3E38-5B4D-8336-7C8169E6A502}" presName="accentRepeatNode" presStyleLbl="solidFgAcc1" presStyleIdx="2" presStyleCnt="3"/>
      <dgm:spPr/>
    </dgm:pt>
  </dgm:ptLst>
  <dgm:cxnLst>
    <dgm:cxn modelId="{9817E4FD-DBC6-9B4E-8C5B-2A003610A409}" type="presOf" srcId="{094AC2DA-B245-C642-AECC-440E87C53745}" destId="{D4EBB589-26A5-3C4D-919C-D1A6B49B5E50}" srcOrd="0" destOrd="0" presId="urn:microsoft.com/office/officeart/2008/layout/VerticalCurvedList"/>
    <dgm:cxn modelId="{8BBD2DC7-961F-C545-B53D-6884A3E01333}" type="presOf" srcId="{487F3603-C398-5F4F-BB3C-941C122EC1C4}" destId="{3BA704C2-88C8-394F-8909-CEDE19D08DBD}" srcOrd="0" destOrd="0" presId="urn:microsoft.com/office/officeart/2008/layout/VerticalCurvedList"/>
    <dgm:cxn modelId="{1C67EE02-978F-6542-8D24-DA2932F5A6DF}" type="presOf" srcId="{7C0A4C01-3E38-5B4D-8336-7C8169E6A502}" destId="{2523B2DD-3C03-AC4E-A8BC-9BE287088A73}" srcOrd="0" destOrd="0" presId="urn:microsoft.com/office/officeart/2008/layout/VerticalCurvedList"/>
    <dgm:cxn modelId="{B16CC42F-4A9A-3C40-B149-280129CC26C9}" srcId="{487F3603-C398-5F4F-BB3C-941C122EC1C4}" destId="{58D84829-F3D0-F64C-8806-EDEB75C78126}" srcOrd="0" destOrd="0" parTransId="{E044F93C-3EAC-FE4D-B076-C98D8B978338}" sibTransId="{094AC2DA-B245-C642-AECC-440E87C53745}"/>
    <dgm:cxn modelId="{EC005C2B-13D1-ED48-9579-4327D8658ED6}" type="presOf" srcId="{F41F06CF-9253-894D-8E9C-E9F2B73BE6DA}" destId="{8AEACAB5-7D85-804B-B845-0CF55C6D17EB}" srcOrd="0" destOrd="0" presId="urn:microsoft.com/office/officeart/2008/layout/VerticalCurvedList"/>
    <dgm:cxn modelId="{C0B57B14-8CBC-A44E-AC18-6819187C5745}" srcId="{487F3603-C398-5F4F-BB3C-941C122EC1C4}" destId="{7C0A4C01-3E38-5B4D-8336-7C8169E6A502}" srcOrd="2" destOrd="0" parTransId="{88331E18-EA0A-6140-90CE-BD4DC30CFAB8}" sibTransId="{BBBB6300-4CF7-6246-962F-FE7B3E4CE8E7}"/>
    <dgm:cxn modelId="{4EBF4385-8CC4-154A-8EB6-A622CF7B4EA0}" srcId="{487F3603-C398-5F4F-BB3C-941C122EC1C4}" destId="{F41F06CF-9253-894D-8E9C-E9F2B73BE6DA}" srcOrd="1" destOrd="0" parTransId="{56B4605C-C23D-0E45-8A84-506A9B887E43}" sibTransId="{298DAD03-E315-2145-B172-79948AED6D7B}"/>
    <dgm:cxn modelId="{A5D6C2DF-3127-7941-BF30-46C41DC5DA5E}" type="presOf" srcId="{58D84829-F3D0-F64C-8806-EDEB75C78126}" destId="{29AF8062-BA26-B849-B1E9-04A2B6A651CF}" srcOrd="0" destOrd="0" presId="urn:microsoft.com/office/officeart/2008/layout/VerticalCurvedList"/>
    <dgm:cxn modelId="{7AB4FCE7-3767-8045-AF24-8B43BF5B472F}" type="presParOf" srcId="{3BA704C2-88C8-394F-8909-CEDE19D08DBD}" destId="{95DFC3A5-0C3D-4B45-BA4A-EDCEBA349C2A}" srcOrd="0" destOrd="0" presId="urn:microsoft.com/office/officeart/2008/layout/VerticalCurvedList"/>
    <dgm:cxn modelId="{F30DD0C5-AB03-FE46-8CAA-0D0A8755294A}" type="presParOf" srcId="{95DFC3A5-0C3D-4B45-BA4A-EDCEBA349C2A}" destId="{58BC3DEC-4873-614B-86C5-BDF6CE81C9F5}" srcOrd="0" destOrd="0" presId="urn:microsoft.com/office/officeart/2008/layout/VerticalCurvedList"/>
    <dgm:cxn modelId="{FC4E3040-DB38-0846-BAE1-93095A6A81D6}" type="presParOf" srcId="{58BC3DEC-4873-614B-86C5-BDF6CE81C9F5}" destId="{DD17FA94-94FB-354D-A161-B5F48F436315}" srcOrd="0" destOrd="0" presId="urn:microsoft.com/office/officeart/2008/layout/VerticalCurvedList"/>
    <dgm:cxn modelId="{F6A3684E-5278-B042-A72B-10D9054610DD}" type="presParOf" srcId="{58BC3DEC-4873-614B-86C5-BDF6CE81C9F5}" destId="{D4EBB589-26A5-3C4D-919C-D1A6B49B5E50}" srcOrd="1" destOrd="0" presId="urn:microsoft.com/office/officeart/2008/layout/VerticalCurvedList"/>
    <dgm:cxn modelId="{CF26258C-D796-AD4E-8D4E-3D05C3703DEA}" type="presParOf" srcId="{58BC3DEC-4873-614B-86C5-BDF6CE81C9F5}" destId="{6A258FB1-14A6-FC43-96BB-0DA9C33DA58A}" srcOrd="2" destOrd="0" presId="urn:microsoft.com/office/officeart/2008/layout/VerticalCurvedList"/>
    <dgm:cxn modelId="{62A23583-C8DD-EC40-8F42-8405B0774C64}" type="presParOf" srcId="{58BC3DEC-4873-614B-86C5-BDF6CE81C9F5}" destId="{3E06E221-AB1A-8B41-81D7-B962D675CB1B}" srcOrd="3" destOrd="0" presId="urn:microsoft.com/office/officeart/2008/layout/VerticalCurvedList"/>
    <dgm:cxn modelId="{E88F8BDF-B797-F543-ABEE-358E42BF43D0}" type="presParOf" srcId="{95DFC3A5-0C3D-4B45-BA4A-EDCEBA349C2A}" destId="{29AF8062-BA26-B849-B1E9-04A2B6A651CF}" srcOrd="1" destOrd="0" presId="urn:microsoft.com/office/officeart/2008/layout/VerticalCurvedList"/>
    <dgm:cxn modelId="{CDC49652-B99B-DA4C-A019-277E3AEC0302}" type="presParOf" srcId="{95DFC3A5-0C3D-4B45-BA4A-EDCEBA349C2A}" destId="{BF787040-C729-044B-A392-32C5DE0BF435}" srcOrd="2" destOrd="0" presId="urn:microsoft.com/office/officeart/2008/layout/VerticalCurvedList"/>
    <dgm:cxn modelId="{79257ADE-E72A-4D4B-9B94-66894DD5E7AD}" type="presParOf" srcId="{BF787040-C729-044B-A392-32C5DE0BF435}" destId="{A64F9384-654E-6A44-B28B-11AE803F618D}" srcOrd="0" destOrd="0" presId="urn:microsoft.com/office/officeart/2008/layout/VerticalCurvedList"/>
    <dgm:cxn modelId="{8C7E67E6-53B8-944E-9B33-0E92194FAC76}" type="presParOf" srcId="{95DFC3A5-0C3D-4B45-BA4A-EDCEBA349C2A}" destId="{8AEACAB5-7D85-804B-B845-0CF55C6D17EB}" srcOrd="3" destOrd="0" presId="urn:microsoft.com/office/officeart/2008/layout/VerticalCurvedList"/>
    <dgm:cxn modelId="{DDBBCF84-2550-0849-A3A4-8E9266CC5D71}" type="presParOf" srcId="{95DFC3A5-0C3D-4B45-BA4A-EDCEBA349C2A}" destId="{07FE2358-83BC-C34A-8405-5819A4D2CC8D}" srcOrd="4" destOrd="0" presId="urn:microsoft.com/office/officeart/2008/layout/VerticalCurvedList"/>
    <dgm:cxn modelId="{75A7C748-FE44-BA48-83EF-A54922C1433C}" type="presParOf" srcId="{07FE2358-83BC-C34A-8405-5819A4D2CC8D}" destId="{1884C0E5-6A3C-5743-84E9-A0CBDD94EDE5}" srcOrd="0" destOrd="0" presId="urn:microsoft.com/office/officeart/2008/layout/VerticalCurvedList"/>
    <dgm:cxn modelId="{A3253F2B-495C-0B45-809A-BC5FBB12C9B4}" type="presParOf" srcId="{95DFC3A5-0C3D-4B45-BA4A-EDCEBA349C2A}" destId="{2523B2DD-3C03-AC4E-A8BC-9BE287088A73}" srcOrd="5" destOrd="0" presId="urn:microsoft.com/office/officeart/2008/layout/VerticalCurvedList"/>
    <dgm:cxn modelId="{0B9F4CFF-1B7A-7349-A660-42EE9A24F3E0}" type="presParOf" srcId="{95DFC3A5-0C3D-4B45-BA4A-EDCEBA349C2A}" destId="{8E8E9C2B-FC6A-434F-AEB4-69F33416BC4C}" srcOrd="6" destOrd="0" presId="urn:microsoft.com/office/officeart/2008/layout/VerticalCurvedList"/>
    <dgm:cxn modelId="{9E695A15-C990-C145-9BFC-278C2E513278}" type="presParOf" srcId="{8E8E9C2B-FC6A-434F-AEB4-69F33416BC4C}" destId="{1905F04D-4A42-BC45-8726-843C9F8B2D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5553CF-1372-FF42-99D5-356180F2177D}" type="doc">
      <dgm:prSet loTypeId="urn:microsoft.com/office/officeart/2005/8/layout/hList3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531DEA53-67F7-E54A-9B98-B770C0A4E065}">
      <dgm:prSet/>
      <dgm:spPr/>
      <dgm:t>
        <a:bodyPr/>
        <a:lstStyle/>
        <a:p>
          <a:pPr rtl="0"/>
          <a:r>
            <a:rPr lang="ca-ES" dirty="0" smtClean="0"/>
            <a:t>In </a:t>
          </a:r>
          <a:r>
            <a:rPr lang="ca-ES" dirty="0" err="1" smtClean="0"/>
            <a:t>groups</a:t>
          </a:r>
          <a:r>
            <a:rPr lang="ca-ES" dirty="0" smtClean="0"/>
            <a:t>, </a:t>
          </a:r>
          <a:r>
            <a:rPr lang="ca-ES" dirty="0" err="1" smtClean="0"/>
            <a:t>discuss</a:t>
          </a:r>
          <a:r>
            <a:rPr lang="ca-ES" dirty="0" smtClean="0"/>
            <a:t> </a:t>
          </a:r>
          <a:r>
            <a:rPr lang="ca-ES" dirty="0" err="1" smtClean="0"/>
            <a:t>the</a:t>
          </a:r>
          <a:r>
            <a:rPr lang="ca-ES" dirty="0" smtClean="0"/>
            <a:t> </a:t>
          </a:r>
          <a:r>
            <a:rPr lang="ca-ES" dirty="0" err="1" smtClean="0"/>
            <a:t>following</a:t>
          </a:r>
          <a:r>
            <a:rPr lang="ca-ES" dirty="0" smtClean="0"/>
            <a:t> tips. </a:t>
          </a:r>
          <a:r>
            <a:rPr lang="ca-ES" dirty="0" err="1" smtClean="0"/>
            <a:t>You’ve</a:t>
          </a:r>
          <a:r>
            <a:rPr lang="ca-ES" dirty="0" smtClean="0"/>
            <a:t> got 2-3 min. For </a:t>
          </a:r>
          <a:r>
            <a:rPr lang="ca-ES" dirty="0" err="1" smtClean="0"/>
            <a:t>each</a:t>
          </a:r>
          <a:r>
            <a:rPr lang="ca-ES" dirty="0" smtClean="0"/>
            <a:t> </a:t>
          </a:r>
          <a:r>
            <a:rPr lang="ca-ES" dirty="0" err="1" smtClean="0"/>
            <a:t>one</a:t>
          </a:r>
          <a:r>
            <a:rPr lang="ca-ES" dirty="0" smtClean="0"/>
            <a:t>.</a:t>
          </a:r>
          <a:endParaRPr lang="ca-ES" dirty="0"/>
        </a:p>
      </dgm:t>
    </dgm:pt>
    <dgm:pt modelId="{EA79A56E-BF39-A047-9869-5A0CBAD3E54F}" type="parTrans" cxnId="{7BB2664E-B9FD-8F45-9F91-B1E46D056CC2}">
      <dgm:prSet/>
      <dgm:spPr/>
      <dgm:t>
        <a:bodyPr/>
        <a:lstStyle/>
        <a:p>
          <a:endParaRPr lang="ca-ES"/>
        </a:p>
      </dgm:t>
    </dgm:pt>
    <dgm:pt modelId="{9A8C4003-B973-2A4F-9C11-AD019EA8848C}" type="sibTrans" cxnId="{7BB2664E-B9FD-8F45-9F91-B1E46D056CC2}">
      <dgm:prSet/>
      <dgm:spPr/>
      <dgm:t>
        <a:bodyPr/>
        <a:lstStyle/>
        <a:p>
          <a:endParaRPr lang="ca-ES"/>
        </a:p>
      </dgm:t>
    </dgm:pt>
    <dgm:pt modelId="{2E807ACA-1D27-C848-84B4-496F121309A8}">
      <dgm:prSet/>
      <dgm:spPr/>
      <dgm:t>
        <a:bodyPr/>
        <a:lstStyle/>
        <a:p>
          <a:pPr rtl="0"/>
          <a:r>
            <a:rPr lang="ca-ES" smtClean="0"/>
            <a:t>I do this (How well does it work?</a:t>
          </a:r>
          <a:endParaRPr lang="ca-ES"/>
        </a:p>
      </dgm:t>
    </dgm:pt>
    <dgm:pt modelId="{69109412-C2BD-AE4F-8F33-E2B124E3E282}" type="parTrans" cxnId="{350A4B97-A2E8-544D-A8B6-72ACF5EF6FEF}">
      <dgm:prSet/>
      <dgm:spPr/>
      <dgm:t>
        <a:bodyPr/>
        <a:lstStyle/>
        <a:p>
          <a:endParaRPr lang="ca-ES"/>
        </a:p>
      </dgm:t>
    </dgm:pt>
    <dgm:pt modelId="{8C5A4D05-E22A-A54A-9A81-26815D25D2B9}" type="sibTrans" cxnId="{350A4B97-A2E8-544D-A8B6-72ACF5EF6FEF}">
      <dgm:prSet/>
      <dgm:spPr/>
      <dgm:t>
        <a:bodyPr/>
        <a:lstStyle/>
        <a:p>
          <a:endParaRPr lang="ca-ES"/>
        </a:p>
      </dgm:t>
    </dgm:pt>
    <dgm:pt modelId="{5CE8D173-BF5A-604D-B013-32F3578727B4}">
      <dgm:prSet/>
      <dgm:spPr/>
      <dgm:t>
        <a:bodyPr/>
        <a:lstStyle/>
        <a:p>
          <a:pPr rtl="0"/>
          <a:r>
            <a:rPr lang="ca-ES" smtClean="0"/>
            <a:t>I would try this (what do you like about it?)</a:t>
          </a:r>
          <a:endParaRPr lang="ca-ES"/>
        </a:p>
      </dgm:t>
    </dgm:pt>
    <dgm:pt modelId="{F3E85960-A505-A942-8571-251DD1FD2113}" type="parTrans" cxnId="{D74E9EE5-C4DF-3847-BABF-7CF80B258817}">
      <dgm:prSet/>
      <dgm:spPr/>
      <dgm:t>
        <a:bodyPr/>
        <a:lstStyle/>
        <a:p>
          <a:endParaRPr lang="ca-ES"/>
        </a:p>
      </dgm:t>
    </dgm:pt>
    <dgm:pt modelId="{F5AFD49E-9429-944B-BCAC-C28270A49C48}" type="sibTrans" cxnId="{D74E9EE5-C4DF-3847-BABF-7CF80B258817}">
      <dgm:prSet/>
      <dgm:spPr/>
      <dgm:t>
        <a:bodyPr/>
        <a:lstStyle/>
        <a:p>
          <a:endParaRPr lang="ca-ES"/>
        </a:p>
      </dgm:t>
    </dgm:pt>
    <dgm:pt modelId="{D095E285-1BD1-F944-B0C7-6E40EEE3EBA6}">
      <dgm:prSet/>
      <dgm:spPr/>
      <dgm:t>
        <a:bodyPr/>
        <a:lstStyle/>
        <a:p>
          <a:pPr rtl="0"/>
          <a:r>
            <a:rPr lang="ca-ES" smtClean="0"/>
            <a:t>I wouldn’t do this (what don’t you like about it?</a:t>
          </a:r>
          <a:endParaRPr lang="ca-ES"/>
        </a:p>
      </dgm:t>
    </dgm:pt>
    <dgm:pt modelId="{07B6D53B-B4A4-0F47-9971-12DE04087B29}" type="parTrans" cxnId="{FD4C02A5-8CA2-4E4A-AB68-F570724CCF0E}">
      <dgm:prSet/>
      <dgm:spPr/>
      <dgm:t>
        <a:bodyPr/>
        <a:lstStyle/>
        <a:p>
          <a:endParaRPr lang="ca-ES"/>
        </a:p>
      </dgm:t>
    </dgm:pt>
    <dgm:pt modelId="{65B92149-080F-C649-8121-3C6E2301DB5A}" type="sibTrans" cxnId="{FD4C02A5-8CA2-4E4A-AB68-F570724CCF0E}">
      <dgm:prSet/>
      <dgm:spPr/>
      <dgm:t>
        <a:bodyPr/>
        <a:lstStyle/>
        <a:p>
          <a:endParaRPr lang="ca-ES"/>
        </a:p>
      </dgm:t>
    </dgm:pt>
    <dgm:pt modelId="{185D3F7D-F072-F54A-BBE9-A7E299F39E30}" type="pres">
      <dgm:prSet presAssocID="{BF5553CF-1372-FF42-99D5-356180F2177D}" presName="composite" presStyleCnt="0">
        <dgm:presLayoutVars>
          <dgm:chMax val="1"/>
          <dgm:dir/>
          <dgm:resizeHandles val="exact"/>
        </dgm:presLayoutVars>
      </dgm:prSet>
      <dgm:spPr/>
    </dgm:pt>
    <dgm:pt modelId="{A16FDC53-17C0-E040-8C2E-3F3C0E745701}" type="pres">
      <dgm:prSet presAssocID="{531DEA53-67F7-E54A-9B98-B770C0A4E065}" presName="roof" presStyleLbl="dkBgShp" presStyleIdx="0" presStyleCnt="2"/>
      <dgm:spPr/>
    </dgm:pt>
    <dgm:pt modelId="{E725990A-3DF3-634D-B412-4DF3B2E1E142}" type="pres">
      <dgm:prSet presAssocID="{531DEA53-67F7-E54A-9B98-B770C0A4E065}" presName="pillars" presStyleCnt="0"/>
      <dgm:spPr/>
    </dgm:pt>
    <dgm:pt modelId="{B3DC398E-C5B6-5449-AC3D-D8A8459244EE}" type="pres">
      <dgm:prSet presAssocID="{531DEA53-67F7-E54A-9B98-B770C0A4E065}" presName="pillar1" presStyleLbl="node1" presStyleIdx="0" presStyleCnt="3">
        <dgm:presLayoutVars>
          <dgm:bulletEnabled val="1"/>
        </dgm:presLayoutVars>
      </dgm:prSet>
      <dgm:spPr/>
    </dgm:pt>
    <dgm:pt modelId="{DA50CAAD-BE6B-F943-873B-24F70A41A3B0}" type="pres">
      <dgm:prSet presAssocID="{5CE8D173-BF5A-604D-B013-32F3578727B4}" presName="pillarX" presStyleLbl="node1" presStyleIdx="1" presStyleCnt="3">
        <dgm:presLayoutVars>
          <dgm:bulletEnabled val="1"/>
        </dgm:presLayoutVars>
      </dgm:prSet>
      <dgm:spPr/>
    </dgm:pt>
    <dgm:pt modelId="{C0A2C0A4-9825-6A4E-8758-C8AB9715A92F}" type="pres">
      <dgm:prSet presAssocID="{D095E285-1BD1-F944-B0C7-6E40EEE3EBA6}" presName="pillarX" presStyleLbl="node1" presStyleIdx="2" presStyleCnt="3">
        <dgm:presLayoutVars>
          <dgm:bulletEnabled val="1"/>
        </dgm:presLayoutVars>
      </dgm:prSet>
      <dgm:spPr/>
    </dgm:pt>
    <dgm:pt modelId="{56712FB1-AF42-DC42-813B-A38E439ED356}" type="pres">
      <dgm:prSet presAssocID="{531DEA53-67F7-E54A-9B98-B770C0A4E065}" presName="base" presStyleLbl="dkBgShp" presStyleIdx="1" presStyleCnt="2"/>
      <dgm:spPr/>
    </dgm:pt>
  </dgm:ptLst>
  <dgm:cxnLst>
    <dgm:cxn modelId="{40C1677C-E37E-5949-B477-BD9F0753C810}" type="presOf" srcId="{531DEA53-67F7-E54A-9B98-B770C0A4E065}" destId="{A16FDC53-17C0-E040-8C2E-3F3C0E745701}" srcOrd="0" destOrd="0" presId="urn:microsoft.com/office/officeart/2005/8/layout/hList3"/>
    <dgm:cxn modelId="{CFF24050-A0FC-0441-BA09-6CC6809D0030}" type="presOf" srcId="{5CE8D173-BF5A-604D-B013-32F3578727B4}" destId="{DA50CAAD-BE6B-F943-873B-24F70A41A3B0}" srcOrd="0" destOrd="0" presId="urn:microsoft.com/office/officeart/2005/8/layout/hList3"/>
    <dgm:cxn modelId="{D74E9EE5-C4DF-3847-BABF-7CF80B258817}" srcId="{531DEA53-67F7-E54A-9B98-B770C0A4E065}" destId="{5CE8D173-BF5A-604D-B013-32F3578727B4}" srcOrd="1" destOrd="0" parTransId="{F3E85960-A505-A942-8571-251DD1FD2113}" sibTransId="{F5AFD49E-9429-944B-BCAC-C28270A49C48}"/>
    <dgm:cxn modelId="{70ABBE09-8E3B-E54A-B6C9-FC592790C8FA}" type="presOf" srcId="{BF5553CF-1372-FF42-99D5-356180F2177D}" destId="{185D3F7D-F072-F54A-BBE9-A7E299F39E30}" srcOrd="0" destOrd="0" presId="urn:microsoft.com/office/officeart/2005/8/layout/hList3"/>
    <dgm:cxn modelId="{FD4C02A5-8CA2-4E4A-AB68-F570724CCF0E}" srcId="{531DEA53-67F7-E54A-9B98-B770C0A4E065}" destId="{D095E285-1BD1-F944-B0C7-6E40EEE3EBA6}" srcOrd="2" destOrd="0" parTransId="{07B6D53B-B4A4-0F47-9971-12DE04087B29}" sibTransId="{65B92149-080F-C649-8121-3C6E2301DB5A}"/>
    <dgm:cxn modelId="{7BB2664E-B9FD-8F45-9F91-B1E46D056CC2}" srcId="{BF5553CF-1372-FF42-99D5-356180F2177D}" destId="{531DEA53-67F7-E54A-9B98-B770C0A4E065}" srcOrd="0" destOrd="0" parTransId="{EA79A56E-BF39-A047-9869-5A0CBAD3E54F}" sibTransId="{9A8C4003-B973-2A4F-9C11-AD019EA8848C}"/>
    <dgm:cxn modelId="{350A4B97-A2E8-544D-A8B6-72ACF5EF6FEF}" srcId="{531DEA53-67F7-E54A-9B98-B770C0A4E065}" destId="{2E807ACA-1D27-C848-84B4-496F121309A8}" srcOrd="0" destOrd="0" parTransId="{69109412-C2BD-AE4F-8F33-E2B124E3E282}" sibTransId="{8C5A4D05-E22A-A54A-9A81-26815D25D2B9}"/>
    <dgm:cxn modelId="{2A1ADB53-577F-BF45-B312-9AA9E2DEAE0A}" type="presOf" srcId="{2E807ACA-1D27-C848-84B4-496F121309A8}" destId="{B3DC398E-C5B6-5449-AC3D-D8A8459244EE}" srcOrd="0" destOrd="0" presId="urn:microsoft.com/office/officeart/2005/8/layout/hList3"/>
    <dgm:cxn modelId="{42B42635-981D-1F46-8553-727216A4DF4E}" type="presOf" srcId="{D095E285-1BD1-F944-B0C7-6E40EEE3EBA6}" destId="{C0A2C0A4-9825-6A4E-8758-C8AB9715A92F}" srcOrd="0" destOrd="0" presId="urn:microsoft.com/office/officeart/2005/8/layout/hList3"/>
    <dgm:cxn modelId="{928B7AFB-D2D9-9D41-B48E-CF9605692673}" type="presParOf" srcId="{185D3F7D-F072-F54A-BBE9-A7E299F39E30}" destId="{A16FDC53-17C0-E040-8C2E-3F3C0E745701}" srcOrd="0" destOrd="0" presId="urn:microsoft.com/office/officeart/2005/8/layout/hList3"/>
    <dgm:cxn modelId="{48B5E39D-EF9C-8546-8700-DC0548C57728}" type="presParOf" srcId="{185D3F7D-F072-F54A-BBE9-A7E299F39E30}" destId="{E725990A-3DF3-634D-B412-4DF3B2E1E142}" srcOrd="1" destOrd="0" presId="urn:microsoft.com/office/officeart/2005/8/layout/hList3"/>
    <dgm:cxn modelId="{5645B278-FDA2-F347-86A8-80442B2DF7D0}" type="presParOf" srcId="{E725990A-3DF3-634D-B412-4DF3B2E1E142}" destId="{B3DC398E-C5B6-5449-AC3D-D8A8459244EE}" srcOrd="0" destOrd="0" presId="urn:microsoft.com/office/officeart/2005/8/layout/hList3"/>
    <dgm:cxn modelId="{B2040C42-F095-544B-B667-93BB19E3A5E0}" type="presParOf" srcId="{E725990A-3DF3-634D-B412-4DF3B2E1E142}" destId="{DA50CAAD-BE6B-F943-873B-24F70A41A3B0}" srcOrd="1" destOrd="0" presId="urn:microsoft.com/office/officeart/2005/8/layout/hList3"/>
    <dgm:cxn modelId="{DBCFC616-4241-0044-9B07-45F72BE4299A}" type="presParOf" srcId="{E725990A-3DF3-634D-B412-4DF3B2E1E142}" destId="{C0A2C0A4-9825-6A4E-8758-C8AB9715A92F}" srcOrd="2" destOrd="0" presId="urn:microsoft.com/office/officeart/2005/8/layout/hList3"/>
    <dgm:cxn modelId="{CBACCA72-628A-0046-908F-74C44660B6AA}" type="presParOf" srcId="{185D3F7D-F072-F54A-BBE9-A7E299F39E30}" destId="{56712FB1-AF42-DC42-813B-A38E439ED35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6F20AF-C3A2-8F46-962B-F945B90C782E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76D7FF29-BB23-8541-97DD-9FBBACFF49CF}">
      <dgm:prSet/>
      <dgm:spPr/>
      <dgm:t>
        <a:bodyPr/>
        <a:lstStyle/>
        <a:p>
          <a:pPr rtl="0"/>
          <a:r>
            <a:rPr lang="ca-ES" dirty="0" smtClean="0"/>
            <a:t>Get to </a:t>
          </a:r>
          <a:r>
            <a:rPr lang="ca-ES" dirty="0" err="1" smtClean="0"/>
            <a:t>know</a:t>
          </a:r>
          <a:r>
            <a:rPr lang="ca-ES" dirty="0" smtClean="0"/>
            <a:t> </a:t>
          </a:r>
          <a:r>
            <a:rPr lang="ca-ES" dirty="0" err="1" smtClean="0"/>
            <a:t>your</a:t>
          </a:r>
          <a:r>
            <a:rPr lang="ca-ES" dirty="0" smtClean="0"/>
            <a:t> </a:t>
          </a:r>
          <a:r>
            <a:rPr lang="ca-ES" dirty="0" err="1" smtClean="0"/>
            <a:t>partners</a:t>
          </a:r>
          <a:endParaRPr lang="ca-ES" dirty="0"/>
        </a:p>
      </dgm:t>
    </dgm:pt>
    <dgm:pt modelId="{B1ECFF66-2150-A845-93E6-10A6CEEE2AD6}" type="parTrans" cxnId="{50318E3B-80AA-EB4C-8157-4BB6044CD2B3}">
      <dgm:prSet/>
      <dgm:spPr/>
      <dgm:t>
        <a:bodyPr/>
        <a:lstStyle/>
        <a:p>
          <a:endParaRPr lang="ca-ES"/>
        </a:p>
      </dgm:t>
    </dgm:pt>
    <dgm:pt modelId="{EBFAB86F-4FB8-6047-BE54-EFD7D3A7C2B8}" type="sibTrans" cxnId="{50318E3B-80AA-EB4C-8157-4BB6044CD2B3}">
      <dgm:prSet/>
      <dgm:spPr/>
      <dgm:t>
        <a:bodyPr/>
        <a:lstStyle/>
        <a:p>
          <a:endParaRPr lang="ca-ES"/>
        </a:p>
      </dgm:t>
    </dgm:pt>
    <dgm:pt modelId="{5DA1366F-E768-6B42-8478-135B18FEC7FE}">
      <dgm:prSet/>
      <dgm:spPr/>
      <dgm:t>
        <a:bodyPr/>
        <a:lstStyle/>
        <a:p>
          <a:pPr rtl="0"/>
          <a:r>
            <a:rPr lang="ca-ES" smtClean="0"/>
            <a:t>Share with your partners all the necessary</a:t>
          </a:r>
          <a:endParaRPr lang="ca-ES"/>
        </a:p>
      </dgm:t>
    </dgm:pt>
    <dgm:pt modelId="{9214F87B-8B0F-D448-8FC5-2A97B84F2C78}" type="parTrans" cxnId="{C5D28FE6-6F9D-5A4C-8FCD-523AF129026D}">
      <dgm:prSet/>
      <dgm:spPr/>
      <dgm:t>
        <a:bodyPr/>
        <a:lstStyle/>
        <a:p>
          <a:endParaRPr lang="ca-ES"/>
        </a:p>
      </dgm:t>
    </dgm:pt>
    <dgm:pt modelId="{826D22F0-19C4-2347-B3C4-1BA2E68E327F}" type="sibTrans" cxnId="{C5D28FE6-6F9D-5A4C-8FCD-523AF129026D}">
      <dgm:prSet/>
      <dgm:spPr/>
      <dgm:t>
        <a:bodyPr/>
        <a:lstStyle/>
        <a:p>
          <a:endParaRPr lang="ca-ES"/>
        </a:p>
      </dgm:t>
    </dgm:pt>
    <dgm:pt modelId="{6F547C08-A2E8-6449-A986-E0AFC2E4F18E}">
      <dgm:prSet/>
      <dgm:spPr/>
      <dgm:t>
        <a:bodyPr/>
        <a:lstStyle/>
        <a:p>
          <a:pPr rtl="0"/>
          <a:r>
            <a:rPr lang="ca-ES" smtClean="0"/>
            <a:t>information:</a:t>
          </a:r>
          <a:endParaRPr lang="ca-ES"/>
        </a:p>
      </dgm:t>
    </dgm:pt>
    <dgm:pt modelId="{1959AB4E-3B27-B049-8D79-91DB6839960B}" type="parTrans" cxnId="{4D53CB8F-9003-8F4D-AABC-D3589ED24692}">
      <dgm:prSet/>
      <dgm:spPr/>
      <dgm:t>
        <a:bodyPr/>
        <a:lstStyle/>
        <a:p>
          <a:endParaRPr lang="ca-ES"/>
        </a:p>
      </dgm:t>
    </dgm:pt>
    <dgm:pt modelId="{A2CA140C-B0C7-1846-A2E1-CF9FF6E2544B}" type="sibTrans" cxnId="{4D53CB8F-9003-8F4D-AABC-D3589ED24692}">
      <dgm:prSet/>
      <dgm:spPr/>
      <dgm:t>
        <a:bodyPr/>
        <a:lstStyle/>
        <a:p>
          <a:endParaRPr lang="ca-ES"/>
        </a:p>
      </dgm:t>
    </dgm:pt>
    <dgm:pt modelId="{321A8C29-E7CE-BC4E-8A5C-A30E4EA80C5D}">
      <dgm:prSet/>
      <dgm:spPr/>
      <dgm:t>
        <a:bodyPr/>
        <a:lstStyle/>
        <a:p>
          <a:pPr rtl="0"/>
          <a:r>
            <a:rPr lang="ca-ES" smtClean="0"/>
            <a:t>Number of students participating in the project.</a:t>
          </a:r>
          <a:endParaRPr lang="ca-ES"/>
        </a:p>
      </dgm:t>
    </dgm:pt>
    <dgm:pt modelId="{D36B0B15-98E3-A34F-A7AB-DA4CC7917835}" type="parTrans" cxnId="{F47FA55C-F9E4-5441-A143-38C1B33937D5}">
      <dgm:prSet/>
      <dgm:spPr/>
      <dgm:t>
        <a:bodyPr/>
        <a:lstStyle/>
        <a:p>
          <a:endParaRPr lang="ca-ES"/>
        </a:p>
      </dgm:t>
    </dgm:pt>
    <dgm:pt modelId="{B0C96C89-4E28-B042-B0EE-9FE6BBC5C6CC}" type="sibTrans" cxnId="{F47FA55C-F9E4-5441-A143-38C1B33937D5}">
      <dgm:prSet/>
      <dgm:spPr/>
      <dgm:t>
        <a:bodyPr/>
        <a:lstStyle/>
        <a:p>
          <a:endParaRPr lang="ca-ES"/>
        </a:p>
      </dgm:t>
    </dgm:pt>
    <dgm:pt modelId="{1FF0CA32-A001-114A-8FD6-FE5D01A20A15}">
      <dgm:prSet/>
      <dgm:spPr/>
      <dgm:t>
        <a:bodyPr/>
        <a:lstStyle/>
        <a:p>
          <a:pPr rtl="0"/>
          <a:r>
            <a:rPr lang="ca-ES" smtClean="0"/>
            <a:t>Your students’ age and interests.</a:t>
          </a:r>
          <a:endParaRPr lang="ca-ES"/>
        </a:p>
      </dgm:t>
    </dgm:pt>
    <dgm:pt modelId="{9DDE4073-919B-6F4D-BAA2-EE064A82B25C}" type="parTrans" cxnId="{92D7665E-A61E-7545-96D7-08F67AC548DB}">
      <dgm:prSet/>
      <dgm:spPr/>
      <dgm:t>
        <a:bodyPr/>
        <a:lstStyle/>
        <a:p>
          <a:endParaRPr lang="ca-ES"/>
        </a:p>
      </dgm:t>
    </dgm:pt>
    <dgm:pt modelId="{53DFB101-2078-BF4B-9474-151AF7015227}" type="sibTrans" cxnId="{92D7665E-A61E-7545-96D7-08F67AC548DB}">
      <dgm:prSet/>
      <dgm:spPr/>
      <dgm:t>
        <a:bodyPr/>
        <a:lstStyle/>
        <a:p>
          <a:endParaRPr lang="ca-ES"/>
        </a:p>
      </dgm:t>
    </dgm:pt>
    <dgm:pt modelId="{EB8E047D-24AD-2343-A8B3-292E051AFB28}">
      <dgm:prSet/>
      <dgm:spPr/>
      <dgm:t>
        <a:bodyPr/>
        <a:lstStyle/>
        <a:p>
          <a:pPr rtl="0"/>
          <a:r>
            <a:rPr lang="ca-ES" smtClean="0"/>
            <a:t>Your students’ level in the foreign language and their ICT skills.</a:t>
          </a:r>
          <a:endParaRPr lang="ca-ES"/>
        </a:p>
      </dgm:t>
    </dgm:pt>
    <dgm:pt modelId="{DC0653BF-6732-FD48-BCCB-3A04337A72A8}" type="parTrans" cxnId="{087073CC-39A5-584B-921A-95689C6C3C95}">
      <dgm:prSet/>
      <dgm:spPr/>
      <dgm:t>
        <a:bodyPr/>
        <a:lstStyle/>
        <a:p>
          <a:endParaRPr lang="ca-ES"/>
        </a:p>
      </dgm:t>
    </dgm:pt>
    <dgm:pt modelId="{F2801C8F-4444-B446-84EC-7E9D6775C833}" type="sibTrans" cxnId="{087073CC-39A5-584B-921A-95689C6C3C95}">
      <dgm:prSet/>
      <dgm:spPr/>
      <dgm:t>
        <a:bodyPr/>
        <a:lstStyle/>
        <a:p>
          <a:endParaRPr lang="ca-ES"/>
        </a:p>
      </dgm:t>
    </dgm:pt>
    <dgm:pt modelId="{4664EDE8-B6E9-C84B-874D-229F1BA1C5D5}" type="pres">
      <dgm:prSet presAssocID="{036F20AF-C3A2-8F46-962B-F945B90C782E}" presName="linear" presStyleCnt="0">
        <dgm:presLayoutVars>
          <dgm:animLvl val="lvl"/>
          <dgm:resizeHandles val="exact"/>
        </dgm:presLayoutVars>
      </dgm:prSet>
      <dgm:spPr/>
    </dgm:pt>
    <dgm:pt modelId="{50A72ACD-A653-8D42-822B-A9D677B68AD1}" type="pres">
      <dgm:prSet presAssocID="{76D7FF29-BB23-8541-97DD-9FBBACFF49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BABD736-97AC-8C40-B971-9926FAD7AFB1}" type="pres">
      <dgm:prSet presAssocID="{EBFAB86F-4FB8-6047-BE54-EFD7D3A7C2B8}" presName="spacer" presStyleCnt="0"/>
      <dgm:spPr/>
    </dgm:pt>
    <dgm:pt modelId="{9BADCB6D-D565-0142-9DD8-9E8131F2C2F6}" type="pres">
      <dgm:prSet presAssocID="{5DA1366F-E768-6B42-8478-135B18FEC7F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A9D13E8-DBEF-BE49-B46A-3EC86BC82223}" type="pres">
      <dgm:prSet presAssocID="{826D22F0-19C4-2347-B3C4-1BA2E68E327F}" presName="spacer" presStyleCnt="0"/>
      <dgm:spPr/>
    </dgm:pt>
    <dgm:pt modelId="{4345D0E7-8DE5-954D-BC4F-E1FFCB55BB16}" type="pres">
      <dgm:prSet presAssocID="{6F547C08-A2E8-6449-A986-E0AFC2E4F1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4802FB5-A68E-6A48-A86B-9D4B450DC658}" type="pres">
      <dgm:prSet presAssocID="{6F547C08-A2E8-6449-A986-E0AFC2E4F18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2D7665E-A61E-7545-96D7-08F67AC548DB}" srcId="{6F547C08-A2E8-6449-A986-E0AFC2E4F18E}" destId="{1FF0CA32-A001-114A-8FD6-FE5D01A20A15}" srcOrd="1" destOrd="0" parTransId="{9DDE4073-919B-6F4D-BAA2-EE064A82B25C}" sibTransId="{53DFB101-2078-BF4B-9474-151AF7015227}"/>
    <dgm:cxn modelId="{4D53CB8F-9003-8F4D-AABC-D3589ED24692}" srcId="{036F20AF-C3A2-8F46-962B-F945B90C782E}" destId="{6F547C08-A2E8-6449-A986-E0AFC2E4F18E}" srcOrd="2" destOrd="0" parTransId="{1959AB4E-3B27-B049-8D79-91DB6839960B}" sibTransId="{A2CA140C-B0C7-1846-A2E1-CF9FF6E2544B}"/>
    <dgm:cxn modelId="{34A1DB25-8C2C-F843-8DB8-699CBEFBE2BF}" type="presOf" srcId="{321A8C29-E7CE-BC4E-8A5C-A30E4EA80C5D}" destId="{34802FB5-A68E-6A48-A86B-9D4B450DC658}" srcOrd="0" destOrd="0" presId="urn:microsoft.com/office/officeart/2005/8/layout/vList2"/>
    <dgm:cxn modelId="{087073CC-39A5-584B-921A-95689C6C3C95}" srcId="{6F547C08-A2E8-6449-A986-E0AFC2E4F18E}" destId="{EB8E047D-24AD-2343-A8B3-292E051AFB28}" srcOrd="2" destOrd="0" parTransId="{DC0653BF-6732-FD48-BCCB-3A04337A72A8}" sibTransId="{F2801C8F-4444-B446-84EC-7E9D6775C833}"/>
    <dgm:cxn modelId="{63ADFEC6-8446-7942-9C10-36EE87BF2868}" type="presOf" srcId="{EB8E047D-24AD-2343-A8B3-292E051AFB28}" destId="{34802FB5-A68E-6A48-A86B-9D4B450DC658}" srcOrd="0" destOrd="2" presId="urn:microsoft.com/office/officeart/2005/8/layout/vList2"/>
    <dgm:cxn modelId="{50318E3B-80AA-EB4C-8157-4BB6044CD2B3}" srcId="{036F20AF-C3A2-8F46-962B-F945B90C782E}" destId="{76D7FF29-BB23-8541-97DD-9FBBACFF49CF}" srcOrd="0" destOrd="0" parTransId="{B1ECFF66-2150-A845-93E6-10A6CEEE2AD6}" sibTransId="{EBFAB86F-4FB8-6047-BE54-EFD7D3A7C2B8}"/>
    <dgm:cxn modelId="{1130CC6B-EB9B-4741-B61F-A700C2481A90}" type="presOf" srcId="{036F20AF-C3A2-8F46-962B-F945B90C782E}" destId="{4664EDE8-B6E9-C84B-874D-229F1BA1C5D5}" srcOrd="0" destOrd="0" presId="urn:microsoft.com/office/officeart/2005/8/layout/vList2"/>
    <dgm:cxn modelId="{24737FC3-D12A-1C4D-B734-491E095FCB78}" type="presOf" srcId="{6F547C08-A2E8-6449-A986-E0AFC2E4F18E}" destId="{4345D0E7-8DE5-954D-BC4F-E1FFCB55BB16}" srcOrd="0" destOrd="0" presId="urn:microsoft.com/office/officeart/2005/8/layout/vList2"/>
    <dgm:cxn modelId="{2BED627D-1C08-8D46-BD09-FD38EB1DEB6A}" type="presOf" srcId="{76D7FF29-BB23-8541-97DD-9FBBACFF49CF}" destId="{50A72ACD-A653-8D42-822B-A9D677B68AD1}" srcOrd="0" destOrd="0" presId="urn:microsoft.com/office/officeart/2005/8/layout/vList2"/>
    <dgm:cxn modelId="{5538BB0E-3AE0-064A-AEDC-ACC6068E1888}" type="presOf" srcId="{5DA1366F-E768-6B42-8478-135B18FEC7FE}" destId="{9BADCB6D-D565-0142-9DD8-9E8131F2C2F6}" srcOrd="0" destOrd="0" presId="urn:microsoft.com/office/officeart/2005/8/layout/vList2"/>
    <dgm:cxn modelId="{C5D28FE6-6F9D-5A4C-8FCD-523AF129026D}" srcId="{036F20AF-C3A2-8F46-962B-F945B90C782E}" destId="{5DA1366F-E768-6B42-8478-135B18FEC7FE}" srcOrd="1" destOrd="0" parTransId="{9214F87B-8B0F-D448-8FC5-2A97B84F2C78}" sibTransId="{826D22F0-19C4-2347-B3C4-1BA2E68E327F}"/>
    <dgm:cxn modelId="{64D93E06-4FCC-E340-A680-1F339B5410D9}" type="presOf" srcId="{1FF0CA32-A001-114A-8FD6-FE5D01A20A15}" destId="{34802FB5-A68E-6A48-A86B-9D4B450DC658}" srcOrd="0" destOrd="1" presId="urn:microsoft.com/office/officeart/2005/8/layout/vList2"/>
    <dgm:cxn modelId="{F47FA55C-F9E4-5441-A143-38C1B33937D5}" srcId="{6F547C08-A2E8-6449-A986-E0AFC2E4F18E}" destId="{321A8C29-E7CE-BC4E-8A5C-A30E4EA80C5D}" srcOrd="0" destOrd="0" parTransId="{D36B0B15-98E3-A34F-A7AB-DA4CC7917835}" sibTransId="{B0C96C89-4E28-B042-B0EE-9FE6BBC5C6CC}"/>
    <dgm:cxn modelId="{B002BBE4-70D8-094C-81FE-2EC8C48EE268}" type="presParOf" srcId="{4664EDE8-B6E9-C84B-874D-229F1BA1C5D5}" destId="{50A72ACD-A653-8D42-822B-A9D677B68AD1}" srcOrd="0" destOrd="0" presId="urn:microsoft.com/office/officeart/2005/8/layout/vList2"/>
    <dgm:cxn modelId="{D896A6C9-D30D-A848-95EE-7D36DEE1E2FC}" type="presParOf" srcId="{4664EDE8-B6E9-C84B-874D-229F1BA1C5D5}" destId="{FBABD736-97AC-8C40-B971-9926FAD7AFB1}" srcOrd="1" destOrd="0" presId="urn:microsoft.com/office/officeart/2005/8/layout/vList2"/>
    <dgm:cxn modelId="{3DE06B33-5D54-2746-BB1E-30CE894734D5}" type="presParOf" srcId="{4664EDE8-B6E9-C84B-874D-229F1BA1C5D5}" destId="{9BADCB6D-D565-0142-9DD8-9E8131F2C2F6}" srcOrd="2" destOrd="0" presId="urn:microsoft.com/office/officeart/2005/8/layout/vList2"/>
    <dgm:cxn modelId="{AD522884-3829-EB4C-A28E-3F1AECD7F8EC}" type="presParOf" srcId="{4664EDE8-B6E9-C84B-874D-229F1BA1C5D5}" destId="{1A9D13E8-DBEF-BE49-B46A-3EC86BC82223}" srcOrd="3" destOrd="0" presId="urn:microsoft.com/office/officeart/2005/8/layout/vList2"/>
    <dgm:cxn modelId="{67D87984-0008-5147-8D12-545EE8430506}" type="presParOf" srcId="{4664EDE8-B6E9-C84B-874D-229F1BA1C5D5}" destId="{4345D0E7-8DE5-954D-BC4F-E1FFCB55BB16}" srcOrd="4" destOrd="0" presId="urn:microsoft.com/office/officeart/2005/8/layout/vList2"/>
    <dgm:cxn modelId="{5D768F49-AC1E-8A4B-A464-76448146F2D4}" type="presParOf" srcId="{4664EDE8-B6E9-C84B-874D-229F1BA1C5D5}" destId="{34802FB5-A68E-6A48-A86B-9D4B450DC65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263DD3-8FAA-504C-BD13-5DA2BBB446D6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6417C925-5277-AC40-9ECA-1EC8B58D2C33}">
      <dgm:prSet/>
      <dgm:spPr/>
      <dgm:t>
        <a:bodyPr/>
        <a:lstStyle/>
        <a:p>
          <a:pPr rtl="0"/>
          <a:r>
            <a:rPr lang="ca-ES" smtClean="0"/>
            <a:t>Create a detailed time schedule</a:t>
          </a:r>
          <a:endParaRPr lang="ca-ES"/>
        </a:p>
      </dgm:t>
    </dgm:pt>
    <dgm:pt modelId="{2271240A-7267-6046-8386-13205DCAC334}" type="parTrans" cxnId="{F524F7FE-95D2-AE45-AD1F-D550041BDD8A}">
      <dgm:prSet/>
      <dgm:spPr/>
      <dgm:t>
        <a:bodyPr/>
        <a:lstStyle/>
        <a:p>
          <a:endParaRPr lang="ca-ES"/>
        </a:p>
      </dgm:t>
    </dgm:pt>
    <dgm:pt modelId="{10FA1106-D06F-794D-B713-574B4130991C}" type="sibTrans" cxnId="{F524F7FE-95D2-AE45-AD1F-D550041BDD8A}">
      <dgm:prSet/>
      <dgm:spPr/>
      <dgm:t>
        <a:bodyPr/>
        <a:lstStyle/>
        <a:p>
          <a:endParaRPr lang="ca-ES"/>
        </a:p>
      </dgm:t>
    </dgm:pt>
    <dgm:pt modelId="{B25588C2-1A55-0B48-A5C6-E16434E6B93E}">
      <dgm:prSet/>
      <dgm:spPr/>
      <dgm:t>
        <a:bodyPr/>
        <a:lstStyle/>
        <a:p>
          <a:pPr rtl="0"/>
          <a:r>
            <a:rPr lang="ca-ES" smtClean="0"/>
            <a:t>Set the starting dates for each task</a:t>
          </a:r>
          <a:endParaRPr lang="ca-ES"/>
        </a:p>
      </dgm:t>
    </dgm:pt>
    <dgm:pt modelId="{9DA6A2D5-1FB0-E84F-BF9D-F6720B884002}" type="parTrans" cxnId="{AA1D54FD-D5D2-F440-9838-CB891FE397CF}">
      <dgm:prSet/>
      <dgm:spPr/>
      <dgm:t>
        <a:bodyPr/>
        <a:lstStyle/>
        <a:p>
          <a:endParaRPr lang="ca-ES"/>
        </a:p>
      </dgm:t>
    </dgm:pt>
    <dgm:pt modelId="{5136252D-BC71-AC43-9D25-C36FD4A01B0A}" type="sibTrans" cxnId="{AA1D54FD-D5D2-F440-9838-CB891FE397CF}">
      <dgm:prSet/>
      <dgm:spPr/>
      <dgm:t>
        <a:bodyPr/>
        <a:lstStyle/>
        <a:p>
          <a:endParaRPr lang="ca-ES"/>
        </a:p>
      </dgm:t>
    </dgm:pt>
    <dgm:pt modelId="{93F1A569-0B55-194F-8EF3-37724AD7C4D7}">
      <dgm:prSet/>
      <dgm:spPr/>
      <dgm:t>
        <a:bodyPr/>
        <a:lstStyle/>
        <a:p>
          <a:pPr rtl="0"/>
          <a:r>
            <a:rPr lang="ca-ES" smtClean="0"/>
            <a:t>Mark the dates each one of the partner schools is on holidays.</a:t>
          </a:r>
          <a:endParaRPr lang="ca-ES"/>
        </a:p>
      </dgm:t>
    </dgm:pt>
    <dgm:pt modelId="{D2C968F9-9531-1949-9481-A47D02B17A19}" type="parTrans" cxnId="{BC8F4CCC-C8A1-8C40-ABD6-F8CD60767631}">
      <dgm:prSet/>
      <dgm:spPr/>
      <dgm:t>
        <a:bodyPr/>
        <a:lstStyle/>
        <a:p>
          <a:endParaRPr lang="ca-ES"/>
        </a:p>
      </dgm:t>
    </dgm:pt>
    <dgm:pt modelId="{393BEF44-1D5E-A440-B2BD-4CCE3C8C949A}" type="sibTrans" cxnId="{BC8F4CCC-C8A1-8C40-ABD6-F8CD60767631}">
      <dgm:prSet/>
      <dgm:spPr/>
      <dgm:t>
        <a:bodyPr/>
        <a:lstStyle/>
        <a:p>
          <a:endParaRPr lang="ca-ES"/>
        </a:p>
      </dgm:t>
    </dgm:pt>
    <dgm:pt modelId="{1A581607-6E23-9849-9812-38E1B84E707B}">
      <dgm:prSet/>
      <dgm:spPr/>
      <dgm:t>
        <a:bodyPr/>
        <a:lstStyle/>
        <a:p>
          <a:pPr rtl="0"/>
          <a:r>
            <a:rPr lang="ca-ES" smtClean="0"/>
            <a:t>Share it with your students</a:t>
          </a:r>
          <a:endParaRPr lang="ca-ES"/>
        </a:p>
      </dgm:t>
    </dgm:pt>
    <dgm:pt modelId="{4E10CB3A-5DCD-2244-88F1-D210BC47CC5A}" type="parTrans" cxnId="{99964560-2AAE-D241-BE72-217C90C9718E}">
      <dgm:prSet/>
      <dgm:spPr/>
      <dgm:t>
        <a:bodyPr/>
        <a:lstStyle/>
        <a:p>
          <a:endParaRPr lang="ca-ES"/>
        </a:p>
      </dgm:t>
    </dgm:pt>
    <dgm:pt modelId="{AA7A8925-249D-114D-9D17-DC3F488120FB}" type="sibTrans" cxnId="{99964560-2AAE-D241-BE72-217C90C9718E}">
      <dgm:prSet/>
      <dgm:spPr/>
      <dgm:t>
        <a:bodyPr/>
        <a:lstStyle/>
        <a:p>
          <a:endParaRPr lang="ca-ES"/>
        </a:p>
      </dgm:t>
    </dgm:pt>
    <dgm:pt modelId="{D0ED5B18-63D1-5C49-BBDB-EA465C083045}">
      <dgm:prSet/>
      <dgm:spPr/>
      <dgm:t>
        <a:bodyPr/>
        <a:lstStyle/>
        <a:p>
          <a:pPr rtl="0"/>
          <a:r>
            <a:rPr lang="ca-ES" smtClean="0"/>
            <a:t>Set deadlines and keep to them.</a:t>
          </a:r>
          <a:endParaRPr lang="ca-ES"/>
        </a:p>
      </dgm:t>
    </dgm:pt>
    <dgm:pt modelId="{E7911085-EF38-EC43-A70B-C121D15EF977}" type="parTrans" cxnId="{48B2459B-BDF6-B848-A51B-584C950213D8}">
      <dgm:prSet/>
      <dgm:spPr/>
      <dgm:t>
        <a:bodyPr/>
        <a:lstStyle/>
        <a:p>
          <a:endParaRPr lang="ca-ES"/>
        </a:p>
      </dgm:t>
    </dgm:pt>
    <dgm:pt modelId="{13E8ED8E-C231-2642-B99F-CAA8F05CC89D}" type="sibTrans" cxnId="{48B2459B-BDF6-B848-A51B-584C950213D8}">
      <dgm:prSet/>
      <dgm:spPr/>
      <dgm:t>
        <a:bodyPr/>
        <a:lstStyle/>
        <a:p>
          <a:endParaRPr lang="ca-ES"/>
        </a:p>
      </dgm:t>
    </dgm:pt>
    <dgm:pt modelId="{9EBE6BB9-47E8-2644-A19B-D30610299C6C}" type="pres">
      <dgm:prSet presAssocID="{28263DD3-8FAA-504C-BD13-5DA2BBB446D6}" presName="linear" presStyleCnt="0">
        <dgm:presLayoutVars>
          <dgm:animLvl val="lvl"/>
          <dgm:resizeHandles val="exact"/>
        </dgm:presLayoutVars>
      </dgm:prSet>
      <dgm:spPr/>
    </dgm:pt>
    <dgm:pt modelId="{2A0C5C03-FBAD-9A4B-87F0-35EA001F3BDB}" type="pres">
      <dgm:prSet presAssocID="{6417C925-5277-AC40-9ECA-1EC8B58D2C3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E19B6BE-49E2-0A46-A6DD-B9E6D72D3755}" type="pres">
      <dgm:prSet presAssocID="{10FA1106-D06F-794D-B713-574B4130991C}" presName="spacer" presStyleCnt="0"/>
      <dgm:spPr/>
    </dgm:pt>
    <dgm:pt modelId="{F4EDB781-7F31-A949-9106-2DBAC3A6D34C}" type="pres">
      <dgm:prSet presAssocID="{B25588C2-1A55-0B48-A5C6-E16434E6B93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24EC351-53F1-4548-BF0B-5B7AB343FDEB}" type="pres">
      <dgm:prSet presAssocID="{5136252D-BC71-AC43-9D25-C36FD4A01B0A}" presName="spacer" presStyleCnt="0"/>
      <dgm:spPr/>
    </dgm:pt>
    <dgm:pt modelId="{B4FD23C1-48D7-7D40-8B6D-F305B9AE8853}" type="pres">
      <dgm:prSet presAssocID="{93F1A569-0B55-194F-8EF3-37724AD7C4D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B69DF74-10F3-0D4F-8535-79BD6A486AE6}" type="pres">
      <dgm:prSet presAssocID="{393BEF44-1D5E-A440-B2BD-4CCE3C8C949A}" presName="spacer" presStyleCnt="0"/>
      <dgm:spPr/>
    </dgm:pt>
    <dgm:pt modelId="{E8E63E45-B81B-7746-AD94-D624AF60E929}" type="pres">
      <dgm:prSet presAssocID="{1A581607-6E23-9849-9812-38E1B84E707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1E1585E-7472-254E-9267-93637CB6A691}" type="pres">
      <dgm:prSet presAssocID="{AA7A8925-249D-114D-9D17-DC3F488120FB}" presName="spacer" presStyleCnt="0"/>
      <dgm:spPr/>
    </dgm:pt>
    <dgm:pt modelId="{6A61C6C6-2D16-594B-8F99-AF787956F1C2}" type="pres">
      <dgm:prSet presAssocID="{D0ED5B18-63D1-5C49-BBDB-EA465C08304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A1D54FD-D5D2-F440-9838-CB891FE397CF}" srcId="{28263DD3-8FAA-504C-BD13-5DA2BBB446D6}" destId="{B25588C2-1A55-0B48-A5C6-E16434E6B93E}" srcOrd="1" destOrd="0" parTransId="{9DA6A2D5-1FB0-E84F-BF9D-F6720B884002}" sibTransId="{5136252D-BC71-AC43-9D25-C36FD4A01B0A}"/>
    <dgm:cxn modelId="{BE467EA5-D865-694D-9E5D-7BADF4661C21}" type="presOf" srcId="{6417C925-5277-AC40-9ECA-1EC8B58D2C33}" destId="{2A0C5C03-FBAD-9A4B-87F0-35EA001F3BDB}" srcOrd="0" destOrd="0" presId="urn:microsoft.com/office/officeart/2005/8/layout/vList2"/>
    <dgm:cxn modelId="{F524F7FE-95D2-AE45-AD1F-D550041BDD8A}" srcId="{28263DD3-8FAA-504C-BD13-5DA2BBB446D6}" destId="{6417C925-5277-AC40-9ECA-1EC8B58D2C33}" srcOrd="0" destOrd="0" parTransId="{2271240A-7267-6046-8386-13205DCAC334}" sibTransId="{10FA1106-D06F-794D-B713-574B4130991C}"/>
    <dgm:cxn modelId="{B40D8D0E-AFFA-DA45-9120-E6BEC66F75EA}" type="presOf" srcId="{93F1A569-0B55-194F-8EF3-37724AD7C4D7}" destId="{B4FD23C1-48D7-7D40-8B6D-F305B9AE8853}" srcOrd="0" destOrd="0" presId="urn:microsoft.com/office/officeart/2005/8/layout/vList2"/>
    <dgm:cxn modelId="{99964560-2AAE-D241-BE72-217C90C9718E}" srcId="{28263DD3-8FAA-504C-BD13-5DA2BBB446D6}" destId="{1A581607-6E23-9849-9812-38E1B84E707B}" srcOrd="3" destOrd="0" parTransId="{4E10CB3A-5DCD-2244-88F1-D210BC47CC5A}" sibTransId="{AA7A8925-249D-114D-9D17-DC3F488120FB}"/>
    <dgm:cxn modelId="{BC8F4CCC-C8A1-8C40-ABD6-F8CD60767631}" srcId="{28263DD3-8FAA-504C-BD13-5DA2BBB446D6}" destId="{93F1A569-0B55-194F-8EF3-37724AD7C4D7}" srcOrd="2" destOrd="0" parTransId="{D2C968F9-9531-1949-9481-A47D02B17A19}" sibTransId="{393BEF44-1D5E-A440-B2BD-4CCE3C8C949A}"/>
    <dgm:cxn modelId="{2205AD3F-4ACF-6548-8726-E24F3EBC07BF}" type="presOf" srcId="{B25588C2-1A55-0B48-A5C6-E16434E6B93E}" destId="{F4EDB781-7F31-A949-9106-2DBAC3A6D34C}" srcOrd="0" destOrd="0" presId="urn:microsoft.com/office/officeart/2005/8/layout/vList2"/>
    <dgm:cxn modelId="{48B2459B-BDF6-B848-A51B-584C950213D8}" srcId="{28263DD3-8FAA-504C-BD13-5DA2BBB446D6}" destId="{D0ED5B18-63D1-5C49-BBDB-EA465C083045}" srcOrd="4" destOrd="0" parTransId="{E7911085-EF38-EC43-A70B-C121D15EF977}" sibTransId="{13E8ED8E-C231-2642-B99F-CAA8F05CC89D}"/>
    <dgm:cxn modelId="{B0093D8E-BE81-5748-A59D-A36E159D9BCE}" type="presOf" srcId="{1A581607-6E23-9849-9812-38E1B84E707B}" destId="{E8E63E45-B81B-7746-AD94-D624AF60E929}" srcOrd="0" destOrd="0" presId="urn:microsoft.com/office/officeart/2005/8/layout/vList2"/>
    <dgm:cxn modelId="{ED2F9C76-C266-3540-B2AC-692F65CCDE0B}" type="presOf" srcId="{D0ED5B18-63D1-5C49-BBDB-EA465C083045}" destId="{6A61C6C6-2D16-594B-8F99-AF787956F1C2}" srcOrd="0" destOrd="0" presId="urn:microsoft.com/office/officeart/2005/8/layout/vList2"/>
    <dgm:cxn modelId="{5F48A30E-98B2-FB4F-A722-7FE5743EB798}" type="presOf" srcId="{28263DD3-8FAA-504C-BD13-5DA2BBB446D6}" destId="{9EBE6BB9-47E8-2644-A19B-D30610299C6C}" srcOrd="0" destOrd="0" presId="urn:microsoft.com/office/officeart/2005/8/layout/vList2"/>
    <dgm:cxn modelId="{45E211F8-D3F2-3148-99B5-ACC5588730EA}" type="presParOf" srcId="{9EBE6BB9-47E8-2644-A19B-D30610299C6C}" destId="{2A0C5C03-FBAD-9A4B-87F0-35EA001F3BDB}" srcOrd="0" destOrd="0" presId="urn:microsoft.com/office/officeart/2005/8/layout/vList2"/>
    <dgm:cxn modelId="{641713DE-15BE-0C4A-9318-0234109B89E0}" type="presParOf" srcId="{9EBE6BB9-47E8-2644-A19B-D30610299C6C}" destId="{CE19B6BE-49E2-0A46-A6DD-B9E6D72D3755}" srcOrd="1" destOrd="0" presId="urn:microsoft.com/office/officeart/2005/8/layout/vList2"/>
    <dgm:cxn modelId="{10573563-4D43-6340-83D7-81831726A680}" type="presParOf" srcId="{9EBE6BB9-47E8-2644-A19B-D30610299C6C}" destId="{F4EDB781-7F31-A949-9106-2DBAC3A6D34C}" srcOrd="2" destOrd="0" presId="urn:microsoft.com/office/officeart/2005/8/layout/vList2"/>
    <dgm:cxn modelId="{6DE6FB5D-E94B-B646-B77F-88CE69D6A897}" type="presParOf" srcId="{9EBE6BB9-47E8-2644-A19B-D30610299C6C}" destId="{F24EC351-53F1-4548-BF0B-5B7AB343FDEB}" srcOrd="3" destOrd="0" presId="urn:microsoft.com/office/officeart/2005/8/layout/vList2"/>
    <dgm:cxn modelId="{A8B1E56D-95B2-EB46-8500-75755FD069EF}" type="presParOf" srcId="{9EBE6BB9-47E8-2644-A19B-D30610299C6C}" destId="{B4FD23C1-48D7-7D40-8B6D-F305B9AE8853}" srcOrd="4" destOrd="0" presId="urn:microsoft.com/office/officeart/2005/8/layout/vList2"/>
    <dgm:cxn modelId="{D04442EB-793A-B74B-A638-944076ABA679}" type="presParOf" srcId="{9EBE6BB9-47E8-2644-A19B-D30610299C6C}" destId="{8B69DF74-10F3-0D4F-8535-79BD6A486AE6}" srcOrd="5" destOrd="0" presId="urn:microsoft.com/office/officeart/2005/8/layout/vList2"/>
    <dgm:cxn modelId="{B0944691-49B9-E847-A46C-BA5F2B41BAA0}" type="presParOf" srcId="{9EBE6BB9-47E8-2644-A19B-D30610299C6C}" destId="{E8E63E45-B81B-7746-AD94-D624AF60E929}" srcOrd="6" destOrd="0" presId="urn:microsoft.com/office/officeart/2005/8/layout/vList2"/>
    <dgm:cxn modelId="{C6263471-9202-9D45-99BE-765C4C6E81EB}" type="presParOf" srcId="{9EBE6BB9-47E8-2644-A19B-D30610299C6C}" destId="{41E1585E-7472-254E-9267-93637CB6A691}" srcOrd="7" destOrd="0" presId="urn:microsoft.com/office/officeart/2005/8/layout/vList2"/>
    <dgm:cxn modelId="{8C4609F3-7BF1-734D-9008-6196CBDFB60D}" type="presParOf" srcId="{9EBE6BB9-47E8-2644-A19B-D30610299C6C}" destId="{6A61C6C6-2D16-594B-8F99-AF787956F1C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540433-9F19-104D-9EDC-3078683E4A5F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B3EF0F38-2082-0448-9F01-B04285DA2F05}">
      <dgm:prSet/>
      <dgm:spPr/>
      <dgm:t>
        <a:bodyPr/>
        <a:lstStyle/>
        <a:p>
          <a:pPr rtl="0"/>
          <a:r>
            <a:rPr lang="ca-ES" smtClean="0"/>
            <a:t>Preparatory planning leads to a successful eTwinning project</a:t>
          </a:r>
          <a:endParaRPr lang="ca-ES"/>
        </a:p>
      </dgm:t>
    </dgm:pt>
    <dgm:pt modelId="{9E190F19-4840-8D43-9CE7-DCC94E461F83}" type="parTrans" cxnId="{D0C98848-CD7D-0944-A2BE-27A7BA94C841}">
      <dgm:prSet/>
      <dgm:spPr/>
      <dgm:t>
        <a:bodyPr/>
        <a:lstStyle/>
        <a:p>
          <a:endParaRPr lang="ca-ES"/>
        </a:p>
      </dgm:t>
    </dgm:pt>
    <dgm:pt modelId="{4F8C862D-7033-A544-A096-3B1F7ABD488F}" type="sibTrans" cxnId="{D0C98848-CD7D-0944-A2BE-27A7BA94C841}">
      <dgm:prSet/>
      <dgm:spPr/>
      <dgm:t>
        <a:bodyPr/>
        <a:lstStyle/>
        <a:p>
          <a:endParaRPr lang="ca-ES"/>
        </a:p>
      </dgm:t>
    </dgm:pt>
    <dgm:pt modelId="{A0787FDB-DBBE-6E4A-B824-3A7535628854}">
      <dgm:prSet/>
      <dgm:spPr/>
      <dgm:t>
        <a:bodyPr/>
        <a:lstStyle/>
        <a:p>
          <a:pPr rtl="0"/>
          <a:r>
            <a:rPr lang="ca-ES" smtClean="0"/>
            <a:t>Plan a meeting, introduce the project to the children and inform the parents, the colleagues and the headteacher about the specific project.</a:t>
          </a:r>
          <a:endParaRPr lang="ca-ES"/>
        </a:p>
      </dgm:t>
    </dgm:pt>
    <dgm:pt modelId="{5CA3D83B-237D-D746-BF01-0E9C07B9FAD5}" type="parTrans" cxnId="{41F96BAF-D1BB-144B-BB99-5CE66692A7A4}">
      <dgm:prSet/>
      <dgm:spPr/>
      <dgm:t>
        <a:bodyPr/>
        <a:lstStyle/>
        <a:p>
          <a:endParaRPr lang="ca-ES"/>
        </a:p>
      </dgm:t>
    </dgm:pt>
    <dgm:pt modelId="{134CAFC1-B130-314A-8928-EC08335A6FA4}" type="sibTrans" cxnId="{41F96BAF-D1BB-144B-BB99-5CE66692A7A4}">
      <dgm:prSet/>
      <dgm:spPr/>
      <dgm:t>
        <a:bodyPr/>
        <a:lstStyle/>
        <a:p>
          <a:endParaRPr lang="ca-ES"/>
        </a:p>
      </dgm:t>
    </dgm:pt>
    <dgm:pt modelId="{4C9C337F-8D90-A64E-8DE4-80BF72651B56}">
      <dgm:prSet/>
      <dgm:spPr/>
      <dgm:t>
        <a:bodyPr/>
        <a:lstStyle/>
        <a:p>
          <a:pPr rtl="0"/>
          <a:r>
            <a:rPr lang="ca-ES" smtClean="0"/>
            <a:t>Add more teachers from your school to the project and form school teams.</a:t>
          </a:r>
          <a:endParaRPr lang="ca-ES"/>
        </a:p>
      </dgm:t>
    </dgm:pt>
    <dgm:pt modelId="{56BF95B3-088F-1340-B959-B52FC57090EA}" type="parTrans" cxnId="{63DDF407-9565-714A-AC83-7AEE3D1C9BAC}">
      <dgm:prSet/>
      <dgm:spPr/>
      <dgm:t>
        <a:bodyPr/>
        <a:lstStyle/>
        <a:p>
          <a:endParaRPr lang="ca-ES"/>
        </a:p>
      </dgm:t>
    </dgm:pt>
    <dgm:pt modelId="{329EE028-1E36-794B-AB89-D94E2361AF8D}" type="sibTrans" cxnId="{63DDF407-9565-714A-AC83-7AEE3D1C9BAC}">
      <dgm:prSet/>
      <dgm:spPr/>
      <dgm:t>
        <a:bodyPr/>
        <a:lstStyle/>
        <a:p>
          <a:endParaRPr lang="ca-ES"/>
        </a:p>
      </dgm:t>
    </dgm:pt>
    <dgm:pt modelId="{F873D7E2-B844-544B-B31D-8612F232EA3D}">
      <dgm:prSet/>
      <dgm:spPr/>
      <dgm:t>
        <a:bodyPr/>
        <a:lstStyle/>
        <a:p>
          <a:pPr rtl="0"/>
          <a:r>
            <a:rPr lang="ca-ES" smtClean="0"/>
            <a:t>Announce the beginning of the project on the school website.</a:t>
          </a:r>
          <a:endParaRPr lang="ca-ES"/>
        </a:p>
      </dgm:t>
    </dgm:pt>
    <dgm:pt modelId="{A3B855B6-C1AF-984F-ADFC-0568A04C231A}" type="parTrans" cxnId="{AA8A07E1-7BF2-CB46-955D-AE750B2EC916}">
      <dgm:prSet/>
      <dgm:spPr/>
      <dgm:t>
        <a:bodyPr/>
        <a:lstStyle/>
        <a:p>
          <a:endParaRPr lang="ca-ES"/>
        </a:p>
      </dgm:t>
    </dgm:pt>
    <dgm:pt modelId="{894DD204-9ED8-BC42-A005-56B0F3DD65D1}" type="sibTrans" cxnId="{AA8A07E1-7BF2-CB46-955D-AE750B2EC916}">
      <dgm:prSet/>
      <dgm:spPr/>
      <dgm:t>
        <a:bodyPr/>
        <a:lstStyle/>
        <a:p>
          <a:endParaRPr lang="ca-ES"/>
        </a:p>
      </dgm:t>
    </dgm:pt>
    <dgm:pt modelId="{BC8FDB83-1609-3B4A-90E6-943808F49364}">
      <dgm:prSet/>
      <dgm:spPr/>
      <dgm:t>
        <a:bodyPr/>
        <a:lstStyle/>
        <a:p>
          <a:pPr rtl="0"/>
          <a:r>
            <a:rPr lang="ca-ES" smtClean="0"/>
            <a:t>Create Twinspace Accounts for all the participants and invite the students to the Twinspace.</a:t>
          </a:r>
          <a:endParaRPr lang="ca-ES"/>
        </a:p>
      </dgm:t>
    </dgm:pt>
    <dgm:pt modelId="{A85EB68E-3E09-C048-9E22-EE2A1CB67F5A}" type="parTrans" cxnId="{917D68B5-FD05-FD47-BD13-0928B4782347}">
      <dgm:prSet/>
      <dgm:spPr/>
      <dgm:t>
        <a:bodyPr/>
        <a:lstStyle/>
        <a:p>
          <a:endParaRPr lang="ca-ES"/>
        </a:p>
      </dgm:t>
    </dgm:pt>
    <dgm:pt modelId="{8F5B3D52-67C7-C04B-AB68-FB41B8FFAFE0}" type="sibTrans" cxnId="{917D68B5-FD05-FD47-BD13-0928B4782347}">
      <dgm:prSet/>
      <dgm:spPr/>
      <dgm:t>
        <a:bodyPr/>
        <a:lstStyle/>
        <a:p>
          <a:endParaRPr lang="ca-ES"/>
        </a:p>
      </dgm:t>
    </dgm:pt>
    <dgm:pt modelId="{98929D7F-016A-E14B-BAB3-04449A5EA540}">
      <dgm:prSet/>
      <dgm:spPr/>
      <dgm:t>
        <a:bodyPr/>
        <a:lstStyle/>
        <a:p>
          <a:pPr rtl="0"/>
          <a:r>
            <a:rPr lang="ca-ES" smtClean="0"/>
            <a:t>Organise mini-courses for your students on ICT tools to be used and on how to use the Twinspace</a:t>
          </a:r>
          <a:endParaRPr lang="ca-ES"/>
        </a:p>
      </dgm:t>
    </dgm:pt>
    <dgm:pt modelId="{2432D7DE-4462-0D49-895A-BD6BEB1C1F92}" type="parTrans" cxnId="{D1B4D12E-B206-1A4B-A323-2931C58C634E}">
      <dgm:prSet/>
      <dgm:spPr/>
      <dgm:t>
        <a:bodyPr/>
        <a:lstStyle/>
        <a:p>
          <a:endParaRPr lang="ca-ES"/>
        </a:p>
      </dgm:t>
    </dgm:pt>
    <dgm:pt modelId="{B21B5239-7D02-6343-8CF0-406712A7148C}" type="sibTrans" cxnId="{D1B4D12E-B206-1A4B-A323-2931C58C634E}">
      <dgm:prSet/>
      <dgm:spPr/>
      <dgm:t>
        <a:bodyPr/>
        <a:lstStyle/>
        <a:p>
          <a:endParaRPr lang="ca-ES"/>
        </a:p>
      </dgm:t>
    </dgm:pt>
    <dgm:pt modelId="{29867E46-89D3-4E4E-BCF8-E20B405F043B}">
      <dgm:prSet/>
      <dgm:spPr/>
      <dgm:t>
        <a:bodyPr/>
        <a:lstStyle/>
        <a:p>
          <a:pPr rtl="0"/>
          <a:r>
            <a:rPr lang="ca-ES" smtClean="0"/>
            <a:t>Create Twinspace tutorials for students or partners who are beginners in eTwinning (if necessary).</a:t>
          </a:r>
          <a:endParaRPr lang="ca-ES"/>
        </a:p>
      </dgm:t>
    </dgm:pt>
    <dgm:pt modelId="{290142FA-3433-0647-A5AB-D46FAF7D2FDA}" type="parTrans" cxnId="{2B8F6271-A779-CF41-B1BE-FB5E1CA9B594}">
      <dgm:prSet/>
      <dgm:spPr/>
      <dgm:t>
        <a:bodyPr/>
        <a:lstStyle/>
        <a:p>
          <a:endParaRPr lang="ca-ES"/>
        </a:p>
      </dgm:t>
    </dgm:pt>
    <dgm:pt modelId="{14C8FD42-B7BF-8B42-BB9A-A2BB8723E64F}" type="sibTrans" cxnId="{2B8F6271-A779-CF41-B1BE-FB5E1CA9B594}">
      <dgm:prSet/>
      <dgm:spPr/>
      <dgm:t>
        <a:bodyPr/>
        <a:lstStyle/>
        <a:p>
          <a:endParaRPr lang="ca-ES"/>
        </a:p>
      </dgm:t>
    </dgm:pt>
    <dgm:pt modelId="{C3F44908-1B48-D442-865B-04B4C05F183A}" type="pres">
      <dgm:prSet presAssocID="{9D540433-9F19-104D-9EDC-3078683E4A5F}" presName="linear" presStyleCnt="0">
        <dgm:presLayoutVars>
          <dgm:animLvl val="lvl"/>
          <dgm:resizeHandles val="exact"/>
        </dgm:presLayoutVars>
      </dgm:prSet>
      <dgm:spPr/>
    </dgm:pt>
    <dgm:pt modelId="{88002423-0C55-6B4C-9C0A-743669E5FE53}" type="pres">
      <dgm:prSet presAssocID="{B3EF0F38-2082-0448-9F01-B04285DA2F0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1D16F97-A324-9D40-8913-75F1139C7761}" type="pres">
      <dgm:prSet presAssocID="{4F8C862D-7033-A544-A096-3B1F7ABD488F}" presName="spacer" presStyleCnt="0"/>
      <dgm:spPr/>
    </dgm:pt>
    <dgm:pt modelId="{0B37479C-C13C-0E47-AC5F-AFC865BB1ADF}" type="pres">
      <dgm:prSet presAssocID="{A0787FDB-DBBE-6E4A-B824-3A753562885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219F2BC-9CB4-374E-9BE7-5E045F542AE5}" type="pres">
      <dgm:prSet presAssocID="{134CAFC1-B130-314A-8928-EC08335A6FA4}" presName="spacer" presStyleCnt="0"/>
      <dgm:spPr/>
    </dgm:pt>
    <dgm:pt modelId="{11927310-4F14-1D49-A57E-BD6236B97EC9}" type="pres">
      <dgm:prSet presAssocID="{4C9C337F-8D90-A64E-8DE4-80BF72651B5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FE793952-7D82-1B46-9955-93F8305DB231}" type="pres">
      <dgm:prSet presAssocID="{329EE028-1E36-794B-AB89-D94E2361AF8D}" presName="spacer" presStyleCnt="0"/>
      <dgm:spPr/>
    </dgm:pt>
    <dgm:pt modelId="{B177DE7A-EAC5-5A4D-9C3F-139C17D38CEA}" type="pres">
      <dgm:prSet presAssocID="{F873D7E2-B844-544B-B31D-8612F232EA3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B2AB9AE-E24C-6D4A-A394-7976BC750C11}" type="pres">
      <dgm:prSet presAssocID="{894DD204-9ED8-BC42-A005-56B0F3DD65D1}" presName="spacer" presStyleCnt="0"/>
      <dgm:spPr/>
    </dgm:pt>
    <dgm:pt modelId="{3CE7580A-5E70-7446-B278-BE653FBEB2D1}" type="pres">
      <dgm:prSet presAssocID="{BC8FDB83-1609-3B4A-90E6-943808F4936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3713819E-B589-334D-8634-C70B692F5A3D}" type="pres">
      <dgm:prSet presAssocID="{8F5B3D52-67C7-C04B-AB68-FB41B8FFAFE0}" presName="spacer" presStyleCnt="0"/>
      <dgm:spPr/>
    </dgm:pt>
    <dgm:pt modelId="{0CB7555D-F2CB-5147-ADB9-F84F7818B1ED}" type="pres">
      <dgm:prSet presAssocID="{98929D7F-016A-E14B-BAB3-04449A5EA54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1F23604-6C3B-7A40-8E5A-2455DEA27435}" type="pres">
      <dgm:prSet presAssocID="{B21B5239-7D02-6343-8CF0-406712A7148C}" presName="spacer" presStyleCnt="0"/>
      <dgm:spPr/>
    </dgm:pt>
    <dgm:pt modelId="{DE9A80B1-1F7F-E94E-9187-326669E726A1}" type="pres">
      <dgm:prSet presAssocID="{29867E46-89D3-4E4E-BCF8-E20B405F043B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C7709342-3E5E-D345-AEE4-5A58F103B978}" type="presOf" srcId="{A0787FDB-DBBE-6E4A-B824-3A7535628854}" destId="{0B37479C-C13C-0E47-AC5F-AFC865BB1ADF}" srcOrd="0" destOrd="0" presId="urn:microsoft.com/office/officeart/2005/8/layout/vList2"/>
    <dgm:cxn modelId="{917D68B5-FD05-FD47-BD13-0928B4782347}" srcId="{9D540433-9F19-104D-9EDC-3078683E4A5F}" destId="{BC8FDB83-1609-3B4A-90E6-943808F49364}" srcOrd="4" destOrd="0" parTransId="{A85EB68E-3E09-C048-9E22-EE2A1CB67F5A}" sibTransId="{8F5B3D52-67C7-C04B-AB68-FB41B8FFAFE0}"/>
    <dgm:cxn modelId="{D0C98848-CD7D-0944-A2BE-27A7BA94C841}" srcId="{9D540433-9F19-104D-9EDC-3078683E4A5F}" destId="{B3EF0F38-2082-0448-9F01-B04285DA2F05}" srcOrd="0" destOrd="0" parTransId="{9E190F19-4840-8D43-9CE7-DCC94E461F83}" sibTransId="{4F8C862D-7033-A544-A096-3B1F7ABD488F}"/>
    <dgm:cxn modelId="{2B8F6271-A779-CF41-B1BE-FB5E1CA9B594}" srcId="{9D540433-9F19-104D-9EDC-3078683E4A5F}" destId="{29867E46-89D3-4E4E-BCF8-E20B405F043B}" srcOrd="6" destOrd="0" parTransId="{290142FA-3433-0647-A5AB-D46FAF7D2FDA}" sibTransId="{14C8FD42-B7BF-8B42-BB9A-A2BB8723E64F}"/>
    <dgm:cxn modelId="{41F96BAF-D1BB-144B-BB99-5CE66692A7A4}" srcId="{9D540433-9F19-104D-9EDC-3078683E4A5F}" destId="{A0787FDB-DBBE-6E4A-B824-3A7535628854}" srcOrd="1" destOrd="0" parTransId="{5CA3D83B-237D-D746-BF01-0E9C07B9FAD5}" sibTransId="{134CAFC1-B130-314A-8928-EC08335A6FA4}"/>
    <dgm:cxn modelId="{AA8A07E1-7BF2-CB46-955D-AE750B2EC916}" srcId="{9D540433-9F19-104D-9EDC-3078683E4A5F}" destId="{F873D7E2-B844-544B-B31D-8612F232EA3D}" srcOrd="3" destOrd="0" parTransId="{A3B855B6-C1AF-984F-ADFC-0568A04C231A}" sibTransId="{894DD204-9ED8-BC42-A005-56B0F3DD65D1}"/>
    <dgm:cxn modelId="{CED32AC9-26EF-D448-AC18-C4B45C33BF4F}" type="presOf" srcId="{29867E46-89D3-4E4E-BCF8-E20B405F043B}" destId="{DE9A80B1-1F7F-E94E-9187-326669E726A1}" srcOrd="0" destOrd="0" presId="urn:microsoft.com/office/officeart/2005/8/layout/vList2"/>
    <dgm:cxn modelId="{350CB60D-46BB-2D44-94CF-A6E90D094360}" type="presOf" srcId="{B3EF0F38-2082-0448-9F01-B04285DA2F05}" destId="{88002423-0C55-6B4C-9C0A-743669E5FE53}" srcOrd="0" destOrd="0" presId="urn:microsoft.com/office/officeart/2005/8/layout/vList2"/>
    <dgm:cxn modelId="{15E135C3-A837-854B-A559-F2B3C40323E6}" type="presOf" srcId="{4C9C337F-8D90-A64E-8DE4-80BF72651B56}" destId="{11927310-4F14-1D49-A57E-BD6236B97EC9}" srcOrd="0" destOrd="0" presId="urn:microsoft.com/office/officeart/2005/8/layout/vList2"/>
    <dgm:cxn modelId="{74801648-88D5-A546-9C13-FFA43F26E7CC}" type="presOf" srcId="{F873D7E2-B844-544B-B31D-8612F232EA3D}" destId="{B177DE7A-EAC5-5A4D-9C3F-139C17D38CEA}" srcOrd="0" destOrd="0" presId="urn:microsoft.com/office/officeart/2005/8/layout/vList2"/>
    <dgm:cxn modelId="{D1B4D12E-B206-1A4B-A323-2931C58C634E}" srcId="{9D540433-9F19-104D-9EDC-3078683E4A5F}" destId="{98929D7F-016A-E14B-BAB3-04449A5EA540}" srcOrd="5" destOrd="0" parTransId="{2432D7DE-4462-0D49-895A-BD6BEB1C1F92}" sibTransId="{B21B5239-7D02-6343-8CF0-406712A7148C}"/>
    <dgm:cxn modelId="{63DDF407-9565-714A-AC83-7AEE3D1C9BAC}" srcId="{9D540433-9F19-104D-9EDC-3078683E4A5F}" destId="{4C9C337F-8D90-A64E-8DE4-80BF72651B56}" srcOrd="2" destOrd="0" parTransId="{56BF95B3-088F-1340-B959-B52FC57090EA}" sibTransId="{329EE028-1E36-794B-AB89-D94E2361AF8D}"/>
    <dgm:cxn modelId="{7A56C17C-DDFF-1D4D-9C4E-5C37ACD1FB39}" type="presOf" srcId="{BC8FDB83-1609-3B4A-90E6-943808F49364}" destId="{3CE7580A-5E70-7446-B278-BE653FBEB2D1}" srcOrd="0" destOrd="0" presId="urn:microsoft.com/office/officeart/2005/8/layout/vList2"/>
    <dgm:cxn modelId="{EE50ED1C-1D8E-DA4F-9360-89A9163D59E2}" type="presOf" srcId="{9D540433-9F19-104D-9EDC-3078683E4A5F}" destId="{C3F44908-1B48-D442-865B-04B4C05F183A}" srcOrd="0" destOrd="0" presId="urn:microsoft.com/office/officeart/2005/8/layout/vList2"/>
    <dgm:cxn modelId="{AF76CE8E-C27E-B44E-9699-69A7F4D9FC9C}" type="presOf" srcId="{98929D7F-016A-E14B-BAB3-04449A5EA540}" destId="{0CB7555D-F2CB-5147-ADB9-F84F7818B1ED}" srcOrd="0" destOrd="0" presId="urn:microsoft.com/office/officeart/2005/8/layout/vList2"/>
    <dgm:cxn modelId="{2CAE12FA-1792-E142-99BC-A02A6C67D73F}" type="presParOf" srcId="{C3F44908-1B48-D442-865B-04B4C05F183A}" destId="{88002423-0C55-6B4C-9C0A-743669E5FE53}" srcOrd="0" destOrd="0" presId="urn:microsoft.com/office/officeart/2005/8/layout/vList2"/>
    <dgm:cxn modelId="{85EFF064-0162-2D4F-B877-4992BF6A9286}" type="presParOf" srcId="{C3F44908-1B48-D442-865B-04B4C05F183A}" destId="{E1D16F97-A324-9D40-8913-75F1139C7761}" srcOrd="1" destOrd="0" presId="urn:microsoft.com/office/officeart/2005/8/layout/vList2"/>
    <dgm:cxn modelId="{CE301884-612D-C44E-9B17-9173011E995F}" type="presParOf" srcId="{C3F44908-1B48-D442-865B-04B4C05F183A}" destId="{0B37479C-C13C-0E47-AC5F-AFC865BB1ADF}" srcOrd="2" destOrd="0" presId="urn:microsoft.com/office/officeart/2005/8/layout/vList2"/>
    <dgm:cxn modelId="{A4312FAF-CDCF-A148-8F07-FE7803F01B7C}" type="presParOf" srcId="{C3F44908-1B48-D442-865B-04B4C05F183A}" destId="{9219F2BC-9CB4-374E-9BE7-5E045F542AE5}" srcOrd="3" destOrd="0" presId="urn:microsoft.com/office/officeart/2005/8/layout/vList2"/>
    <dgm:cxn modelId="{CAA1AF45-F913-8140-9E0E-376F272B7B76}" type="presParOf" srcId="{C3F44908-1B48-D442-865B-04B4C05F183A}" destId="{11927310-4F14-1D49-A57E-BD6236B97EC9}" srcOrd="4" destOrd="0" presId="urn:microsoft.com/office/officeart/2005/8/layout/vList2"/>
    <dgm:cxn modelId="{1EBB96ED-9E96-AD48-B56D-AE523C8C0718}" type="presParOf" srcId="{C3F44908-1B48-D442-865B-04B4C05F183A}" destId="{FE793952-7D82-1B46-9955-93F8305DB231}" srcOrd="5" destOrd="0" presId="urn:microsoft.com/office/officeart/2005/8/layout/vList2"/>
    <dgm:cxn modelId="{9FCA9E99-EDDD-9D47-9BDE-BAEC03921648}" type="presParOf" srcId="{C3F44908-1B48-D442-865B-04B4C05F183A}" destId="{B177DE7A-EAC5-5A4D-9C3F-139C17D38CEA}" srcOrd="6" destOrd="0" presId="urn:microsoft.com/office/officeart/2005/8/layout/vList2"/>
    <dgm:cxn modelId="{883A29CF-060E-3E4A-85E2-53676901F1CB}" type="presParOf" srcId="{C3F44908-1B48-D442-865B-04B4C05F183A}" destId="{CB2AB9AE-E24C-6D4A-A394-7976BC750C11}" srcOrd="7" destOrd="0" presId="urn:microsoft.com/office/officeart/2005/8/layout/vList2"/>
    <dgm:cxn modelId="{322C2A5B-2FBA-784A-B34E-4B1CDD942C58}" type="presParOf" srcId="{C3F44908-1B48-D442-865B-04B4C05F183A}" destId="{3CE7580A-5E70-7446-B278-BE653FBEB2D1}" srcOrd="8" destOrd="0" presId="urn:microsoft.com/office/officeart/2005/8/layout/vList2"/>
    <dgm:cxn modelId="{B8EB883A-9861-1C41-98D9-ACC8D839FB9D}" type="presParOf" srcId="{C3F44908-1B48-D442-865B-04B4C05F183A}" destId="{3713819E-B589-334D-8634-C70B692F5A3D}" srcOrd="9" destOrd="0" presId="urn:microsoft.com/office/officeart/2005/8/layout/vList2"/>
    <dgm:cxn modelId="{4146070A-F4BA-4D46-8538-764B3D3FE214}" type="presParOf" srcId="{C3F44908-1B48-D442-865B-04B4C05F183A}" destId="{0CB7555D-F2CB-5147-ADB9-F84F7818B1ED}" srcOrd="10" destOrd="0" presId="urn:microsoft.com/office/officeart/2005/8/layout/vList2"/>
    <dgm:cxn modelId="{05AEF8A5-2878-7B49-ADB6-7BD077D756FB}" type="presParOf" srcId="{C3F44908-1B48-D442-865B-04B4C05F183A}" destId="{51F23604-6C3B-7A40-8E5A-2455DEA27435}" srcOrd="11" destOrd="0" presId="urn:microsoft.com/office/officeart/2005/8/layout/vList2"/>
    <dgm:cxn modelId="{8978D032-298F-E944-A5F5-F06CCF55E893}" type="presParOf" srcId="{C3F44908-1B48-D442-865B-04B4C05F183A}" destId="{DE9A80B1-1F7F-E94E-9187-326669E726A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9A9B90-BF89-6447-A8C4-8294D92D14DC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432AF398-2122-C141-A16F-693011CF6944}">
      <dgm:prSet/>
      <dgm:spPr/>
      <dgm:t>
        <a:bodyPr/>
        <a:lstStyle/>
        <a:p>
          <a:pPr rtl="0"/>
          <a:r>
            <a:rPr lang="ca-ES" smtClean="0"/>
            <a:t>Design your Twinspace carefully</a:t>
          </a:r>
          <a:endParaRPr lang="ca-ES"/>
        </a:p>
      </dgm:t>
    </dgm:pt>
    <dgm:pt modelId="{B9C0A9E6-C858-5041-B14E-579848A7C590}" type="parTrans" cxnId="{178E475F-49FB-5945-862D-4EA430104742}">
      <dgm:prSet/>
      <dgm:spPr/>
      <dgm:t>
        <a:bodyPr/>
        <a:lstStyle/>
        <a:p>
          <a:endParaRPr lang="ca-ES"/>
        </a:p>
      </dgm:t>
    </dgm:pt>
    <dgm:pt modelId="{0FAABBE5-DD0E-9048-BF89-FA1D496832B4}" type="sibTrans" cxnId="{178E475F-49FB-5945-862D-4EA430104742}">
      <dgm:prSet/>
      <dgm:spPr/>
      <dgm:t>
        <a:bodyPr/>
        <a:lstStyle/>
        <a:p>
          <a:endParaRPr lang="ca-ES"/>
        </a:p>
      </dgm:t>
    </dgm:pt>
    <dgm:pt modelId="{FA0D39F4-0067-4E45-9673-9193A16ACCF2}">
      <dgm:prSet/>
      <dgm:spPr/>
      <dgm:t>
        <a:bodyPr/>
        <a:lstStyle/>
        <a:p>
          <a:pPr rtl="0"/>
          <a:r>
            <a:rPr lang="ca-ES" smtClean="0"/>
            <a:t>Create activity pages for each one of the planned tasks.</a:t>
          </a:r>
          <a:endParaRPr lang="ca-ES"/>
        </a:p>
      </dgm:t>
    </dgm:pt>
    <dgm:pt modelId="{3E6AFEB3-5096-834D-A36D-5E7F4D157239}" type="parTrans" cxnId="{9B7186B9-73F6-5247-A163-6979566F5EE6}">
      <dgm:prSet/>
      <dgm:spPr/>
      <dgm:t>
        <a:bodyPr/>
        <a:lstStyle/>
        <a:p>
          <a:endParaRPr lang="ca-ES"/>
        </a:p>
      </dgm:t>
    </dgm:pt>
    <dgm:pt modelId="{12B89C00-D58B-2549-984F-1802A8278506}" type="sibTrans" cxnId="{9B7186B9-73F6-5247-A163-6979566F5EE6}">
      <dgm:prSet/>
      <dgm:spPr/>
      <dgm:t>
        <a:bodyPr/>
        <a:lstStyle/>
        <a:p>
          <a:endParaRPr lang="ca-ES"/>
        </a:p>
      </dgm:t>
    </dgm:pt>
    <dgm:pt modelId="{36B5B43E-D7AE-1643-924C-E9F62A778D87}">
      <dgm:prSet/>
      <dgm:spPr/>
      <dgm:t>
        <a:bodyPr/>
        <a:lstStyle/>
        <a:p>
          <a:pPr rtl="0"/>
          <a:r>
            <a:rPr lang="ca-ES" smtClean="0"/>
            <a:t>Add a short description for each one of the activities planned on the top of each activity page.</a:t>
          </a:r>
          <a:endParaRPr lang="ca-ES"/>
        </a:p>
      </dgm:t>
    </dgm:pt>
    <dgm:pt modelId="{1F9CDCFA-12A1-DD49-B99C-30EFA2FC60EC}" type="parTrans" cxnId="{B38C2C43-E36B-A044-AD5A-AE077C72C510}">
      <dgm:prSet/>
      <dgm:spPr/>
      <dgm:t>
        <a:bodyPr/>
        <a:lstStyle/>
        <a:p>
          <a:endParaRPr lang="ca-ES"/>
        </a:p>
      </dgm:t>
    </dgm:pt>
    <dgm:pt modelId="{E273E013-1A8E-B241-83A4-F5150C8A2D69}" type="sibTrans" cxnId="{B38C2C43-E36B-A044-AD5A-AE077C72C510}">
      <dgm:prSet/>
      <dgm:spPr/>
      <dgm:t>
        <a:bodyPr/>
        <a:lstStyle/>
        <a:p>
          <a:endParaRPr lang="ca-ES"/>
        </a:p>
      </dgm:t>
    </dgm:pt>
    <dgm:pt modelId="{85A35EE0-9E4A-A54C-96D1-DAC2DAAFC498}">
      <dgm:prSet/>
      <dgm:spPr/>
      <dgm:t>
        <a:bodyPr/>
        <a:lstStyle/>
        <a:p>
          <a:pPr rtl="0"/>
          <a:r>
            <a:rPr lang="ca-ES" smtClean="0"/>
            <a:t>Agree with your partners about the most suitable tools for each one of the activities and add them to your activity pages</a:t>
          </a:r>
          <a:endParaRPr lang="ca-ES"/>
        </a:p>
      </dgm:t>
    </dgm:pt>
    <dgm:pt modelId="{62E211A7-7D5D-244B-9501-5D1BB4A1192A}" type="parTrans" cxnId="{981B429D-6A45-2943-8C18-D9F0B4685881}">
      <dgm:prSet/>
      <dgm:spPr/>
      <dgm:t>
        <a:bodyPr/>
        <a:lstStyle/>
        <a:p>
          <a:endParaRPr lang="ca-ES"/>
        </a:p>
      </dgm:t>
    </dgm:pt>
    <dgm:pt modelId="{92DFCA2A-B7DB-9B4B-8CA8-6624F9337E86}" type="sibTrans" cxnId="{981B429D-6A45-2943-8C18-D9F0B4685881}">
      <dgm:prSet/>
      <dgm:spPr/>
      <dgm:t>
        <a:bodyPr/>
        <a:lstStyle/>
        <a:p>
          <a:endParaRPr lang="ca-ES"/>
        </a:p>
      </dgm:t>
    </dgm:pt>
    <dgm:pt modelId="{2A813D1A-26C4-E542-8F12-3AE232C969EE}" type="pres">
      <dgm:prSet presAssocID="{E29A9B90-BF89-6447-A8C4-8294D92D14DC}" presName="linear" presStyleCnt="0">
        <dgm:presLayoutVars>
          <dgm:animLvl val="lvl"/>
          <dgm:resizeHandles val="exact"/>
        </dgm:presLayoutVars>
      </dgm:prSet>
      <dgm:spPr/>
    </dgm:pt>
    <dgm:pt modelId="{005D6CE0-3BCD-A143-BB51-4643FE2F125A}" type="pres">
      <dgm:prSet presAssocID="{432AF398-2122-C141-A16F-693011CF694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544BA84-0790-6C41-81AD-55F8C7A5B65E}" type="pres">
      <dgm:prSet presAssocID="{0FAABBE5-DD0E-9048-BF89-FA1D496832B4}" presName="spacer" presStyleCnt="0"/>
      <dgm:spPr/>
    </dgm:pt>
    <dgm:pt modelId="{E8309BA7-86E9-BF49-9B91-C51D4311B2BB}" type="pres">
      <dgm:prSet presAssocID="{FA0D39F4-0067-4E45-9673-9193A16ACCF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0787D87-4C47-7D46-AC07-9769C899E712}" type="pres">
      <dgm:prSet presAssocID="{12B89C00-D58B-2549-984F-1802A8278506}" presName="spacer" presStyleCnt="0"/>
      <dgm:spPr/>
    </dgm:pt>
    <dgm:pt modelId="{C3CAC54A-F2CB-4449-8FCD-FA3830C6469C}" type="pres">
      <dgm:prSet presAssocID="{36B5B43E-D7AE-1643-924C-E9F62A778D8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3192EE6-18D2-D341-9008-8FEEF16BA784}" type="pres">
      <dgm:prSet presAssocID="{E273E013-1A8E-B241-83A4-F5150C8A2D69}" presName="spacer" presStyleCnt="0"/>
      <dgm:spPr/>
    </dgm:pt>
    <dgm:pt modelId="{BCA552DF-45D6-E64F-A9E1-59FE42D7DF8F}" type="pres">
      <dgm:prSet presAssocID="{85A35EE0-9E4A-A54C-96D1-DAC2DAAFC49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81B429D-6A45-2943-8C18-D9F0B4685881}" srcId="{E29A9B90-BF89-6447-A8C4-8294D92D14DC}" destId="{85A35EE0-9E4A-A54C-96D1-DAC2DAAFC498}" srcOrd="3" destOrd="0" parTransId="{62E211A7-7D5D-244B-9501-5D1BB4A1192A}" sibTransId="{92DFCA2A-B7DB-9B4B-8CA8-6624F9337E86}"/>
    <dgm:cxn modelId="{56F303C7-C8F8-E74F-B1FF-9A89DCCB1963}" type="presOf" srcId="{E29A9B90-BF89-6447-A8C4-8294D92D14DC}" destId="{2A813D1A-26C4-E542-8F12-3AE232C969EE}" srcOrd="0" destOrd="0" presId="urn:microsoft.com/office/officeart/2005/8/layout/vList2"/>
    <dgm:cxn modelId="{178E475F-49FB-5945-862D-4EA430104742}" srcId="{E29A9B90-BF89-6447-A8C4-8294D92D14DC}" destId="{432AF398-2122-C141-A16F-693011CF6944}" srcOrd="0" destOrd="0" parTransId="{B9C0A9E6-C858-5041-B14E-579848A7C590}" sibTransId="{0FAABBE5-DD0E-9048-BF89-FA1D496832B4}"/>
    <dgm:cxn modelId="{AF52F24D-3251-844A-BB1B-63A91B788435}" type="presOf" srcId="{432AF398-2122-C141-A16F-693011CF6944}" destId="{005D6CE0-3BCD-A143-BB51-4643FE2F125A}" srcOrd="0" destOrd="0" presId="urn:microsoft.com/office/officeart/2005/8/layout/vList2"/>
    <dgm:cxn modelId="{81E4B557-31C9-4C4A-BE1A-61B6261799EA}" type="presOf" srcId="{FA0D39F4-0067-4E45-9673-9193A16ACCF2}" destId="{E8309BA7-86E9-BF49-9B91-C51D4311B2BB}" srcOrd="0" destOrd="0" presId="urn:microsoft.com/office/officeart/2005/8/layout/vList2"/>
    <dgm:cxn modelId="{AD68DE70-90F2-3944-B9EA-740DEF1D18F6}" type="presOf" srcId="{85A35EE0-9E4A-A54C-96D1-DAC2DAAFC498}" destId="{BCA552DF-45D6-E64F-A9E1-59FE42D7DF8F}" srcOrd="0" destOrd="0" presId="urn:microsoft.com/office/officeart/2005/8/layout/vList2"/>
    <dgm:cxn modelId="{9B7186B9-73F6-5247-A163-6979566F5EE6}" srcId="{E29A9B90-BF89-6447-A8C4-8294D92D14DC}" destId="{FA0D39F4-0067-4E45-9673-9193A16ACCF2}" srcOrd="1" destOrd="0" parTransId="{3E6AFEB3-5096-834D-A36D-5E7F4D157239}" sibTransId="{12B89C00-D58B-2549-984F-1802A8278506}"/>
    <dgm:cxn modelId="{B38C2C43-E36B-A044-AD5A-AE077C72C510}" srcId="{E29A9B90-BF89-6447-A8C4-8294D92D14DC}" destId="{36B5B43E-D7AE-1643-924C-E9F62A778D87}" srcOrd="2" destOrd="0" parTransId="{1F9CDCFA-12A1-DD49-B99C-30EFA2FC60EC}" sibTransId="{E273E013-1A8E-B241-83A4-F5150C8A2D69}"/>
    <dgm:cxn modelId="{81EB4730-9FF4-9140-8577-6A0E3F73A865}" type="presOf" srcId="{36B5B43E-D7AE-1643-924C-E9F62A778D87}" destId="{C3CAC54A-F2CB-4449-8FCD-FA3830C6469C}" srcOrd="0" destOrd="0" presId="urn:microsoft.com/office/officeart/2005/8/layout/vList2"/>
    <dgm:cxn modelId="{CCAEF67F-4FA6-B047-B2C5-FA420BC39BA6}" type="presParOf" srcId="{2A813D1A-26C4-E542-8F12-3AE232C969EE}" destId="{005D6CE0-3BCD-A143-BB51-4643FE2F125A}" srcOrd="0" destOrd="0" presId="urn:microsoft.com/office/officeart/2005/8/layout/vList2"/>
    <dgm:cxn modelId="{B505A679-E1FD-544C-BD1E-B5A0CAC557DA}" type="presParOf" srcId="{2A813D1A-26C4-E542-8F12-3AE232C969EE}" destId="{3544BA84-0790-6C41-81AD-55F8C7A5B65E}" srcOrd="1" destOrd="0" presId="urn:microsoft.com/office/officeart/2005/8/layout/vList2"/>
    <dgm:cxn modelId="{82731643-54AB-9948-9C7A-94A2897369E3}" type="presParOf" srcId="{2A813D1A-26C4-E542-8F12-3AE232C969EE}" destId="{E8309BA7-86E9-BF49-9B91-C51D4311B2BB}" srcOrd="2" destOrd="0" presId="urn:microsoft.com/office/officeart/2005/8/layout/vList2"/>
    <dgm:cxn modelId="{8BD0127A-33C4-1047-85C0-FCF31B064BBC}" type="presParOf" srcId="{2A813D1A-26C4-E542-8F12-3AE232C969EE}" destId="{E0787D87-4C47-7D46-AC07-9769C899E712}" srcOrd="3" destOrd="0" presId="urn:microsoft.com/office/officeart/2005/8/layout/vList2"/>
    <dgm:cxn modelId="{72D57F57-86BE-FC42-AE79-8E2476CAC6AE}" type="presParOf" srcId="{2A813D1A-26C4-E542-8F12-3AE232C969EE}" destId="{C3CAC54A-F2CB-4449-8FCD-FA3830C6469C}" srcOrd="4" destOrd="0" presId="urn:microsoft.com/office/officeart/2005/8/layout/vList2"/>
    <dgm:cxn modelId="{529F5ABB-CC97-DD46-ABFB-3A599D769757}" type="presParOf" srcId="{2A813D1A-26C4-E542-8F12-3AE232C969EE}" destId="{D3192EE6-18D2-D341-9008-8FEEF16BA784}" srcOrd="5" destOrd="0" presId="urn:microsoft.com/office/officeart/2005/8/layout/vList2"/>
    <dgm:cxn modelId="{69C52292-D5DC-A142-8C3C-55D06C3C7A4C}" type="presParOf" srcId="{2A813D1A-26C4-E542-8F12-3AE232C969EE}" destId="{BCA552DF-45D6-E64F-A9E1-59FE42D7DF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B64A22-0C0C-7845-AD21-E044BAE32263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3B7FBFF0-779D-A84D-ADD5-8C13A932B468}">
      <dgm:prSet/>
      <dgm:spPr/>
      <dgm:t>
        <a:bodyPr/>
        <a:lstStyle/>
        <a:p>
          <a:pPr rtl="0"/>
          <a:r>
            <a:rPr lang="ca-ES" smtClean="0"/>
            <a:t>Break the Ice and Get to know each other</a:t>
          </a:r>
          <a:endParaRPr lang="ca-ES"/>
        </a:p>
      </dgm:t>
    </dgm:pt>
    <dgm:pt modelId="{AB073DE3-FED3-CB4A-BE8D-E72372DC06BF}" type="parTrans" cxnId="{4574F5EF-26EA-F145-86DC-605DCC5D46DD}">
      <dgm:prSet/>
      <dgm:spPr/>
      <dgm:t>
        <a:bodyPr/>
        <a:lstStyle/>
        <a:p>
          <a:endParaRPr lang="ca-ES"/>
        </a:p>
      </dgm:t>
    </dgm:pt>
    <dgm:pt modelId="{92F0603A-BD9C-7748-9D08-3BFBC7272D14}" type="sibTrans" cxnId="{4574F5EF-26EA-F145-86DC-605DCC5D46DD}">
      <dgm:prSet/>
      <dgm:spPr/>
      <dgm:t>
        <a:bodyPr/>
        <a:lstStyle/>
        <a:p>
          <a:endParaRPr lang="ca-ES"/>
        </a:p>
      </dgm:t>
    </dgm:pt>
    <dgm:pt modelId="{951CBBB8-F2D8-B249-A549-33A150F2CC9C}">
      <dgm:prSet/>
      <dgm:spPr/>
      <dgm:t>
        <a:bodyPr/>
        <a:lstStyle/>
        <a:p>
          <a:pPr rtl="0"/>
          <a:r>
            <a:rPr lang="ca-ES" smtClean="0"/>
            <a:t>Have students interact as much as possible.</a:t>
          </a:r>
          <a:endParaRPr lang="ca-ES"/>
        </a:p>
      </dgm:t>
    </dgm:pt>
    <dgm:pt modelId="{D0EE8B60-4E82-E84C-8F92-F8B9D65F34C3}" type="parTrans" cxnId="{5AD54FF9-D0BF-9F4C-BB14-9D5CCA09BCB2}">
      <dgm:prSet/>
      <dgm:spPr/>
      <dgm:t>
        <a:bodyPr/>
        <a:lstStyle/>
        <a:p>
          <a:endParaRPr lang="ca-ES"/>
        </a:p>
      </dgm:t>
    </dgm:pt>
    <dgm:pt modelId="{93087A8B-2A03-7449-AD37-9117067AF2D6}" type="sibTrans" cxnId="{5AD54FF9-D0BF-9F4C-BB14-9D5CCA09BCB2}">
      <dgm:prSet/>
      <dgm:spPr/>
      <dgm:t>
        <a:bodyPr/>
        <a:lstStyle/>
        <a:p>
          <a:endParaRPr lang="ca-ES"/>
        </a:p>
      </dgm:t>
    </dgm:pt>
    <dgm:pt modelId="{BC6B548F-381B-BD41-B9EF-11ECAEEA497F}">
      <dgm:prSet/>
      <dgm:spPr/>
      <dgm:t>
        <a:bodyPr/>
        <a:lstStyle/>
        <a:p>
          <a:pPr rtl="0"/>
          <a:r>
            <a:rPr lang="ca-ES" smtClean="0"/>
            <a:t>Ask them to update their Twinspace profiles by adding a short description of themselves and a representative avatar.</a:t>
          </a:r>
          <a:endParaRPr lang="ca-ES"/>
        </a:p>
      </dgm:t>
    </dgm:pt>
    <dgm:pt modelId="{D9AF76EA-76D5-8A4D-BFB7-D3D0879182FB}" type="parTrans" cxnId="{7E2F614A-470E-8D41-969E-BD926BEFF4A4}">
      <dgm:prSet/>
      <dgm:spPr/>
      <dgm:t>
        <a:bodyPr/>
        <a:lstStyle/>
        <a:p>
          <a:endParaRPr lang="ca-ES"/>
        </a:p>
      </dgm:t>
    </dgm:pt>
    <dgm:pt modelId="{7609536A-75BE-DA4C-BB6D-3751F623F490}" type="sibTrans" cxnId="{7E2F614A-470E-8D41-969E-BD926BEFF4A4}">
      <dgm:prSet/>
      <dgm:spPr/>
      <dgm:t>
        <a:bodyPr/>
        <a:lstStyle/>
        <a:p>
          <a:endParaRPr lang="ca-ES"/>
        </a:p>
      </dgm:t>
    </dgm:pt>
    <dgm:pt modelId="{AF81BD2B-482A-6348-8717-93609D3AAE6D}">
      <dgm:prSet/>
      <dgm:spPr/>
      <dgm:t>
        <a:bodyPr/>
        <a:lstStyle/>
        <a:p>
          <a:pPr rtl="0"/>
          <a:r>
            <a:rPr lang="ca-ES" smtClean="0"/>
            <a:t>Ask them to leave comments on their partners’ walls.</a:t>
          </a:r>
          <a:endParaRPr lang="ca-ES"/>
        </a:p>
      </dgm:t>
    </dgm:pt>
    <dgm:pt modelId="{842E9120-6AC0-0C4A-A462-8F48CA01B091}" type="parTrans" cxnId="{069A5589-DD8A-A64E-8D85-33D49E0B776B}">
      <dgm:prSet/>
      <dgm:spPr/>
      <dgm:t>
        <a:bodyPr/>
        <a:lstStyle/>
        <a:p>
          <a:endParaRPr lang="ca-ES"/>
        </a:p>
      </dgm:t>
    </dgm:pt>
    <dgm:pt modelId="{00411D08-544D-AE41-AB70-222926BD9A79}" type="sibTrans" cxnId="{069A5589-DD8A-A64E-8D85-33D49E0B776B}">
      <dgm:prSet/>
      <dgm:spPr/>
      <dgm:t>
        <a:bodyPr/>
        <a:lstStyle/>
        <a:p>
          <a:endParaRPr lang="ca-ES"/>
        </a:p>
      </dgm:t>
    </dgm:pt>
    <dgm:pt modelId="{B76C6523-950F-D745-8798-208FA49347A1}">
      <dgm:prSet/>
      <dgm:spPr/>
      <dgm:t>
        <a:bodyPr/>
        <a:lstStyle/>
        <a:p>
          <a:pPr rtl="0"/>
          <a:r>
            <a:rPr lang="ca-ES" smtClean="0"/>
            <a:t>Vote for the best Twinspace profiles.</a:t>
          </a:r>
          <a:endParaRPr lang="ca-ES"/>
        </a:p>
      </dgm:t>
    </dgm:pt>
    <dgm:pt modelId="{047E6FDB-1F1A-214D-BE41-8C20DFCEBEC0}" type="parTrans" cxnId="{4D40FA86-6A46-FD4D-BE64-6615ED644B33}">
      <dgm:prSet/>
      <dgm:spPr/>
      <dgm:t>
        <a:bodyPr/>
        <a:lstStyle/>
        <a:p>
          <a:endParaRPr lang="ca-ES"/>
        </a:p>
      </dgm:t>
    </dgm:pt>
    <dgm:pt modelId="{723DBE73-4AF8-484D-8C77-81A918F52364}" type="sibTrans" cxnId="{4D40FA86-6A46-FD4D-BE64-6615ED644B33}">
      <dgm:prSet/>
      <dgm:spPr/>
      <dgm:t>
        <a:bodyPr/>
        <a:lstStyle/>
        <a:p>
          <a:endParaRPr lang="ca-ES"/>
        </a:p>
      </dgm:t>
    </dgm:pt>
    <dgm:pt modelId="{18CAF679-25DB-1744-B511-2D8605BF6532}">
      <dgm:prSet/>
      <dgm:spPr/>
      <dgm:t>
        <a:bodyPr/>
        <a:lstStyle/>
        <a:p>
          <a:pPr rtl="0"/>
          <a:r>
            <a:rPr lang="ca-ES" smtClean="0"/>
            <a:t>Plan chat sessions and skype meetings regularly.</a:t>
          </a:r>
          <a:endParaRPr lang="ca-ES"/>
        </a:p>
      </dgm:t>
    </dgm:pt>
    <dgm:pt modelId="{4C121AB2-2E7C-9846-A677-8C87F999A2CD}" type="parTrans" cxnId="{5F754F64-B759-A940-A8BB-749E94694CD3}">
      <dgm:prSet/>
      <dgm:spPr/>
      <dgm:t>
        <a:bodyPr/>
        <a:lstStyle/>
        <a:p>
          <a:endParaRPr lang="ca-ES"/>
        </a:p>
      </dgm:t>
    </dgm:pt>
    <dgm:pt modelId="{C6CF9309-0F3B-8F49-AFF4-FAF595964FD6}" type="sibTrans" cxnId="{5F754F64-B759-A940-A8BB-749E94694CD3}">
      <dgm:prSet/>
      <dgm:spPr/>
      <dgm:t>
        <a:bodyPr/>
        <a:lstStyle/>
        <a:p>
          <a:endParaRPr lang="ca-ES"/>
        </a:p>
      </dgm:t>
    </dgm:pt>
    <dgm:pt modelId="{2F5BE124-012B-0B45-80DE-024840F8E3F9}">
      <dgm:prSet/>
      <dgm:spPr/>
      <dgm:t>
        <a:bodyPr/>
        <a:lstStyle/>
        <a:p>
          <a:pPr rtl="0"/>
          <a:r>
            <a:rPr lang="ca-ES" smtClean="0"/>
            <a:t>Find creative ways to have your students introduce themselves and their school or country.</a:t>
          </a:r>
          <a:endParaRPr lang="ca-ES"/>
        </a:p>
      </dgm:t>
    </dgm:pt>
    <dgm:pt modelId="{B6C5BE4B-8DCA-2A45-88BA-92C24DD49745}" type="parTrans" cxnId="{8B4FEC71-DDB9-1A49-B63B-59E3121EE783}">
      <dgm:prSet/>
      <dgm:spPr/>
      <dgm:t>
        <a:bodyPr/>
        <a:lstStyle/>
        <a:p>
          <a:endParaRPr lang="ca-ES"/>
        </a:p>
      </dgm:t>
    </dgm:pt>
    <dgm:pt modelId="{E222D19A-7480-7044-946F-1C3E5A5FD401}" type="sibTrans" cxnId="{8B4FEC71-DDB9-1A49-B63B-59E3121EE783}">
      <dgm:prSet/>
      <dgm:spPr/>
      <dgm:t>
        <a:bodyPr/>
        <a:lstStyle/>
        <a:p>
          <a:endParaRPr lang="ca-ES"/>
        </a:p>
      </dgm:t>
    </dgm:pt>
    <dgm:pt modelId="{B4BEE3FD-61B7-3B4D-B548-4E614CEF27CE}" type="pres">
      <dgm:prSet presAssocID="{D0B64A22-0C0C-7845-AD21-E044BAE32263}" presName="linear" presStyleCnt="0">
        <dgm:presLayoutVars>
          <dgm:animLvl val="lvl"/>
          <dgm:resizeHandles val="exact"/>
        </dgm:presLayoutVars>
      </dgm:prSet>
      <dgm:spPr/>
    </dgm:pt>
    <dgm:pt modelId="{4545FF88-D79A-384F-B05F-CA16ABDF8757}" type="pres">
      <dgm:prSet presAssocID="{3B7FBFF0-779D-A84D-ADD5-8C13A932B468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7B76A25-B364-0E46-B94B-77CF34C85E75}" type="pres">
      <dgm:prSet presAssocID="{92F0603A-BD9C-7748-9D08-3BFBC7272D14}" presName="spacer" presStyleCnt="0"/>
      <dgm:spPr/>
    </dgm:pt>
    <dgm:pt modelId="{336B73E7-3A93-2544-8779-2FE29913D6F6}" type="pres">
      <dgm:prSet presAssocID="{951CBBB8-F2D8-B249-A549-33A150F2CC9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50AB6FF-FED6-BF4C-BF3C-042312EAB75C}" type="pres">
      <dgm:prSet presAssocID="{93087A8B-2A03-7449-AD37-9117067AF2D6}" presName="spacer" presStyleCnt="0"/>
      <dgm:spPr/>
    </dgm:pt>
    <dgm:pt modelId="{C0701432-2A32-1A47-9BBF-D2CF0448091A}" type="pres">
      <dgm:prSet presAssocID="{BC6B548F-381B-BD41-B9EF-11ECAEEA497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E5D5895-8C8C-FE45-83E3-41F21F24AD3B}" type="pres">
      <dgm:prSet presAssocID="{7609536A-75BE-DA4C-BB6D-3751F623F490}" presName="spacer" presStyleCnt="0"/>
      <dgm:spPr/>
    </dgm:pt>
    <dgm:pt modelId="{DF76F110-1C16-5843-9E43-BF3A9DFB723C}" type="pres">
      <dgm:prSet presAssocID="{AF81BD2B-482A-6348-8717-93609D3AAE6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06CA10E-AE7E-3E49-9F0D-1E24E4B1EB84}" type="pres">
      <dgm:prSet presAssocID="{00411D08-544D-AE41-AB70-222926BD9A79}" presName="spacer" presStyleCnt="0"/>
      <dgm:spPr/>
    </dgm:pt>
    <dgm:pt modelId="{9A4B0D79-46A6-FE49-B268-C4AD9580998F}" type="pres">
      <dgm:prSet presAssocID="{B76C6523-950F-D745-8798-208FA49347A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B930AF2-5465-EB42-91FD-379D5B88E13C}" type="pres">
      <dgm:prSet presAssocID="{723DBE73-4AF8-484D-8C77-81A918F52364}" presName="spacer" presStyleCnt="0"/>
      <dgm:spPr/>
    </dgm:pt>
    <dgm:pt modelId="{D67CC472-1990-544C-97F5-B7D45649A5A8}" type="pres">
      <dgm:prSet presAssocID="{18CAF679-25DB-1744-B511-2D8605BF653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009DB99-0DE3-7F4B-BB31-CC57BB74A963}" type="pres">
      <dgm:prSet presAssocID="{C6CF9309-0F3B-8F49-AFF4-FAF595964FD6}" presName="spacer" presStyleCnt="0"/>
      <dgm:spPr/>
    </dgm:pt>
    <dgm:pt modelId="{CD284012-1CC6-8A40-9F2A-F32952C8F591}" type="pres">
      <dgm:prSet presAssocID="{2F5BE124-012B-0B45-80DE-024840F8E3F9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717888B5-FBED-D04C-890A-1F6156408249}" type="presOf" srcId="{BC6B548F-381B-BD41-B9EF-11ECAEEA497F}" destId="{C0701432-2A32-1A47-9BBF-D2CF0448091A}" srcOrd="0" destOrd="0" presId="urn:microsoft.com/office/officeart/2005/8/layout/vList2"/>
    <dgm:cxn modelId="{4D40FA86-6A46-FD4D-BE64-6615ED644B33}" srcId="{D0B64A22-0C0C-7845-AD21-E044BAE32263}" destId="{B76C6523-950F-D745-8798-208FA49347A1}" srcOrd="4" destOrd="0" parTransId="{047E6FDB-1F1A-214D-BE41-8C20DFCEBEC0}" sibTransId="{723DBE73-4AF8-484D-8C77-81A918F52364}"/>
    <dgm:cxn modelId="{4574F5EF-26EA-F145-86DC-605DCC5D46DD}" srcId="{D0B64A22-0C0C-7845-AD21-E044BAE32263}" destId="{3B7FBFF0-779D-A84D-ADD5-8C13A932B468}" srcOrd="0" destOrd="0" parTransId="{AB073DE3-FED3-CB4A-BE8D-E72372DC06BF}" sibTransId="{92F0603A-BD9C-7748-9D08-3BFBC7272D14}"/>
    <dgm:cxn modelId="{8B4FEC71-DDB9-1A49-B63B-59E3121EE783}" srcId="{D0B64A22-0C0C-7845-AD21-E044BAE32263}" destId="{2F5BE124-012B-0B45-80DE-024840F8E3F9}" srcOrd="6" destOrd="0" parTransId="{B6C5BE4B-8DCA-2A45-88BA-92C24DD49745}" sibTransId="{E222D19A-7480-7044-946F-1C3E5A5FD401}"/>
    <dgm:cxn modelId="{7E2F614A-470E-8D41-969E-BD926BEFF4A4}" srcId="{D0B64A22-0C0C-7845-AD21-E044BAE32263}" destId="{BC6B548F-381B-BD41-B9EF-11ECAEEA497F}" srcOrd="2" destOrd="0" parTransId="{D9AF76EA-76D5-8A4D-BFB7-D3D0879182FB}" sibTransId="{7609536A-75BE-DA4C-BB6D-3751F623F490}"/>
    <dgm:cxn modelId="{94D099EB-B67B-1246-956C-4A9AC6533FF0}" type="presOf" srcId="{18CAF679-25DB-1744-B511-2D8605BF6532}" destId="{D67CC472-1990-544C-97F5-B7D45649A5A8}" srcOrd="0" destOrd="0" presId="urn:microsoft.com/office/officeart/2005/8/layout/vList2"/>
    <dgm:cxn modelId="{5AD54FF9-D0BF-9F4C-BB14-9D5CCA09BCB2}" srcId="{D0B64A22-0C0C-7845-AD21-E044BAE32263}" destId="{951CBBB8-F2D8-B249-A549-33A150F2CC9C}" srcOrd="1" destOrd="0" parTransId="{D0EE8B60-4E82-E84C-8F92-F8B9D65F34C3}" sibTransId="{93087A8B-2A03-7449-AD37-9117067AF2D6}"/>
    <dgm:cxn modelId="{19850952-5B67-A44C-9EB1-CA09996453E5}" type="presOf" srcId="{3B7FBFF0-779D-A84D-ADD5-8C13A932B468}" destId="{4545FF88-D79A-384F-B05F-CA16ABDF8757}" srcOrd="0" destOrd="0" presId="urn:microsoft.com/office/officeart/2005/8/layout/vList2"/>
    <dgm:cxn modelId="{9826ED84-D9AE-314A-A2CA-15140D2E9A03}" type="presOf" srcId="{D0B64A22-0C0C-7845-AD21-E044BAE32263}" destId="{B4BEE3FD-61B7-3B4D-B548-4E614CEF27CE}" srcOrd="0" destOrd="0" presId="urn:microsoft.com/office/officeart/2005/8/layout/vList2"/>
    <dgm:cxn modelId="{069A5589-DD8A-A64E-8D85-33D49E0B776B}" srcId="{D0B64A22-0C0C-7845-AD21-E044BAE32263}" destId="{AF81BD2B-482A-6348-8717-93609D3AAE6D}" srcOrd="3" destOrd="0" parTransId="{842E9120-6AC0-0C4A-A462-8F48CA01B091}" sibTransId="{00411D08-544D-AE41-AB70-222926BD9A79}"/>
    <dgm:cxn modelId="{C193D7F5-49F7-2848-B7E4-447264455629}" type="presOf" srcId="{AF81BD2B-482A-6348-8717-93609D3AAE6D}" destId="{DF76F110-1C16-5843-9E43-BF3A9DFB723C}" srcOrd="0" destOrd="0" presId="urn:microsoft.com/office/officeart/2005/8/layout/vList2"/>
    <dgm:cxn modelId="{42502188-0EEE-D04D-9B0A-C341A256CD54}" type="presOf" srcId="{2F5BE124-012B-0B45-80DE-024840F8E3F9}" destId="{CD284012-1CC6-8A40-9F2A-F32952C8F591}" srcOrd="0" destOrd="0" presId="urn:microsoft.com/office/officeart/2005/8/layout/vList2"/>
    <dgm:cxn modelId="{5F754F64-B759-A940-A8BB-749E94694CD3}" srcId="{D0B64A22-0C0C-7845-AD21-E044BAE32263}" destId="{18CAF679-25DB-1744-B511-2D8605BF6532}" srcOrd="5" destOrd="0" parTransId="{4C121AB2-2E7C-9846-A677-8C87F999A2CD}" sibTransId="{C6CF9309-0F3B-8F49-AFF4-FAF595964FD6}"/>
    <dgm:cxn modelId="{EAA348C8-729D-6C4F-BFD0-36E4357BEFFA}" type="presOf" srcId="{951CBBB8-F2D8-B249-A549-33A150F2CC9C}" destId="{336B73E7-3A93-2544-8779-2FE29913D6F6}" srcOrd="0" destOrd="0" presId="urn:microsoft.com/office/officeart/2005/8/layout/vList2"/>
    <dgm:cxn modelId="{AE30A2BC-C92A-5842-A3D2-0261A0D9F53D}" type="presOf" srcId="{B76C6523-950F-D745-8798-208FA49347A1}" destId="{9A4B0D79-46A6-FE49-B268-C4AD9580998F}" srcOrd="0" destOrd="0" presId="urn:microsoft.com/office/officeart/2005/8/layout/vList2"/>
    <dgm:cxn modelId="{19CC83FD-4BD9-F940-BE01-D8E0BE586297}" type="presParOf" srcId="{B4BEE3FD-61B7-3B4D-B548-4E614CEF27CE}" destId="{4545FF88-D79A-384F-B05F-CA16ABDF8757}" srcOrd="0" destOrd="0" presId="urn:microsoft.com/office/officeart/2005/8/layout/vList2"/>
    <dgm:cxn modelId="{4F782B27-4391-424A-AC59-9157F47EDE20}" type="presParOf" srcId="{B4BEE3FD-61B7-3B4D-B548-4E614CEF27CE}" destId="{17B76A25-B364-0E46-B94B-77CF34C85E75}" srcOrd="1" destOrd="0" presId="urn:microsoft.com/office/officeart/2005/8/layout/vList2"/>
    <dgm:cxn modelId="{8C95554F-B739-C841-885F-86AD662FCB7B}" type="presParOf" srcId="{B4BEE3FD-61B7-3B4D-B548-4E614CEF27CE}" destId="{336B73E7-3A93-2544-8779-2FE29913D6F6}" srcOrd="2" destOrd="0" presId="urn:microsoft.com/office/officeart/2005/8/layout/vList2"/>
    <dgm:cxn modelId="{0A02CA5C-7B96-EC4B-9C48-309758C6E632}" type="presParOf" srcId="{B4BEE3FD-61B7-3B4D-B548-4E614CEF27CE}" destId="{D50AB6FF-FED6-BF4C-BF3C-042312EAB75C}" srcOrd="3" destOrd="0" presId="urn:microsoft.com/office/officeart/2005/8/layout/vList2"/>
    <dgm:cxn modelId="{83280905-8039-6D4C-AA53-5A57FEB3E594}" type="presParOf" srcId="{B4BEE3FD-61B7-3B4D-B548-4E614CEF27CE}" destId="{C0701432-2A32-1A47-9BBF-D2CF0448091A}" srcOrd="4" destOrd="0" presId="urn:microsoft.com/office/officeart/2005/8/layout/vList2"/>
    <dgm:cxn modelId="{1AFD5BDD-CD37-D549-B93F-7194C97B2701}" type="presParOf" srcId="{B4BEE3FD-61B7-3B4D-B548-4E614CEF27CE}" destId="{6E5D5895-8C8C-FE45-83E3-41F21F24AD3B}" srcOrd="5" destOrd="0" presId="urn:microsoft.com/office/officeart/2005/8/layout/vList2"/>
    <dgm:cxn modelId="{A5EF17DE-91F6-1448-B3CB-00171E874D65}" type="presParOf" srcId="{B4BEE3FD-61B7-3B4D-B548-4E614CEF27CE}" destId="{DF76F110-1C16-5843-9E43-BF3A9DFB723C}" srcOrd="6" destOrd="0" presId="urn:microsoft.com/office/officeart/2005/8/layout/vList2"/>
    <dgm:cxn modelId="{091B21E9-E5B5-5A42-9D46-D7E08A712652}" type="presParOf" srcId="{B4BEE3FD-61B7-3B4D-B548-4E614CEF27CE}" destId="{C06CA10E-AE7E-3E49-9F0D-1E24E4B1EB84}" srcOrd="7" destOrd="0" presId="urn:microsoft.com/office/officeart/2005/8/layout/vList2"/>
    <dgm:cxn modelId="{03290A4D-045D-C64B-A6CF-86CD3AB7234E}" type="presParOf" srcId="{B4BEE3FD-61B7-3B4D-B548-4E614CEF27CE}" destId="{9A4B0D79-46A6-FE49-B268-C4AD9580998F}" srcOrd="8" destOrd="0" presId="urn:microsoft.com/office/officeart/2005/8/layout/vList2"/>
    <dgm:cxn modelId="{79F62A28-703E-E248-8F6B-69939E108C6F}" type="presParOf" srcId="{B4BEE3FD-61B7-3B4D-B548-4E614CEF27CE}" destId="{AB930AF2-5465-EB42-91FD-379D5B88E13C}" srcOrd="9" destOrd="0" presId="urn:microsoft.com/office/officeart/2005/8/layout/vList2"/>
    <dgm:cxn modelId="{6D266794-1AC5-5C4F-A175-8DA8392CE004}" type="presParOf" srcId="{B4BEE3FD-61B7-3B4D-B548-4E614CEF27CE}" destId="{D67CC472-1990-544C-97F5-B7D45649A5A8}" srcOrd="10" destOrd="0" presId="urn:microsoft.com/office/officeart/2005/8/layout/vList2"/>
    <dgm:cxn modelId="{37251A23-2525-434A-BAEC-53C24C2D837B}" type="presParOf" srcId="{B4BEE3FD-61B7-3B4D-B548-4E614CEF27CE}" destId="{0009DB99-0DE3-7F4B-BB31-CC57BB74A963}" srcOrd="11" destOrd="0" presId="urn:microsoft.com/office/officeart/2005/8/layout/vList2"/>
    <dgm:cxn modelId="{67DA5961-AD85-074D-9E49-0B09B525D708}" type="presParOf" srcId="{B4BEE3FD-61B7-3B4D-B548-4E614CEF27CE}" destId="{CD284012-1CC6-8A40-9F2A-F32952C8F59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34AF50-6DEB-E644-B3B5-DC8F156FD8BA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ca-ES"/>
        </a:p>
      </dgm:t>
    </dgm:pt>
    <dgm:pt modelId="{31EC8962-BA3E-D048-B34E-8DE5E3753E1E}">
      <dgm:prSet/>
      <dgm:spPr/>
      <dgm:t>
        <a:bodyPr/>
        <a:lstStyle/>
        <a:p>
          <a:pPr rtl="0"/>
          <a:r>
            <a:rPr lang="ca-ES" smtClean="0"/>
            <a:t>Team your students up in Transnational Groups</a:t>
          </a:r>
          <a:endParaRPr lang="ca-ES"/>
        </a:p>
      </dgm:t>
    </dgm:pt>
    <dgm:pt modelId="{43FBAB9E-5790-6B40-8E5C-14B9A483BE52}" type="parTrans" cxnId="{856435AB-BFE9-5449-80BA-A74263BC6D6F}">
      <dgm:prSet/>
      <dgm:spPr/>
      <dgm:t>
        <a:bodyPr/>
        <a:lstStyle/>
        <a:p>
          <a:endParaRPr lang="ca-ES"/>
        </a:p>
      </dgm:t>
    </dgm:pt>
    <dgm:pt modelId="{18F15CC0-CD62-0549-B4BC-69DB0DC0471F}" type="sibTrans" cxnId="{856435AB-BFE9-5449-80BA-A74263BC6D6F}">
      <dgm:prSet/>
      <dgm:spPr/>
      <dgm:t>
        <a:bodyPr/>
        <a:lstStyle/>
        <a:p>
          <a:endParaRPr lang="ca-ES"/>
        </a:p>
      </dgm:t>
    </dgm:pt>
    <dgm:pt modelId="{B089FD1B-D5BF-6544-A11D-9C30B97642E2}">
      <dgm:prSet/>
      <dgm:spPr/>
      <dgm:t>
        <a:bodyPr/>
        <a:lstStyle/>
        <a:p>
          <a:pPr rtl="0"/>
          <a:r>
            <a:rPr lang="ca-ES" smtClean="0"/>
            <a:t>Create a table with the newly formed transnational groups and add it to the Twinspace.</a:t>
          </a:r>
          <a:endParaRPr lang="ca-ES"/>
        </a:p>
      </dgm:t>
    </dgm:pt>
    <dgm:pt modelId="{10A2C2B3-9299-CA40-9998-96FBFB69B73E}" type="parTrans" cxnId="{B39FD789-FA55-8D4B-A75C-7BBDC2AE9C3E}">
      <dgm:prSet/>
      <dgm:spPr/>
      <dgm:t>
        <a:bodyPr/>
        <a:lstStyle/>
        <a:p>
          <a:endParaRPr lang="ca-ES"/>
        </a:p>
      </dgm:t>
    </dgm:pt>
    <dgm:pt modelId="{F7EA76C4-DA93-204F-AF6A-0FFE03815ABA}" type="sibTrans" cxnId="{B39FD789-FA55-8D4B-A75C-7BBDC2AE9C3E}">
      <dgm:prSet/>
      <dgm:spPr/>
      <dgm:t>
        <a:bodyPr/>
        <a:lstStyle/>
        <a:p>
          <a:endParaRPr lang="ca-ES"/>
        </a:p>
      </dgm:t>
    </dgm:pt>
    <dgm:pt modelId="{2D4E0EFE-AB26-9549-9C38-0786155BF05F}">
      <dgm:prSet/>
      <dgm:spPr/>
      <dgm:t>
        <a:bodyPr/>
        <a:lstStyle/>
        <a:p>
          <a:pPr rtl="0"/>
          <a:r>
            <a:rPr lang="ca-ES" smtClean="0"/>
            <a:t>Ask your students to work together and write a short description of their group members </a:t>
          </a:r>
          <a:endParaRPr lang="ca-ES"/>
        </a:p>
      </dgm:t>
    </dgm:pt>
    <dgm:pt modelId="{DCA7F3FD-6495-FB46-88FF-4FF4AE41106E}" type="parTrans" cxnId="{58425F6B-4A1F-844F-9E42-7B6512B0A9EF}">
      <dgm:prSet/>
      <dgm:spPr/>
      <dgm:t>
        <a:bodyPr/>
        <a:lstStyle/>
        <a:p>
          <a:endParaRPr lang="ca-ES"/>
        </a:p>
      </dgm:t>
    </dgm:pt>
    <dgm:pt modelId="{CD2999A9-E604-CA42-B5B4-F06BEFFA5E59}" type="sibTrans" cxnId="{58425F6B-4A1F-844F-9E42-7B6512B0A9EF}">
      <dgm:prSet/>
      <dgm:spPr/>
      <dgm:t>
        <a:bodyPr/>
        <a:lstStyle/>
        <a:p>
          <a:endParaRPr lang="ca-ES"/>
        </a:p>
      </dgm:t>
    </dgm:pt>
    <dgm:pt modelId="{74C566FB-9D42-2346-BE93-030F89090179}">
      <dgm:prSet/>
      <dgm:spPr/>
      <dgm:t>
        <a:bodyPr/>
        <a:lstStyle/>
        <a:p>
          <a:pPr rtl="0"/>
          <a:r>
            <a:rPr lang="ca-ES" smtClean="0"/>
            <a:t>Ask your students to agree upon a name for their group and draw together a symbol or an emblem for each group</a:t>
          </a:r>
          <a:endParaRPr lang="ca-ES"/>
        </a:p>
      </dgm:t>
    </dgm:pt>
    <dgm:pt modelId="{CC2F3B6E-0A85-044C-947D-E1482E24AC53}" type="parTrans" cxnId="{4B46C5DD-6827-2A4D-9F46-FC6A77F7AED5}">
      <dgm:prSet/>
      <dgm:spPr/>
      <dgm:t>
        <a:bodyPr/>
        <a:lstStyle/>
        <a:p>
          <a:endParaRPr lang="ca-ES"/>
        </a:p>
      </dgm:t>
    </dgm:pt>
    <dgm:pt modelId="{7520347B-C5BB-4D4E-8890-4B8038592F9F}" type="sibTrans" cxnId="{4B46C5DD-6827-2A4D-9F46-FC6A77F7AED5}">
      <dgm:prSet/>
      <dgm:spPr/>
      <dgm:t>
        <a:bodyPr/>
        <a:lstStyle/>
        <a:p>
          <a:endParaRPr lang="ca-ES"/>
        </a:p>
      </dgm:t>
    </dgm:pt>
    <dgm:pt modelId="{0B9004F6-5407-C24E-8602-D6DA55BEAED5}" type="pres">
      <dgm:prSet presAssocID="{5734AF50-6DEB-E644-B3B5-DC8F156FD8BA}" presName="linear" presStyleCnt="0">
        <dgm:presLayoutVars>
          <dgm:animLvl val="lvl"/>
          <dgm:resizeHandles val="exact"/>
        </dgm:presLayoutVars>
      </dgm:prSet>
      <dgm:spPr/>
    </dgm:pt>
    <dgm:pt modelId="{AE7F53E4-6987-ED47-BF3A-129A4744C71F}" type="pres">
      <dgm:prSet presAssocID="{31EC8962-BA3E-D048-B34E-8DE5E3753E1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4A91618-B3D5-7F45-AF16-3A185DF5F20B}" type="pres">
      <dgm:prSet presAssocID="{18F15CC0-CD62-0549-B4BC-69DB0DC0471F}" presName="spacer" presStyleCnt="0"/>
      <dgm:spPr/>
    </dgm:pt>
    <dgm:pt modelId="{04F4285D-50CC-9644-999D-F13CE78F364B}" type="pres">
      <dgm:prSet presAssocID="{B089FD1B-D5BF-6544-A11D-9C30B97642E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127D003-73AD-F342-B000-07D50345E11C}" type="pres">
      <dgm:prSet presAssocID="{F7EA76C4-DA93-204F-AF6A-0FFE03815ABA}" presName="spacer" presStyleCnt="0"/>
      <dgm:spPr/>
    </dgm:pt>
    <dgm:pt modelId="{7576206C-5086-9046-9B9F-9058685BAECC}" type="pres">
      <dgm:prSet presAssocID="{2D4E0EFE-AB26-9549-9C38-0786155BF0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C0758FE-F213-344D-BFDF-78474757099B}" type="pres">
      <dgm:prSet presAssocID="{CD2999A9-E604-CA42-B5B4-F06BEFFA5E59}" presName="spacer" presStyleCnt="0"/>
      <dgm:spPr/>
    </dgm:pt>
    <dgm:pt modelId="{FADEA492-AB4F-F94F-80F5-C07701E2BDFB}" type="pres">
      <dgm:prSet presAssocID="{74C566FB-9D42-2346-BE93-030F8909017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39FD789-FA55-8D4B-A75C-7BBDC2AE9C3E}" srcId="{5734AF50-6DEB-E644-B3B5-DC8F156FD8BA}" destId="{B089FD1B-D5BF-6544-A11D-9C30B97642E2}" srcOrd="1" destOrd="0" parTransId="{10A2C2B3-9299-CA40-9998-96FBFB69B73E}" sibTransId="{F7EA76C4-DA93-204F-AF6A-0FFE03815ABA}"/>
    <dgm:cxn modelId="{B4CB20C1-C621-BB4F-ACC0-64A87A276B74}" type="presOf" srcId="{74C566FB-9D42-2346-BE93-030F89090179}" destId="{FADEA492-AB4F-F94F-80F5-C07701E2BDFB}" srcOrd="0" destOrd="0" presId="urn:microsoft.com/office/officeart/2005/8/layout/vList2"/>
    <dgm:cxn modelId="{040C6173-EA2C-4B4F-9F5A-CDABC953FCD6}" type="presOf" srcId="{5734AF50-6DEB-E644-B3B5-DC8F156FD8BA}" destId="{0B9004F6-5407-C24E-8602-D6DA55BEAED5}" srcOrd="0" destOrd="0" presId="urn:microsoft.com/office/officeart/2005/8/layout/vList2"/>
    <dgm:cxn modelId="{A2B8DE60-0208-0549-8B45-D2AA9DF25DBE}" type="presOf" srcId="{B089FD1B-D5BF-6544-A11D-9C30B97642E2}" destId="{04F4285D-50CC-9644-999D-F13CE78F364B}" srcOrd="0" destOrd="0" presId="urn:microsoft.com/office/officeart/2005/8/layout/vList2"/>
    <dgm:cxn modelId="{6D801B4C-FD51-1D46-A593-F542FBE3F41C}" type="presOf" srcId="{31EC8962-BA3E-D048-B34E-8DE5E3753E1E}" destId="{AE7F53E4-6987-ED47-BF3A-129A4744C71F}" srcOrd="0" destOrd="0" presId="urn:microsoft.com/office/officeart/2005/8/layout/vList2"/>
    <dgm:cxn modelId="{856435AB-BFE9-5449-80BA-A74263BC6D6F}" srcId="{5734AF50-6DEB-E644-B3B5-DC8F156FD8BA}" destId="{31EC8962-BA3E-D048-B34E-8DE5E3753E1E}" srcOrd="0" destOrd="0" parTransId="{43FBAB9E-5790-6B40-8E5C-14B9A483BE52}" sibTransId="{18F15CC0-CD62-0549-B4BC-69DB0DC0471F}"/>
    <dgm:cxn modelId="{4B46C5DD-6827-2A4D-9F46-FC6A77F7AED5}" srcId="{5734AF50-6DEB-E644-B3B5-DC8F156FD8BA}" destId="{74C566FB-9D42-2346-BE93-030F89090179}" srcOrd="3" destOrd="0" parTransId="{CC2F3B6E-0A85-044C-947D-E1482E24AC53}" sibTransId="{7520347B-C5BB-4D4E-8890-4B8038592F9F}"/>
    <dgm:cxn modelId="{F9D1F027-D1EB-7646-8ED7-AE2FC21B4352}" type="presOf" srcId="{2D4E0EFE-AB26-9549-9C38-0786155BF05F}" destId="{7576206C-5086-9046-9B9F-9058685BAECC}" srcOrd="0" destOrd="0" presId="urn:microsoft.com/office/officeart/2005/8/layout/vList2"/>
    <dgm:cxn modelId="{58425F6B-4A1F-844F-9E42-7B6512B0A9EF}" srcId="{5734AF50-6DEB-E644-B3B5-DC8F156FD8BA}" destId="{2D4E0EFE-AB26-9549-9C38-0786155BF05F}" srcOrd="2" destOrd="0" parTransId="{DCA7F3FD-6495-FB46-88FF-4FF4AE41106E}" sibTransId="{CD2999A9-E604-CA42-B5B4-F06BEFFA5E59}"/>
    <dgm:cxn modelId="{801F1D62-9477-A847-9CE3-1F4E4A133089}" type="presParOf" srcId="{0B9004F6-5407-C24E-8602-D6DA55BEAED5}" destId="{AE7F53E4-6987-ED47-BF3A-129A4744C71F}" srcOrd="0" destOrd="0" presId="urn:microsoft.com/office/officeart/2005/8/layout/vList2"/>
    <dgm:cxn modelId="{AB9E53AE-46E8-5942-BD2B-5C573607C3E2}" type="presParOf" srcId="{0B9004F6-5407-C24E-8602-D6DA55BEAED5}" destId="{14A91618-B3D5-7F45-AF16-3A185DF5F20B}" srcOrd="1" destOrd="0" presId="urn:microsoft.com/office/officeart/2005/8/layout/vList2"/>
    <dgm:cxn modelId="{4D0E0176-39C6-FD41-BD66-F27774ECA5FC}" type="presParOf" srcId="{0B9004F6-5407-C24E-8602-D6DA55BEAED5}" destId="{04F4285D-50CC-9644-999D-F13CE78F364B}" srcOrd="2" destOrd="0" presId="urn:microsoft.com/office/officeart/2005/8/layout/vList2"/>
    <dgm:cxn modelId="{0D08BD6C-0CDB-CE49-8C9D-C8396C41DEE2}" type="presParOf" srcId="{0B9004F6-5407-C24E-8602-D6DA55BEAED5}" destId="{8127D003-73AD-F342-B000-07D50345E11C}" srcOrd="3" destOrd="0" presId="urn:microsoft.com/office/officeart/2005/8/layout/vList2"/>
    <dgm:cxn modelId="{F6357AA6-59D5-CE4A-82C5-9BADC8BE97AB}" type="presParOf" srcId="{0B9004F6-5407-C24E-8602-D6DA55BEAED5}" destId="{7576206C-5086-9046-9B9F-9058685BAECC}" srcOrd="4" destOrd="0" presId="urn:microsoft.com/office/officeart/2005/8/layout/vList2"/>
    <dgm:cxn modelId="{D9294AD9-0F6E-664E-B7D3-358715756402}" type="presParOf" srcId="{0B9004F6-5407-C24E-8602-D6DA55BEAED5}" destId="{FC0758FE-F213-344D-BFDF-78474757099B}" srcOrd="5" destOrd="0" presId="urn:microsoft.com/office/officeart/2005/8/layout/vList2"/>
    <dgm:cxn modelId="{4EC3A3A7-BB5D-C146-9D33-60287BBA0572}" type="presParOf" srcId="{0B9004F6-5407-C24E-8602-D6DA55BEAED5}" destId="{FADEA492-AB4F-F94F-80F5-C07701E2BDF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EDC1A-9CA0-7B4B-B623-81136141C56F}">
      <dsp:nvSpPr>
        <dsp:cNvPr id="0" name=""/>
        <dsp:cNvSpPr/>
      </dsp:nvSpPr>
      <dsp:spPr>
        <a:xfrm>
          <a:off x="680318" y="0"/>
          <a:ext cx="7710282" cy="4383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58F30E-B147-5646-98D9-D9F53F08074D}">
      <dsp:nvSpPr>
        <dsp:cNvPr id="0" name=""/>
        <dsp:cNvSpPr/>
      </dsp:nvSpPr>
      <dsp:spPr>
        <a:xfrm>
          <a:off x="9744" y="1315008"/>
          <a:ext cx="2919702" cy="17533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smtClean="0"/>
            <a:t>What is collaboration in eTwinning projects for you?</a:t>
          </a:r>
          <a:endParaRPr lang="ca-ES" sz="2200" kern="1200"/>
        </a:p>
      </dsp:txBody>
      <dsp:txXfrm>
        <a:off x="95335" y="1400599"/>
        <a:ext cx="2748520" cy="1582162"/>
      </dsp:txXfrm>
    </dsp:sp>
    <dsp:sp modelId="{525C9748-0D69-A24F-B6BE-43B0BBE9EEC1}">
      <dsp:nvSpPr>
        <dsp:cNvPr id="0" name=""/>
        <dsp:cNvSpPr/>
      </dsp:nvSpPr>
      <dsp:spPr>
        <a:xfrm>
          <a:off x="3075608" y="1315008"/>
          <a:ext cx="2919702" cy="17533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smtClean="0"/>
            <a:t>Write your ideas here: (max. 20 characters)</a:t>
          </a:r>
          <a:endParaRPr lang="ca-ES" sz="2200" kern="1200"/>
        </a:p>
      </dsp:txBody>
      <dsp:txXfrm>
        <a:off x="3161199" y="1400599"/>
        <a:ext cx="2748520" cy="1582162"/>
      </dsp:txXfrm>
    </dsp:sp>
    <dsp:sp modelId="{3D25A755-14B1-0943-8D7A-C8CBEBC7D611}">
      <dsp:nvSpPr>
        <dsp:cNvPr id="0" name=""/>
        <dsp:cNvSpPr/>
      </dsp:nvSpPr>
      <dsp:spPr>
        <a:xfrm>
          <a:off x="6141473" y="1315008"/>
          <a:ext cx="2919702" cy="17533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dirty="0" smtClean="0">
              <a:hlinkClick xmlns:r="http://schemas.openxmlformats.org/officeDocument/2006/relationships" r:id="rId1"/>
            </a:rPr>
            <a:t>https://answergarden.ch/393494</a:t>
          </a:r>
          <a:r>
            <a:rPr lang="ca-ES" sz="2200" kern="1200" dirty="0" smtClean="0"/>
            <a:t>   </a:t>
          </a:r>
          <a:endParaRPr lang="ca-ES" sz="2200" kern="1200" dirty="0"/>
        </a:p>
      </dsp:txBody>
      <dsp:txXfrm>
        <a:off x="6227064" y="1400599"/>
        <a:ext cx="2748520" cy="15821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B79FE-85A9-A040-85EB-0B13F76C7C7B}">
      <dsp:nvSpPr>
        <dsp:cNvPr id="0" name=""/>
        <dsp:cNvSpPr/>
      </dsp:nvSpPr>
      <dsp:spPr>
        <a:xfrm>
          <a:off x="0" y="48584"/>
          <a:ext cx="9070920" cy="12563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dirty="0" err="1" smtClean="0"/>
            <a:t>Plan</a:t>
          </a:r>
          <a:r>
            <a:rPr lang="ca-ES" sz="2300" kern="1200" dirty="0" smtClean="0"/>
            <a:t> as </a:t>
          </a:r>
          <a:r>
            <a:rPr lang="ca-ES" sz="2300" kern="1200" dirty="0" err="1" smtClean="0"/>
            <a:t>many</a:t>
          </a:r>
          <a:r>
            <a:rPr lang="ca-ES" sz="2300" kern="1200" dirty="0" smtClean="0"/>
            <a:t> </a:t>
          </a:r>
          <a:r>
            <a:rPr lang="ca-ES" sz="2300" kern="1200" dirty="0" err="1" smtClean="0"/>
            <a:t>collaborative</a:t>
          </a:r>
          <a:r>
            <a:rPr lang="ca-ES" sz="2300" kern="1200" dirty="0" smtClean="0"/>
            <a:t> </a:t>
          </a:r>
          <a:r>
            <a:rPr lang="ca-ES" sz="2300" kern="1200" dirty="0" err="1" smtClean="0"/>
            <a:t>activities</a:t>
          </a:r>
          <a:r>
            <a:rPr lang="ca-ES" sz="2300" kern="1200" dirty="0" smtClean="0"/>
            <a:t> as possible</a:t>
          </a:r>
          <a:endParaRPr lang="ca-ES" sz="2300" kern="1200" dirty="0"/>
        </a:p>
      </dsp:txBody>
      <dsp:txXfrm>
        <a:off x="61328" y="109912"/>
        <a:ext cx="8948264" cy="1133652"/>
      </dsp:txXfrm>
    </dsp:sp>
    <dsp:sp modelId="{DA1C7BE3-887B-1141-97A5-CC206B9F029A}">
      <dsp:nvSpPr>
        <dsp:cNvPr id="0" name=""/>
        <dsp:cNvSpPr/>
      </dsp:nvSpPr>
      <dsp:spPr>
        <a:xfrm>
          <a:off x="0" y="1371132"/>
          <a:ext cx="9070920" cy="12563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smtClean="0"/>
            <a:t>Try to plan activities that need your partners’ contribution to be completed.</a:t>
          </a:r>
          <a:endParaRPr lang="ca-ES" sz="2300" kern="1200"/>
        </a:p>
      </dsp:txBody>
      <dsp:txXfrm>
        <a:off x="61328" y="1432460"/>
        <a:ext cx="8948264" cy="1133652"/>
      </dsp:txXfrm>
    </dsp:sp>
    <dsp:sp modelId="{7E3F9F51-D44D-A74B-AFFC-EDF0FB9DE819}">
      <dsp:nvSpPr>
        <dsp:cNvPr id="0" name=""/>
        <dsp:cNvSpPr/>
      </dsp:nvSpPr>
      <dsp:spPr>
        <a:xfrm>
          <a:off x="0" y="2693680"/>
          <a:ext cx="9070920" cy="12563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smtClean="0"/>
            <a:t>Use as many collaborative tools as possible </a:t>
          </a:r>
          <a:endParaRPr lang="ca-ES" sz="2300" kern="1200"/>
        </a:p>
      </dsp:txBody>
      <dsp:txXfrm>
        <a:off x="61328" y="2755008"/>
        <a:ext cx="8948264" cy="1133652"/>
      </dsp:txXfrm>
    </dsp:sp>
    <dsp:sp modelId="{03062064-D29D-4E49-A795-2312EE1EE013}">
      <dsp:nvSpPr>
        <dsp:cNvPr id="0" name=""/>
        <dsp:cNvSpPr/>
      </dsp:nvSpPr>
      <dsp:spPr>
        <a:xfrm>
          <a:off x="0" y="4016228"/>
          <a:ext cx="9070920" cy="12563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smtClean="0"/>
            <a:t>Try to avoid creating folders for each country in Twinspace. Successful collaborative activities are the ones in which you cannot tell which of the partners did what!</a:t>
          </a:r>
          <a:endParaRPr lang="ca-ES" sz="2300" kern="1200"/>
        </a:p>
      </dsp:txBody>
      <dsp:txXfrm>
        <a:off x="61328" y="4077556"/>
        <a:ext cx="8948264" cy="113365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A0150-DB2A-D141-B4C5-36A8732AC811}">
      <dsp:nvSpPr>
        <dsp:cNvPr id="0" name=""/>
        <dsp:cNvSpPr/>
      </dsp:nvSpPr>
      <dsp:spPr>
        <a:xfrm>
          <a:off x="0" y="42614"/>
          <a:ext cx="9070920" cy="1310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Assign Responsibilities to your students</a:t>
          </a:r>
          <a:endParaRPr lang="ca-ES" sz="2400" kern="1200"/>
        </a:p>
      </dsp:txBody>
      <dsp:txXfrm>
        <a:off x="63994" y="106608"/>
        <a:ext cx="8942932" cy="1182942"/>
      </dsp:txXfrm>
    </dsp:sp>
    <dsp:sp modelId="{756CC0CE-FEB1-604D-A16A-5EF70EF509EB}">
      <dsp:nvSpPr>
        <dsp:cNvPr id="0" name=""/>
        <dsp:cNvSpPr/>
      </dsp:nvSpPr>
      <dsp:spPr>
        <a:xfrm>
          <a:off x="0" y="1422664"/>
          <a:ext cx="9070920" cy="1310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Discover your students’ talents and skills and give them responsibilities.</a:t>
          </a:r>
          <a:endParaRPr lang="ca-ES" sz="2400" kern="1200"/>
        </a:p>
      </dsp:txBody>
      <dsp:txXfrm>
        <a:off x="63994" y="1486658"/>
        <a:ext cx="8942932" cy="1182942"/>
      </dsp:txXfrm>
    </dsp:sp>
    <dsp:sp modelId="{B3F63752-E885-3347-8091-012194EBBACA}">
      <dsp:nvSpPr>
        <dsp:cNvPr id="0" name=""/>
        <dsp:cNvSpPr/>
      </dsp:nvSpPr>
      <dsp:spPr>
        <a:xfrm>
          <a:off x="0" y="2802715"/>
          <a:ext cx="9070920" cy="1310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Team the students up in groups, according to their talents (the painting group, the photography group, the ICT group etc)</a:t>
          </a:r>
          <a:endParaRPr lang="ca-ES" sz="2400" kern="1200"/>
        </a:p>
      </dsp:txBody>
      <dsp:txXfrm>
        <a:off x="63994" y="2866709"/>
        <a:ext cx="8942932" cy="1182942"/>
      </dsp:txXfrm>
    </dsp:sp>
    <dsp:sp modelId="{9F08DFD5-597E-424E-A35B-2D5849BD5678}">
      <dsp:nvSpPr>
        <dsp:cNvPr id="0" name=""/>
        <dsp:cNvSpPr/>
      </dsp:nvSpPr>
      <dsp:spPr>
        <a:xfrm>
          <a:off x="0" y="4182765"/>
          <a:ext cx="9070920" cy="1310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Assign to some students the role of ‘student administrator” in Twinspace</a:t>
          </a:r>
          <a:endParaRPr lang="ca-ES" sz="2400" kern="1200"/>
        </a:p>
      </dsp:txBody>
      <dsp:txXfrm>
        <a:off x="63994" y="4246759"/>
        <a:ext cx="8942932" cy="11829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F707F-E686-AA4F-A584-7EE4EC42581B}">
      <dsp:nvSpPr>
        <dsp:cNvPr id="0" name=""/>
        <dsp:cNvSpPr/>
      </dsp:nvSpPr>
      <dsp:spPr>
        <a:xfrm>
          <a:off x="0" y="208544"/>
          <a:ext cx="9070920" cy="953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Set Evaluation Criteria</a:t>
          </a:r>
          <a:endParaRPr lang="ca-ES" sz="2400" kern="1200"/>
        </a:p>
      </dsp:txBody>
      <dsp:txXfrm>
        <a:off x="46541" y="255085"/>
        <a:ext cx="8977838" cy="860321"/>
      </dsp:txXfrm>
    </dsp:sp>
    <dsp:sp modelId="{3E2191A4-332C-F047-87F4-A63DEDB89B61}">
      <dsp:nvSpPr>
        <dsp:cNvPr id="0" name=""/>
        <dsp:cNvSpPr/>
      </dsp:nvSpPr>
      <dsp:spPr>
        <a:xfrm>
          <a:off x="0" y="1231067"/>
          <a:ext cx="9070920" cy="953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Try to evaluate along with your partners the quality of your project.</a:t>
          </a:r>
          <a:endParaRPr lang="ca-ES" sz="2400" kern="1200"/>
        </a:p>
      </dsp:txBody>
      <dsp:txXfrm>
        <a:off x="46541" y="1277608"/>
        <a:ext cx="8977838" cy="860321"/>
      </dsp:txXfrm>
    </dsp:sp>
    <dsp:sp modelId="{ACA08D5A-CA9E-974B-A4B9-4522CD9B9D02}">
      <dsp:nvSpPr>
        <dsp:cNvPr id="0" name=""/>
        <dsp:cNvSpPr/>
      </dsp:nvSpPr>
      <dsp:spPr>
        <a:xfrm>
          <a:off x="0" y="2253591"/>
          <a:ext cx="9070920" cy="953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Recognize Key Strengths</a:t>
          </a:r>
          <a:endParaRPr lang="ca-ES" sz="2400" kern="1200"/>
        </a:p>
      </dsp:txBody>
      <dsp:txXfrm>
        <a:off x="46541" y="2300132"/>
        <a:ext cx="8977838" cy="860321"/>
      </dsp:txXfrm>
    </dsp:sp>
    <dsp:sp modelId="{9F280997-08BC-944B-89F7-3CD4E85257E6}">
      <dsp:nvSpPr>
        <dsp:cNvPr id="0" name=""/>
        <dsp:cNvSpPr/>
      </dsp:nvSpPr>
      <dsp:spPr>
        <a:xfrm>
          <a:off x="0" y="3276115"/>
          <a:ext cx="9070920" cy="953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Identify areas that need improvement</a:t>
          </a:r>
          <a:endParaRPr lang="ca-ES" sz="2400" kern="1200"/>
        </a:p>
      </dsp:txBody>
      <dsp:txXfrm>
        <a:off x="46541" y="3322656"/>
        <a:ext cx="8977838" cy="860321"/>
      </dsp:txXfrm>
    </dsp:sp>
    <dsp:sp modelId="{21882911-41D3-7A4B-9322-6276906AF64D}">
      <dsp:nvSpPr>
        <dsp:cNvPr id="0" name=""/>
        <dsp:cNvSpPr/>
      </dsp:nvSpPr>
      <dsp:spPr>
        <a:xfrm>
          <a:off x="0" y="4298639"/>
          <a:ext cx="9070920" cy="953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Plan ongoing evaluation activities ( Ts and Ss share opinions, make proposals, comment on each other’s work)</a:t>
          </a:r>
          <a:endParaRPr lang="ca-ES" sz="2400" kern="1200"/>
        </a:p>
      </dsp:txBody>
      <dsp:txXfrm>
        <a:off x="46541" y="4345180"/>
        <a:ext cx="8977838" cy="86032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3D738-5310-334E-9BA5-5C161D0CE20A}">
      <dsp:nvSpPr>
        <dsp:cNvPr id="0" name=""/>
        <dsp:cNvSpPr/>
      </dsp:nvSpPr>
      <dsp:spPr>
        <a:xfrm>
          <a:off x="3381505" y="1999"/>
          <a:ext cx="2717239" cy="1358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kern="1200" smtClean="0"/>
            <a:t>• At the very beginning of the project: project planning and icebreaking </a:t>
          </a:r>
          <a:endParaRPr lang="ca-ES" sz="1600" kern="1200"/>
        </a:p>
      </dsp:txBody>
      <dsp:txXfrm>
        <a:off x="3421298" y="41792"/>
        <a:ext cx="2637653" cy="1279033"/>
      </dsp:txXfrm>
    </dsp:sp>
    <dsp:sp modelId="{1259A954-2C97-C14A-8C83-A740891168EE}">
      <dsp:nvSpPr>
        <dsp:cNvPr id="0" name=""/>
        <dsp:cNvSpPr/>
      </dsp:nvSpPr>
      <dsp:spPr>
        <a:xfrm rot="3600000">
          <a:off x="5153474" y="2387915"/>
          <a:ext cx="1418460" cy="47551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1300" kern="1200"/>
        </a:p>
      </dsp:txBody>
      <dsp:txXfrm>
        <a:off x="5296129" y="2483018"/>
        <a:ext cx="1133150" cy="285310"/>
      </dsp:txXfrm>
    </dsp:sp>
    <dsp:sp modelId="{99462C2D-DA0C-914F-B1E1-0486C27BC478}">
      <dsp:nvSpPr>
        <dsp:cNvPr id="0" name=""/>
        <dsp:cNvSpPr/>
      </dsp:nvSpPr>
      <dsp:spPr>
        <a:xfrm>
          <a:off x="5626663" y="3890727"/>
          <a:ext cx="2717239" cy="1358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kern="1200" smtClean="0"/>
            <a:t>• During the project: collaborative activities, crossed tasks, mixed groups, constant peer feedback … </a:t>
          </a:r>
          <a:endParaRPr lang="ca-ES" sz="1600" kern="1200"/>
        </a:p>
      </dsp:txBody>
      <dsp:txXfrm>
        <a:off x="5666456" y="3930520"/>
        <a:ext cx="2637653" cy="1279033"/>
      </dsp:txXfrm>
    </dsp:sp>
    <dsp:sp modelId="{2C65C102-5349-3B4D-B4D1-D42230C72B4E}">
      <dsp:nvSpPr>
        <dsp:cNvPr id="0" name=""/>
        <dsp:cNvSpPr/>
      </dsp:nvSpPr>
      <dsp:spPr>
        <a:xfrm rot="10800000">
          <a:off x="4030895" y="4332278"/>
          <a:ext cx="1418460" cy="47551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1300" kern="1200"/>
        </a:p>
      </dsp:txBody>
      <dsp:txXfrm rot="10800000">
        <a:off x="4173550" y="4427381"/>
        <a:ext cx="1133150" cy="285310"/>
      </dsp:txXfrm>
    </dsp:sp>
    <dsp:sp modelId="{5468797A-B92D-5E45-B6E3-D830FA1F88E0}">
      <dsp:nvSpPr>
        <dsp:cNvPr id="0" name=""/>
        <dsp:cNvSpPr/>
      </dsp:nvSpPr>
      <dsp:spPr>
        <a:xfrm>
          <a:off x="1136347" y="3890727"/>
          <a:ext cx="2717239" cy="1358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kern="1200" smtClean="0"/>
            <a:t>• At the end of the project: shared and collaborative project outcome, evaluation </a:t>
          </a:r>
          <a:endParaRPr lang="ca-ES" sz="1600" kern="1200"/>
        </a:p>
      </dsp:txBody>
      <dsp:txXfrm>
        <a:off x="1176140" y="3930520"/>
        <a:ext cx="2637653" cy="1279033"/>
      </dsp:txXfrm>
    </dsp:sp>
    <dsp:sp modelId="{5C1CABB2-0CE9-9149-A9E1-D391535398B9}">
      <dsp:nvSpPr>
        <dsp:cNvPr id="0" name=""/>
        <dsp:cNvSpPr/>
      </dsp:nvSpPr>
      <dsp:spPr>
        <a:xfrm rot="18000000">
          <a:off x="2908316" y="2387915"/>
          <a:ext cx="1418460" cy="475516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1300" kern="1200"/>
        </a:p>
      </dsp:txBody>
      <dsp:txXfrm>
        <a:off x="3050971" y="2483018"/>
        <a:ext cx="1133150" cy="2853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B2712-EFCE-2D4A-9198-D60D9E81CEF8}">
      <dsp:nvSpPr>
        <dsp:cNvPr id="0" name=""/>
        <dsp:cNvSpPr/>
      </dsp:nvSpPr>
      <dsp:spPr>
        <a:xfrm>
          <a:off x="172547" y="1230"/>
          <a:ext cx="2892989" cy="173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b="1" kern="1200" dirty="0" smtClean="0"/>
            <a:t>1) TRICIDER:</a:t>
          </a:r>
          <a:r>
            <a:rPr lang="ca-ES" sz="1400" kern="1200" dirty="0" smtClean="0"/>
            <a:t> </a:t>
          </a:r>
          <a:r>
            <a:rPr lang="ca-ES" sz="1400" kern="1200" dirty="0" smtClean="0">
              <a:hlinkClick xmlns:r="http://schemas.openxmlformats.org/officeDocument/2006/relationships" r:id="rId1"/>
            </a:rPr>
            <a:t>http://www.tricider.com/home</a:t>
          </a:r>
          <a:r>
            <a:rPr lang="ca-ES" sz="1400" kern="1200" dirty="0" smtClean="0"/>
            <a:t>   </a:t>
          </a:r>
          <a:endParaRPr lang="ca-ES" sz="1400" kern="1200" dirty="0"/>
        </a:p>
      </dsp:txBody>
      <dsp:txXfrm>
        <a:off x="172547" y="1230"/>
        <a:ext cx="2892989" cy="1735793"/>
      </dsp:txXfrm>
    </dsp:sp>
    <dsp:sp modelId="{8A3B18D1-D85B-A344-A97B-5D733E286641}">
      <dsp:nvSpPr>
        <dsp:cNvPr id="0" name=""/>
        <dsp:cNvSpPr/>
      </dsp:nvSpPr>
      <dsp:spPr>
        <a:xfrm>
          <a:off x="3354835" y="1230"/>
          <a:ext cx="2892989" cy="173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/>
            <a:t>Article: </a:t>
          </a:r>
          <a:r>
            <a:rPr lang="ca-ES" sz="1400" kern="1200" dirty="0" smtClean="0">
              <a:hlinkClick xmlns:r="http://schemas.openxmlformats.org/officeDocument/2006/relationships" r:id="rId2"/>
            </a:rPr>
            <a:t>https://www.fractuslearning.com/2011/12/05/how-to-brainstorm-with-tricider/</a:t>
          </a:r>
          <a:endParaRPr lang="ca-ES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err="1" smtClean="0"/>
            <a:t>Example</a:t>
          </a:r>
          <a:r>
            <a:rPr lang="ca-ES" sz="1400" kern="1200" dirty="0" smtClean="0"/>
            <a:t>: </a:t>
          </a:r>
          <a:r>
            <a:rPr lang="ca-ES" sz="1400" kern="1200" dirty="0" smtClean="0">
              <a:hlinkClick xmlns:r="http://schemas.openxmlformats.org/officeDocument/2006/relationships" r:id="rId3"/>
            </a:rPr>
            <a:t>http://www.tricider.com/admin/3HxCpWZZ7gV/EFKMYh7FiJp</a:t>
          </a:r>
          <a:r>
            <a:rPr lang="ca-ES" sz="1400" kern="1200" dirty="0" smtClean="0"/>
            <a:t> </a:t>
          </a:r>
          <a:endParaRPr lang="ca-ES" sz="1400" kern="1200" dirty="0"/>
        </a:p>
      </dsp:txBody>
      <dsp:txXfrm>
        <a:off x="3354835" y="1230"/>
        <a:ext cx="2892989" cy="1735793"/>
      </dsp:txXfrm>
    </dsp:sp>
    <dsp:sp modelId="{974415FA-4189-A342-8192-A1AD64B0FFE9}">
      <dsp:nvSpPr>
        <dsp:cNvPr id="0" name=""/>
        <dsp:cNvSpPr/>
      </dsp:nvSpPr>
      <dsp:spPr>
        <a:xfrm>
          <a:off x="6537124" y="1230"/>
          <a:ext cx="2892989" cy="173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err="1" smtClean="0"/>
            <a:t>Practice</a:t>
          </a:r>
          <a:r>
            <a:rPr lang="ca-ES" sz="1400" kern="1200" dirty="0" smtClean="0"/>
            <a:t>: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>
              <a:hlinkClick xmlns:r="http://schemas.openxmlformats.org/officeDocument/2006/relationships" r:id="rId4"/>
            </a:rPr>
            <a:t>http://www.tricider.com/admin/3YdcbxPQUQl/71CTrRic6AX</a:t>
          </a:r>
          <a:r>
            <a:rPr lang="ca-ES" sz="1400" kern="1200" dirty="0" smtClean="0"/>
            <a:t>   </a:t>
          </a:r>
          <a:endParaRPr lang="ca-ES" sz="1400" kern="1200" dirty="0"/>
        </a:p>
      </dsp:txBody>
      <dsp:txXfrm>
        <a:off x="6537124" y="1230"/>
        <a:ext cx="2892989" cy="1735793"/>
      </dsp:txXfrm>
    </dsp:sp>
    <dsp:sp modelId="{AC3A4D74-BF0B-9C45-892D-1722CAA0D8BD}">
      <dsp:nvSpPr>
        <dsp:cNvPr id="0" name=""/>
        <dsp:cNvSpPr/>
      </dsp:nvSpPr>
      <dsp:spPr>
        <a:xfrm>
          <a:off x="172547" y="2026323"/>
          <a:ext cx="2892989" cy="173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b="1" kern="1200" dirty="0" smtClean="0"/>
            <a:t>2) PRIMARY PAD:</a:t>
          </a:r>
          <a:r>
            <a:rPr lang="ca-ES" sz="1400" kern="1200" dirty="0" smtClean="0"/>
            <a:t> </a:t>
          </a:r>
          <a:r>
            <a:rPr lang="ca-ES" sz="1400" kern="1200" dirty="0" smtClean="0">
              <a:hlinkClick xmlns:r="http://schemas.openxmlformats.org/officeDocument/2006/relationships" r:id="rId5"/>
            </a:rPr>
            <a:t>http://primarypad.com/</a:t>
          </a:r>
          <a:r>
            <a:rPr lang="ca-ES" sz="1400" kern="1200" dirty="0" smtClean="0"/>
            <a:t>  </a:t>
          </a:r>
          <a:endParaRPr lang="ca-ES" sz="1400" kern="1200" dirty="0"/>
        </a:p>
      </dsp:txBody>
      <dsp:txXfrm>
        <a:off x="172547" y="2026323"/>
        <a:ext cx="2892989" cy="1735793"/>
      </dsp:txXfrm>
    </dsp:sp>
    <dsp:sp modelId="{3584D65E-0EC2-9A4F-B3A5-22B1AFFE03DB}">
      <dsp:nvSpPr>
        <dsp:cNvPr id="0" name=""/>
        <dsp:cNvSpPr/>
      </dsp:nvSpPr>
      <dsp:spPr>
        <a:xfrm>
          <a:off x="3354835" y="2026323"/>
          <a:ext cx="2892989" cy="173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/>
            <a:t>Article: </a:t>
          </a:r>
          <a:r>
            <a:rPr lang="ca-ES" sz="1400" kern="1200" dirty="0" smtClean="0">
              <a:hlinkClick xmlns:r="http://schemas.openxmlformats.org/officeDocument/2006/relationships" r:id="rId6"/>
            </a:rPr>
            <a:t>http://primarypad.com/teachers/</a:t>
          </a:r>
          <a:r>
            <a:rPr lang="ca-ES" sz="1400" kern="1200" dirty="0" smtClean="0"/>
            <a:t> </a:t>
          </a:r>
          <a:endParaRPr lang="ca-ES" sz="1400" kern="1200" dirty="0"/>
        </a:p>
      </dsp:txBody>
      <dsp:txXfrm>
        <a:off x="3354835" y="2026323"/>
        <a:ext cx="2892989" cy="1735793"/>
      </dsp:txXfrm>
    </dsp:sp>
    <dsp:sp modelId="{ACA3CA7D-AA9B-DA45-A5BA-0B4A211713B8}">
      <dsp:nvSpPr>
        <dsp:cNvPr id="0" name=""/>
        <dsp:cNvSpPr/>
      </dsp:nvSpPr>
      <dsp:spPr>
        <a:xfrm>
          <a:off x="6537124" y="2026323"/>
          <a:ext cx="2892989" cy="173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err="1" smtClean="0"/>
            <a:t>Practice</a:t>
          </a:r>
          <a:r>
            <a:rPr lang="ca-ES" sz="1400" kern="1200" dirty="0" smtClean="0"/>
            <a:t>: </a:t>
          </a:r>
          <a:r>
            <a:rPr lang="ca-ES" sz="1400" kern="1200" dirty="0" smtClean="0">
              <a:hlinkClick xmlns:r="http://schemas.openxmlformats.org/officeDocument/2006/relationships" r:id="rId7"/>
            </a:rPr>
            <a:t>http://free.primarypad.com/p/Dhlhz9kAf8</a:t>
          </a:r>
          <a:r>
            <a:rPr lang="ca-ES" sz="1400" kern="1200" dirty="0" smtClean="0"/>
            <a:t> </a:t>
          </a:r>
          <a:endParaRPr lang="ca-ES" sz="1400" kern="1200" dirty="0"/>
        </a:p>
      </dsp:txBody>
      <dsp:txXfrm>
        <a:off x="6537124" y="2026323"/>
        <a:ext cx="2892989" cy="1735793"/>
      </dsp:txXfrm>
    </dsp:sp>
    <dsp:sp modelId="{7E702BE9-ECD4-9941-8052-7E9C453423F4}">
      <dsp:nvSpPr>
        <dsp:cNvPr id="0" name=""/>
        <dsp:cNvSpPr/>
      </dsp:nvSpPr>
      <dsp:spPr>
        <a:xfrm>
          <a:off x="172547" y="4051415"/>
          <a:ext cx="2892989" cy="173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b="1" kern="1200" dirty="0" smtClean="0"/>
            <a:t>3) AWWAPP:</a:t>
          </a:r>
          <a:r>
            <a:rPr lang="ca-ES" sz="1400" kern="1200" dirty="0" smtClean="0"/>
            <a:t> </a:t>
          </a:r>
          <a:r>
            <a:rPr lang="ca-ES" sz="1400" kern="1200" dirty="0" smtClean="0">
              <a:hlinkClick xmlns:r="http://schemas.openxmlformats.org/officeDocument/2006/relationships" r:id="rId8"/>
            </a:rPr>
            <a:t>https://awwapp.com/</a:t>
          </a:r>
          <a:r>
            <a:rPr lang="ca-ES" sz="1400" kern="1200" dirty="0" smtClean="0"/>
            <a:t>   </a:t>
          </a:r>
          <a:endParaRPr lang="ca-ES" sz="1400" kern="1200" dirty="0"/>
        </a:p>
      </dsp:txBody>
      <dsp:txXfrm>
        <a:off x="172547" y="4051415"/>
        <a:ext cx="2892989" cy="1735793"/>
      </dsp:txXfrm>
    </dsp:sp>
    <dsp:sp modelId="{D3052048-251F-934F-A52C-6A8D098BAC6F}">
      <dsp:nvSpPr>
        <dsp:cNvPr id="0" name=""/>
        <dsp:cNvSpPr/>
      </dsp:nvSpPr>
      <dsp:spPr>
        <a:xfrm>
          <a:off x="3354835" y="4051415"/>
          <a:ext cx="2892989" cy="173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/>
            <a:t>Article: </a:t>
          </a:r>
          <a:r>
            <a:rPr lang="ca-ES" sz="1400" kern="1200" dirty="0" smtClean="0">
              <a:hlinkClick xmlns:r="http://schemas.openxmlformats.org/officeDocument/2006/relationships" r:id="rId9"/>
            </a:rPr>
            <a:t>https://awwapp.com/edu/</a:t>
          </a:r>
          <a:r>
            <a:rPr lang="ca-ES" sz="1400" kern="1200" dirty="0" smtClean="0"/>
            <a:t>  </a:t>
          </a:r>
          <a:endParaRPr lang="ca-ES" sz="1400" kern="1200" dirty="0"/>
        </a:p>
      </dsp:txBody>
      <dsp:txXfrm>
        <a:off x="3354835" y="4051415"/>
        <a:ext cx="2892989" cy="1735793"/>
      </dsp:txXfrm>
    </dsp:sp>
    <dsp:sp modelId="{28EE5696-6A9B-3E46-9980-F5B1C463503D}">
      <dsp:nvSpPr>
        <dsp:cNvPr id="0" name=""/>
        <dsp:cNvSpPr/>
      </dsp:nvSpPr>
      <dsp:spPr>
        <a:xfrm>
          <a:off x="6537124" y="4051415"/>
          <a:ext cx="2892989" cy="17357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err="1" smtClean="0"/>
            <a:t>Practice</a:t>
          </a:r>
          <a:r>
            <a:rPr lang="ca-ES" sz="1400" kern="1200" dirty="0" smtClean="0"/>
            <a:t>: </a:t>
          </a:r>
          <a:r>
            <a:rPr lang="ca-ES" sz="1400" kern="1200" dirty="0" smtClean="0">
              <a:hlinkClick xmlns:r="http://schemas.openxmlformats.org/officeDocument/2006/relationships" r:id="rId10"/>
            </a:rPr>
            <a:t>https://awwapp.com/b/uc9gc00et/</a:t>
          </a:r>
          <a:r>
            <a:rPr lang="ca-ES" sz="1400" kern="1200" dirty="0" smtClean="0"/>
            <a:t>  </a:t>
          </a:r>
          <a:endParaRPr lang="ca-ES" sz="1400" kern="1200" dirty="0"/>
        </a:p>
      </dsp:txBody>
      <dsp:txXfrm>
        <a:off x="6537124" y="4051415"/>
        <a:ext cx="2892989" cy="1735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BB589-26A5-3C4D-919C-D1A6B49B5E50}">
      <dsp:nvSpPr>
        <dsp:cNvPr id="0" name=""/>
        <dsp:cNvSpPr/>
      </dsp:nvSpPr>
      <dsp:spPr>
        <a:xfrm>
          <a:off x="-5861338" y="-897229"/>
          <a:ext cx="6979513" cy="6979513"/>
        </a:xfrm>
        <a:prstGeom prst="blockArc">
          <a:avLst>
            <a:gd name="adj1" fmla="val 18900000"/>
            <a:gd name="adj2" fmla="val 2700000"/>
            <a:gd name="adj3" fmla="val 309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F8062-BA26-B849-B1E9-04A2B6A651CF}">
      <dsp:nvSpPr>
        <dsp:cNvPr id="0" name=""/>
        <dsp:cNvSpPr/>
      </dsp:nvSpPr>
      <dsp:spPr>
        <a:xfrm>
          <a:off x="719685" y="518505"/>
          <a:ext cx="8279680" cy="10370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3127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smtClean="0"/>
            <a:t>Collaborative activities go beyond communication: the partners are not just recipients of information; they are team-members, co-authors and co-creators.</a:t>
          </a:r>
          <a:endParaRPr lang="ca-ES" sz="2200" kern="1200"/>
        </a:p>
      </dsp:txBody>
      <dsp:txXfrm>
        <a:off x="719685" y="518505"/>
        <a:ext cx="8279680" cy="1037011"/>
      </dsp:txXfrm>
    </dsp:sp>
    <dsp:sp modelId="{A64F9384-654E-6A44-B28B-11AE803F618D}">
      <dsp:nvSpPr>
        <dsp:cNvPr id="0" name=""/>
        <dsp:cNvSpPr/>
      </dsp:nvSpPr>
      <dsp:spPr>
        <a:xfrm>
          <a:off x="71553" y="388879"/>
          <a:ext cx="1296263" cy="12962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ACAB5-7D85-804B-B845-0CF55C6D17EB}">
      <dsp:nvSpPr>
        <dsp:cNvPr id="0" name=""/>
        <dsp:cNvSpPr/>
      </dsp:nvSpPr>
      <dsp:spPr>
        <a:xfrm>
          <a:off x="1096639" y="2074022"/>
          <a:ext cx="7902727" cy="10370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3127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dirty="0" err="1" smtClean="0"/>
            <a:t>Collaboration</a:t>
          </a:r>
          <a:r>
            <a:rPr lang="ca-ES" sz="2200" kern="1200" dirty="0" smtClean="0"/>
            <a:t> </a:t>
          </a:r>
          <a:r>
            <a:rPr lang="ca-ES" sz="2200" kern="1200" dirty="0" err="1" smtClean="0"/>
            <a:t>means</a:t>
          </a:r>
          <a:r>
            <a:rPr lang="ca-ES" sz="2200" kern="1200" dirty="0" smtClean="0"/>
            <a:t> </a:t>
          </a:r>
          <a:r>
            <a:rPr lang="ca-ES" sz="2200" kern="1200" dirty="0" err="1" smtClean="0"/>
            <a:t>that</a:t>
          </a:r>
          <a:r>
            <a:rPr lang="ca-ES" sz="2200" kern="1200" dirty="0" smtClean="0"/>
            <a:t> </a:t>
          </a:r>
          <a:r>
            <a:rPr lang="ca-ES" sz="2200" kern="1200" dirty="0" err="1" smtClean="0"/>
            <a:t>both</a:t>
          </a:r>
          <a:r>
            <a:rPr lang="ca-ES" sz="2200" kern="1200" dirty="0" smtClean="0"/>
            <a:t> classes </a:t>
          </a:r>
          <a:r>
            <a:rPr lang="ca-ES" sz="2200" kern="1200" dirty="0" err="1" smtClean="0"/>
            <a:t>need</a:t>
          </a:r>
          <a:r>
            <a:rPr lang="ca-ES" sz="2200" kern="1200" dirty="0" smtClean="0"/>
            <a:t> </a:t>
          </a:r>
          <a:r>
            <a:rPr lang="ca-ES" sz="2200" kern="1200" dirty="0" err="1" smtClean="0"/>
            <a:t>the</a:t>
          </a:r>
          <a:r>
            <a:rPr lang="ca-ES" sz="2200" kern="1200" dirty="0" smtClean="0"/>
            <a:t> </a:t>
          </a:r>
          <a:r>
            <a:rPr lang="ca-ES" sz="2200" kern="1200" dirty="0" err="1" smtClean="0"/>
            <a:t>contribution</a:t>
          </a:r>
          <a:r>
            <a:rPr lang="ca-ES" sz="2200" kern="1200" dirty="0" smtClean="0"/>
            <a:t> of </a:t>
          </a:r>
          <a:r>
            <a:rPr lang="ca-ES" sz="2200" kern="1200" dirty="0" err="1" smtClean="0"/>
            <a:t>their</a:t>
          </a:r>
          <a:r>
            <a:rPr lang="ca-ES" sz="2200" kern="1200" dirty="0" smtClean="0"/>
            <a:t> </a:t>
          </a:r>
          <a:r>
            <a:rPr lang="ca-ES" sz="2200" kern="1200" dirty="0" err="1" smtClean="0"/>
            <a:t>partner</a:t>
          </a:r>
          <a:r>
            <a:rPr lang="ca-ES" sz="2200" kern="1200" dirty="0" smtClean="0"/>
            <a:t> </a:t>
          </a:r>
          <a:r>
            <a:rPr lang="ca-ES" sz="2200" kern="1200" dirty="0" err="1" smtClean="0"/>
            <a:t>class</a:t>
          </a:r>
          <a:r>
            <a:rPr lang="ca-ES" sz="2200" kern="1200" dirty="0" smtClean="0"/>
            <a:t> to </a:t>
          </a:r>
          <a:r>
            <a:rPr lang="ca-ES" sz="2200" kern="1200" dirty="0" err="1" smtClean="0"/>
            <a:t>complete</a:t>
          </a:r>
          <a:r>
            <a:rPr lang="ca-ES" sz="2200" kern="1200" dirty="0" smtClean="0"/>
            <a:t> </a:t>
          </a:r>
          <a:r>
            <a:rPr lang="ca-ES" sz="2200" kern="1200" dirty="0" err="1" smtClean="0"/>
            <a:t>the</a:t>
          </a:r>
          <a:r>
            <a:rPr lang="ca-ES" sz="2200" kern="1200" dirty="0" smtClean="0"/>
            <a:t> </a:t>
          </a:r>
          <a:r>
            <a:rPr lang="ca-ES" sz="2200" kern="1200" dirty="0" err="1" smtClean="0"/>
            <a:t>activity</a:t>
          </a:r>
          <a:r>
            <a:rPr lang="ca-ES" sz="2200" kern="1200" dirty="0" smtClean="0"/>
            <a:t>.</a:t>
          </a:r>
          <a:endParaRPr lang="ca-ES" sz="2200" kern="1200" dirty="0"/>
        </a:p>
      </dsp:txBody>
      <dsp:txXfrm>
        <a:off x="1096639" y="2074022"/>
        <a:ext cx="7902727" cy="1037011"/>
      </dsp:txXfrm>
    </dsp:sp>
    <dsp:sp modelId="{1884C0E5-6A3C-5743-84E9-A0CBDD94EDE5}">
      <dsp:nvSpPr>
        <dsp:cNvPr id="0" name=""/>
        <dsp:cNvSpPr/>
      </dsp:nvSpPr>
      <dsp:spPr>
        <a:xfrm>
          <a:off x="448507" y="1944395"/>
          <a:ext cx="1296263" cy="12962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3B2DD-3C03-AC4E-A8BC-9BE287088A73}">
      <dsp:nvSpPr>
        <dsp:cNvPr id="0" name=""/>
        <dsp:cNvSpPr/>
      </dsp:nvSpPr>
      <dsp:spPr>
        <a:xfrm>
          <a:off x="719685" y="3629538"/>
          <a:ext cx="8279680" cy="10370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3127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smtClean="0"/>
            <a:t>Working in mixed-nationality groups is a very effective practice for collaborative work. (small group from one class + small group from another class = mixed-nationality group)</a:t>
          </a:r>
          <a:endParaRPr lang="ca-ES" sz="2200" kern="1200"/>
        </a:p>
      </dsp:txBody>
      <dsp:txXfrm>
        <a:off x="719685" y="3629538"/>
        <a:ext cx="8279680" cy="1037011"/>
      </dsp:txXfrm>
    </dsp:sp>
    <dsp:sp modelId="{1905F04D-4A42-BC45-8726-843C9F8B2D02}">
      <dsp:nvSpPr>
        <dsp:cNvPr id="0" name=""/>
        <dsp:cNvSpPr/>
      </dsp:nvSpPr>
      <dsp:spPr>
        <a:xfrm>
          <a:off x="71553" y="3499912"/>
          <a:ext cx="1296263" cy="12962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FDC53-17C0-E040-8C2E-3F3C0E745701}">
      <dsp:nvSpPr>
        <dsp:cNvPr id="0" name=""/>
        <dsp:cNvSpPr/>
      </dsp:nvSpPr>
      <dsp:spPr>
        <a:xfrm>
          <a:off x="0" y="0"/>
          <a:ext cx="7908591" cy="10108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shade val="8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800" kern="1200" dirty="0" smtClean="0"/>
            <a:t>In </a:t>
          </a:r>
          <a:r>
            <a:rPr lang="ca-ES" sz="2800" kern="1200" dirty="0" err="1" smtClean="0"/>
            <a:t>groups</a:t>
          </a:r>
          <a:r>
            <a:rPr lang="ca-ES" sz="2800" kern="1200" dirty="0" smtClean="0"/>
            <a:t>, </a:t>
          </a:r>
          <a:r>
            <a:rPr lang="ca-ES" sz="2800" kern="1200" dirty="0" err="1" smtClean="0"/>
            <a:t>discuss</a:t>
          </a:r>
          <a:r>
            <a:rPr lang="ca-ES" sz="2800" kern="1200" dirty="0" smtClean="0"/>
            <a:t> </a:t>
          </a:r>
          <a:r>
            <a:rPr lang="ca-ES" sz="2800" kern="1200" dirty="0" err="1" smtClean="0"/>
            <a:t>the</a:t>
          </a:r>
          <a:r>
            <a:rPr lang="ca-ES" sz="2800" kern="1200" dirty="0" smtClean="0"/>
            <a:t> </a:t>
          </a:r>
          <a:r>
            <a:rPr lang="ca-ES" sz="2800" kern="1200" dirty="0" err="1" smtClean="0"/>
            <a:t>following</a:t>
          </a:r>
          <a:r>
            <a:rPr lang="ca-ES" sz="2800" kern="1200" dirty="0" smtClean="0"/>
            <a:t> tips. </a:t>
          </a:r>
          <a:r>
            <a:rPr lang="ca-ES" sz="2800" kern="1200" dirty="0" err="1" smtClean="0"/>
            <a:t>You’ve</a:t>
          </a:r>
          <a:r>
            <a:rPr lang="ca-ES" sz="2800" kern="1200" dirty="0" smtClean="0"/>
            <a:t> got 2-3 min. For </a:t>
          </a:r>
          <a:r>
            <a:rPr lang="ca-ES" sz="2800" kern="1200" dirty="0" err="1" smtClean="0"/>
            <a:t>each</a:t>
          </a:r>
          <a:r>
            <a:rPr lang="ca-ES" sz="2800" kern="1200" dirty="0" smtClean="0"/>
            <a:t> </a:t>
          </a:r>
          <a:r>
            <a:rPr lang="ca-ES" sz="2800" kern="1200" dirty="0" err="1" smtClean="0"/>
            <a:t>one</a:t>
          </a:r>
          <a:r>
            <a:rPr lang="ca-ES" sz="2800" kern="1200" dirty="0" smtClean="0"/>
            <a:t>.</a:t>
          </a:r>
          <a:endParaRPr lang="ca-ES" sz="2800" kern="1200" dirty="0"/>
        </a:p>
      </dsp:txBody>
      <dsp:txXfrm>
        <a:off x="0" y="0"/>
        <a:ext cx="7908591" cy="1010890"/>
      </dsp:txXfrm>
    </dsp:sp>
    <dsp:sp modelId="{B3DC398E-C5B6-5449-AC3D-D8A8459244EE}">
      <dsp:nvSpPr>
        <dsp:cNvPr id="0" name=""/>
        <dsp:cNvSpPr/>
      </dsp:nvSpPr>
      <dsp:spPr>
        <a:xfrm>
          <a:off x="3861" y="1010890"/>
          <a:ext cx="2633622" cy="21228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000" kern="1200" smtClean="0"/>
            <a:t>I do this (How well does it work?</a:t>
          </a:r>
          <a:endParaRPr lang="ca-ES" sz="3000" kern="1200"/>
        </a:p>
      </dsp:txBody>
      <dsp:txXfrm>
        <a:off x="3861" y="1010890"/>
        <a:ext cx="2633622" cy="2122869"/>
      </dsp:txXfrm>
    </dsp:sp>
    <dsp:sp modelId="{DA50CAAD-BE6B-F943-873B-24F70A41A3B0}">
      <dsp:nvSpPr>
        <dsp:cNvPr id="0" name=""/>
        <dsp:cNvSpPr/>
      </dsp:nvSpPr>
      <dsp:spPr>
        <a:xfrm>
          <a:off x="2637484" y="1010890"/>
          <a:ext cx="2633622" cy="21228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000" kern="1200" smtClean="0"/>
            <a:t>I would try this (what do you like about it?)</a:t>
          </a:r>
          <a:endParaRPr lang="ca-ES" sz="3000" kern="1200"/>
        </a:p>
      </dsp:txBody>
      <dsp:txXfrm>
        <a:off x="2637484" y="1010890"/>
        <a:ext cx="2633622" cy="2122869"/>
      </dsp:txXfrm>
    </dsp:sp>
    <dsp:sp modelId="{C0A2C0A4-9825-6A4E-8758-C8AB9715A92F}">
      <dsp:nvSpPr>
        <dsp:cNvPr id="0" name=""/>
        <dsp:cNvSpPr/>
      </dsp:nvSpPr>
      <dsp:spPr>
        <a:xfrm>
          <a:off x="5271106" y="1010890"/>
          <a:ext cx="2633622" cy="21228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000" kern="1200" smtClean="0"/>
            <a:t>I wouldn’t do this (what don’t you like about it?</a:t>
          </a:r>
          <a:endParaRPr lang="ca-ES" sz="3000" kern="1200"/>
        </a:p>
      </dsp:txBody>
      <dsp:txXfrm>
        <a:off x="5271106" y="1010890"/>
        <a:ext cx="2633622" cy="2122869"/>
      </dsp:txXfrm>
    </dsp:sp>
    <dsp:sp modelId="{56712FB1-AF42-DC42-813B-A38E439ED356}">
      <dsp:nvSpPr>
        <dsp:cNvPr id="0" name=""/>
        <dsp:cNvSpPr/>
      </dsp:nvSpPr>
      <dsp:spPr>
        <a:xfrm>
          <a:off x="0" y="3133759"/>
          <a:ext cx="7908591" cy="23587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shade val="8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72ACD-A653-8D42-822B-A9D677B68AD1}">
      <dsp:nvSpPr>
        <dsp:cNvPr id="0" name=""/>
        <dsp:cNvSpPr/>
      </dsp:nvSpPr>
      <dsp:spPr>
        <a:xfrm>
          <a:off x="0" y="427615"/>
          <a:ext cx="907092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400" kern="1200" dirty="0" smtClean="0"/>
            <a:t>Get to </a:t>
          </a:r>
          <a:r>
            <a:rPr lang="ca-ES" sz="3400" kern="1200" dirty="0" err="1" smtClean="0"/>
            <a:t>know</a:t>
          </a:r>
          <a:r>
            <a:rPr lang="ca-ES" sz="3400" kern="1200" dirty="0" smtClean="0"/>
            <a:t> </a:t>
          </a:r>
          <a:r>
            <a:rPr lang="ca-ES" sz="3400" kern="1200" dirty="0" err="1" smtClean="0"/>
            <a:t>your</a:t>
          </a:r>
          <a:r>
            <a:rPr lang="ca-ES" sz="3400" kern="1200" dirty="0" smtClean="0"/>
            <a:t> </a:t>
          </a:r>
          <a:r>
            <a:rPr lang="ca-ES" sz="3400" kern="1200" dirty="0" err="1" smtClean="0"/>
            <a:t>partners</a:t>
          </a:r>
          <a:endParaRPr lang="ca-ES" sz="3400" kern="1200" dirty="0"/>
        </a:p>
      </dsp:txBody>
      <dsp:txXfrm>
        <a:off x="39809" y="467424"/>
        <a:ext cx="8991302" cy="735872"/>
      </dsp:txXfrm>
    </dsp:sp>
    <dsp:sp modelId="{9BADCB6D-D565-0142-9DD8-9E8131F2C2F6}">
      <dsp:nvSpPr>
        <dsp:cNvPr id="0" name=""/>
        <dsp:cNvSpPr/>
      </dsp:nvSpPr>
      <dsp:spPr>
        <a:xfrm>
          <a:off x="0" y="1341025"/>
          <a:ext cx="907092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400" kern="1200" smtClean="0"/>
            <a:t>Share with your partners all the necessary</a:t>
          </a:r>
          <a:endParaRPr lang="ca-ES" sz="3400" kern="1200"/>
        </a:p>
      </dsp:txBody>
      <dsp:txXfrm>
        <a:off x="39809" y="1380834"/>
        <a:ext cx="8991302" cy="735872"/>
      </dsp:txXfrm>
    </dsp:sp>
    <dsp:sp modelId="{4345D0E7-8DE5-954D-BC4F-E1FFCB55BB16}">
      <dsp:nvSpPr>
        <dsp:cNvPr id="0" name=""/>
        <dsp:cNvSpPr/>
      </dsp:nvSpPr>
      <dsp:spPr>
        <a:xfrm>
          <a:off x="0" y="2254435"/>
          <a:ext cx="907092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400" kern="1200" smtClean="0"/>
            <a:t>information:</a:t>
          </a:r>
          <a:endParaRPr lang="ca-ES" sz="3400" kern="1200"/>
        </a:p>
      </dsp:txBody>
      <dsp:txXfrm>
        <a:off x="39809" y="2294244"/>
        <a:ext cx="8991302" cy="735872"/>
      </dsp:txXfrm>
    </dsp:sp>
    <dsp:sp modelId="{34802FB5-A68E-6A48-A86B-9D4B450DC658}">
      <dsp:nvSpPr>
        <dsp:cNvPr id="0" name=""/>
        <dsp:cNvSpPr/>
      </dsp:nvSpPr>
      <dsp:spPr>
        <a:xfrm>
          <a:off x="0" y="3069925"/>
          <a:ext cx="9070920" cy="175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002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2700" kern="1200" smtClean="0"/>
            <a:t>Number of students participating in the project.</a:t>
          </a:r>
          <a:endParaRPr lang="ca-E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2700" kern="1200" smtClean="0"/>
            <a:t>Your students’ age and interests.</a:t>
          </a:r>
          <a:endParaRPr lang="ca-E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2700" kern="1200" smtClean="0"/>
            <a:t>Your students’ level in the foreign language and their ICT skills.</a:t>
          </a:r>
          <a:endParaRPr lang="ca-ES" sz="2700" kern="1200"/>
        </a:p>
      </dsp:txBody>
      <dsp:txXfrm>
        <a:off x="0" y="3069925"/>
        <a:ext cx="9070920" cy="1759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C5C03-FBAD-9A4B-87F0-35EA001F3BDB}">
      <dsp:nvSpPr>
        <dsp:cNvPr id="0" name=""/>
        <dsp:cNvSpPr/>
      </dsp:nvSpPr>
      <dsp:spPr>
        <a:xfrm>
          <a:off x="0" y="78324"/>
          <a:ext cx="9070920" cy="993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500" kern="1200" smtClean="0"/>
            <a:t>Create a detailed time schedule</a:t>
          </a:r>
          <a:endParaRPr lang="ca-ES" sz="2500" kern="1200"/>
        </a:p>
      </dsp:txBody>
      <dsp:txXfrm>
        <a:off x="48481" y="126805"/>
        <a:ext cx="8973958" cy="896166"/>
      </dsp:txXfrm>
    </dsp:sp>
    <dsp:sp modelId="{F4EDB781-7F31-A949-9106-2DBAC3A6D34C}">
      <dsp:nvSpPr>
        <dsp:cNvPr id="0" name=""/>
        <dsp:cNvSpPr/>
      </dsp:nvSpPr>
      <dsp:spPr>
        <a:xfrm>
          <a:off x="0" y="1143453"/>
          <a:ext cx="9070920" cy="993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500" kern="1200" smtClean="0"/>
            <a:t>Set the starting dates for each task</a:t>
          </a:r>
          <a:endParaRPr lang="ca-ES" sz="2500" kern="1200"/>
        </a:p>
      </dsp:txBody>
      <dsp:txXfrm>
        <a:off x="48481" y="1191934"/>
        <a:ext cx="8973958" cy="896166"/>
      </dsp:txXfrm>
    </dsp:sp>
    <dsp:sp modelId="{B4FD23C1-48D7-7D40-8B6D-F305B9AE8853}">
      <dsp:nvSpPr>
        <dsp:cNvPr id="0" name=""/>
        <dsp:cNvSpPr/>
      </dsp:nvSpPr>
      <dsp:spPr>
        <a:xfrm>
          <a:off x="0" y="2208582"/>
          <a:ext cx="9070920" cy="993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500" kern="1200" smtClean="0"/>
            <a:t>Mark the dates each one of the partner schools is on holidays.</a:t>
          </a:r>
          <a:endParaRPr lang="ca-ES" sz="2500" kern="1200"/>
        </a:p>
      </dsp:txBody>
      <dsp:txXfrm>
        <a:off x="48481" y="2257063"/>
        <a:ext cx="8973958" cy="896166"/>
      </dsp:txXfrm>
    </dsp:sp>
    <dsp:sp modelId="{E8E63E45-B81B-7746-AD94-D624AF60E929}">
      <dsp:nvSpPr>
        <dsp:cNvPr id="0" name=""/>
        <dsp:cNvSpPr/>
      </dsp:nvSpPr>
      <dsp:spPr>
        <a:xfrm>
          <a:off x="0" y="3273711"/>
          <a:ext cx="9070920" cy="993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500" kern="1200" smtClean="0"/>
            <a:t>Share it with your students</a:t>
          </a:r>
          <a:endParaRPr lang="ca-ES" sz="2500" kern="1200"/>
        </a:p>
      </dsp:txBody>
      <dsp:txXfrm>
        <a:off x="48481" y="3322192"/>
        <a:ext cx="8973958" cy="896166"/>
      </dsp:txXfrm>
    </dsp:sp>
    <dsp:sp modelId="{6A61C6C6-2D16-594B-8F99-AF787956F1C2}">
      <dsp:nvSpPr>
        <dsp:cNvPr id="0" name=""/>
        <dsp:cNvSpPr/>
      </dsp:nvSpPr>
      <dsp:spPr>
        <a:xfrm>
          <a:off x="0" y="4338840"/>
          <a:ext cx="9070920" cy="993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500" kern="1200" smtClean="0"/>
            <a:t>Set deadlines and keep to them.</a:t>
          </a:r>
          <a:endParaRPr lang="ca-ES" sz="2500" kern="1200"/>
        </a:p>
      </dsp:txBody>
      <dsp:txXfrm>
        <a:off x="48481" y="4387321"/>
        <a:ext cx="8973958" cy="8961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02423-0C55-6B4C-9C0A-743669E5FE53}">
      <dsp:nvSpPr>
        <dsp:cNvPr id="0" name=""/>
        <dsp:cNvSpPr/>
      </dsp:nvSpPr>
      <dsp:spPr>
        <a:xfrm>
          <a:off x="0" y="84661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Preparatory planning leads to a successful eTwinning project</a:t>
          </a:r>
          <a:endParaRPr lang="ca-ES" sz="1800" kern="1200"/>
        </a:p>
      </dsp:txBody>
      <dsp:txXfrm>
        <a:off x="34906" y="119567"/>
        <a:ext cx="9001108" cy="645240"/>
      </dsp:txXfrm>
    </dsp:sp>
    <dsp:sp modelId="{0B37479C-C13C-0E47-AC5F-AFC865BB1ADF}">
      <dsp:nvSpPr>
        <dsp:cNvPr id="0" name=""/>
        <dsp:cNvSpPr/>
      </dsp:nvSpPr>
      <dsp:spPr>
        <a:xfrm>
          <a:off x="0" y="851554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Plan a meeting, introduce the project to the children and inform the parents, the colleagues and the headteacher about the specific project.</a:t>
          </a:r>
          <a:endParaRPr lang="ca-ES" sz="1800" kern="1200"/>
        </a:p>
      </dsp:txBody>
      <dsp:txXfrm>
        <a:off x="34906" y="886460"/>
        <a:ext cx="9001108" cy="645240"/>
      </dsp:txXfrm>
    </dsp:sp>
    <dsp:sp modelId="{11927310-4F14-1D49-A57E-BD6236B97EC9}">
      <dsp:nvSpPr>
        <dsp:cNvPr id="0" name=""/>
        <dsp:cNvSpPr/>
      </dsp:nvSpPr>
      <dsp:spPr>
        <a:xfrm>
          <a:off x="0" y="1618447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Add more teachers from your school to the project and form school teams.</a:t>
          </a:r>
          <a:endParaRPr lang="ca-ES" sz="1800" kern="1200"/>
        </a:p>
      </dsp:txBody>
      <dsp:txXfrm>
        <a:off x="34906" y="1653353"/>
        <a:ext cx="9001108" cy="645240"/>
      </dsp:txXfrm>
    </dsp:sp>
    <dsp:sp modelId="{B177DE7A-EAC5-5A4D-9C3F-139C17D38CEA}">
      <dsp:nvSpPr>
        <dsp:cNvPr id="0" name=""/>
        <dsp:cNvSpPr/>
      </dsp:nvSpPr>
      <dsp:spPr>
        <a:xfrm>
          <a:off x="0" y="2385340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Announce the beginning of the project on the school website.</a:t>
          </a:r>
          <a:endParaRPr lang="ca-ES" sz="1800" kern="1200"/>
        </a:p>
      </dsp:txBody>
      <dsp:txXfrm>
        <a:off x="34906" y="2420246"/>
        <a:ext cx="9001108" cy="645240"/>
      </dsp:txXfrm>
    </dsp:sp>
    <dsp:sp modelId="{3CE7580A-5E70-7446-B278-BE653FBEB2D1}">
      <dsp:nvSpPr>
        <dsp:cNvPr id="0" name=""/>
        <dsp:cNvSpPr/>
      </dsp:nvSpPr>
      <dsp:spPr>
        <a:xfrm>
          <a:off x="0" y="3152232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Create Twinspace Accounts for all the participants and invite the students to the Twinspace.</a:t>
          </a:r>
          <a:endParaRPr lang="ca-ES" sz="1800" kern="1200"/>
        </a:p>
      </dsp:txBody>
      <dsp:txXfrm>
        <a:off x="34906" y="3187138"/>
        <a:ext cx="9001108" cy="645240"/>
      </dsp:txXfrm>
    </dsp:sp>
    <dsp:sp modelId="{0CB7555D-F2CB-5147-ADB9-F84F7818B1ED}">
      <dsp:nvSpPr>
        <dsp:cNvPr id="0" name=""/>
        <dsp:cNvSpPr/>
      </dsp:nvSpPr>
      <dsp:spPr>
        <a:xfrm>
          <a:off x="0" y="3919125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Organise mini-courses for your students on ICT tools to be used and on how to use the Twinspace</a:t>
          </a:r>
          <a:endParaRPr lang="ca-ES" sz="1800" kern="1200"/>
        </a:p>
      </dsp:txBody>
      <dsp:txXfrm>
        <a:off x="34906" y="3954031"/>
        <a:ext cx="9001108" cy="645240"/>
      </dsp:txXfrm>
    </dsp:sp>
    <dsp:sp modelId="{DE9A80B1-1F7F-E94E-9187-326669E726A1}">
      <dsp:nvSpPr>
        <dsp:cNvPr id="0" name=""/>
        <dsp:cNvSpPr/>
      </dsp:nvSpPr>
      <dsp:spPr>
        <a:xfrm>
          <a:off x="0" y="4686018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Create Twinspace tutorials for students or partners who are beginners in eTwinning (if necessary).</a:t>
          </a:r>
          <a:endParaRPr lang="ca-ES" sz="1800" kern="1200"/>
        </a:p>
      </dsp:txBody>
      <dsp:txXfrm>
        <a:off x="34906" y="4720924"/>
        <a:ext cx="9001108" cy="645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D6CE0-3BCD-A143-BB51-4643FE2F125A}">
      <dsp:nvSpPr>
        <dsp:cNvPr id="0" name=""/>
        <dsp:cNvSpPr/>
      </dsp:nvSpPr>
      <dsp:spPr>
        <a:xfrm>
          <a:off x="0" y="642168"/>
          <a:ext cx="907092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smtClean="0"/>
            <a:t>Design your Twinspace carefully</a:t>
          </a:r>
          <a:endParaRPr lang="ca-ES" sz="2200" kern="1200"/>
        </a:p>
      </dsp:txBody>
      <dsp:txXfrm>
        <a:off x="42663" y="684831"/>
        <a:ext cx="8985594" cy="788627"/>
      </dsp:txXfrm>
    </dsp:sp>
    <dsp:sp modelId="{E8309BA7-86E9-BF49-9B91-C51D4311B2BB}">
      <dsp:nvSpPr>
        <dsp:cNvPr id="0" name=""/>
        <dsp:cNvSpPr/>
      </dsp:nvSpPr>
      <dsp:spPr>
        <a:xfrm>
          <a:off x="0" y="1579481"/>
          <a:ext cx="907092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smtClean="0"/>
            <a:t>Create activity pages for each one of the planned tasks.</a:t>
          </a:r>
          <a:endParaRPr lang="ca-ES" sz="2200" kern="1200"/>
        </a:p>
      </dsp:txBody>
      <dsp:txXfrm>
        <a:off x="42663" y="1622144"/>
        <a:ext cx="8985594" cy="788627"/>
      </dsp:txXfrm>
    </dsp:sp>
    <dsp:sp modelId="{C3CAC54A-F2CB-4449-8FCD-FA3830C6469C}">
      <dsp:nvSpPr>
        <dsp:cNvPr id="0" name=""/>
        <dsp:cNvSpPr/>
      </dsp:nvSpPr>
      <dsp:spPr>
        <a:xfrm>
          <a:off x="0" y="2516794"/>
          <a:ext cx="907092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smtClean="0"/>
            <a:t>Add a short description for each one of the activities planned on the top of each activity page.</a:t>
          </a:r>
          <a:endParaRPr lang="ca-ES" sz="2200" kern="1200"/>
        </a:p>
      </dsp:txBody>
      <dsp:txXfrm>
        <a:off x="42663" y="2559457"/>
        <a:ext cx="8985594" cy="788627"/>
      </dsp:txXfrm>
    </dsp:sp>
    <dsp:sp modelId="{BCA552DF-45D6-E64F-A9E1-59FE42D7DF8F}">
      <dsp:nvSpPr>
        <dsp:cNvPr id="0" name=""/>
        <dsp:cNvSpPr/>
      </dsp:nvSpPr>
      <dsp:spPr>
        <a:xfrm>
          <a:off x="0" y="3454108"/>
          <a:ext cx="9070920" cy="873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200" kern="1200" smtClean="0"/>
            <a:t>Agree with your partners about the most suitable tools for each one of the activities and add them to your activity pages</a:t>
          </a:r>
          <a:endParaRPr lang="ca-ES" sz="2200" kern="1200"/>
        </a:p>
      </dsp:txBody>
      <dsp:txXfrm>
        <a:off x="42663" y="3496771"/>
        <a:ext cx="8985594" cy="7886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5FF88-D79A-384F-B05F-CA16ABDF8757}">
      <dsp:nvSpPr>
        <dsp:cNvPr id="0" name=""/>
        <dsp:cNvSpPr/>
      </dsp:nvSpPr>
      <dsp:spPr>
        <a:xfrm>
          <a:off x="0" y="65802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Break the Ice and Get to know each other</a:t>
          </a:r>
          <a:endParaRPr lang="ca-ES" sz="1800" kern="1200"/>
        </a:p>
      </dsp:txBody>
      <dsp:txXfrm>
        <a:off x="34906" y="100708"/>
        <a:ext cx="9001108" cy="645240"/>
      </dsp:txXfrm>
    </dsp:sp>
    <dsp:sp modelId="{336B73E7-3A93-2544-8779-2FE29913D6F6}">
      <dsp:nvSpPr>
        <dsp:cNvPr id="0" name=""/>
        <dsp:cNvSpPr/>
      </dsp:nvSpPr>
      <dsp:spPr>
        <a:xfrm>
          <a:off x="0" y="832694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Have students interact as much as possible.</a:t>
          </a:r>
          <a:endParaRPr lang="ca-ES" sz="1800" kern="1200"/>
        </a:p>
      </dsp:txBody>
      <dsp:txXfrm>
        <a:off x="34906" y="867600"/>
        <a:ext cx="9001108" cy="645240"/>
      </dsp:txXfrm>
    </dsp:sp>
    <dsp:sp modelId="{C0701432-2A32-1A47-9BBF-D2CF0448091A}">
      <dsp:nvSpPr>
        <dsp:cNvPr id="0" name=""/>
        <dsp:cNvSpPr/>
      </dsp:nvSpPr>
      <dsp:spPr>
        <a:xfrm>
          <a:off x="0" y="1599587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Ask them to update their Twinspace profiles by adding a short description of themselves and a representative avatar.</a:t>
          </a:r>
          <a:endParaRPr lang="ca-ES" sz="1800" kern="1200"/>
        </a:p>
      </dsp:txBody>
      <dsp:txXfrm>
        <a:off x="34906" y="1634493"/>
        <a:ext cx="9001108" cy="645240"/>
      </dsp:txXfrm>
    </dsp:sp>
    <dsp:sp modelId="{DF76F110-1C16-5843-9E43-BF3A9DFB723C}">
      <dsp:nvSpPr>
        <dsp:cNvPr id="0" name=""/>
        <dsp:cNvSpPr/>
      </dsp:nvSpPr>
      <dsp:spPr>
        <a:xfrm>
          <a:off x="0" y="2366480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Ask them to leave comments on their partners’ walls.</a:t>
          </a:r>
          <a:endParaRPr lang="ca-ES" sz="1800" kern="1200"/>
        </a:p>
      </dsp:txBody>
      <dsp:txXfrm>
        <a:off x="34906" y="2401386"/>
        <a:ext cx="9001108" cy="645240"/>
      </dsp:txXfrm>
    </dsp:sp>
    <dsp:sp modelId="{9A4B0D79-46A6-FE49-B268-C4AD9580998F}">
      <dsp:nvSpPr>
        <dsp:cNvPr id="0" name=""/>
        <dsp:cNvSpPr/>
      </dsp:nvSpPr>
      <dsp:spPr>
        <a:xfrm>
          <a:off x="0" y="3133373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Vote for the best Twinspace profiles.</a:t>
          </a:r>
          <a:endParaRPr lang="ca-ES" sz="1800" kern="1200"/>
        </a:p>
      </dsp:txBody>
      <dsp:txXfrm>
        <a:off x="34906" y="3168279"/>
        <a:ext cx="9001108" cy="645240"/>
      </dsp:txXfrm>
    </dsp:sp>
    <dsp:sp modelId="{D67CC472-1990-544C-97F5-B7D45649A5A8}">
      <dsp:nvSpPr>
        <dsp:cNvPr id="0" name=""/>
        <dsp:cNvSpPr/>
      </dsp:nvSpPr>
      <dsp:spPr>
        <a:xfrm>
          <a:off x="0" y="3900266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Plan chat sessions and skype meetings regularly.</a:t>
          </a:r>
          <a:endParaRPr lang="ca-ES" sz="1800" kern="1200"/>
        </a:p>
      </dsp:txBody>
      <dsp:txXfrm>
        <a:off x="34906" y="3935172"/>
        <a:ext cx="9001108" cy="645240"/>
      </dsp:txXfrm>
    </dsp:sp>
    <dsp:sp modelId="{CD284012-1CC6-8A40-9F2A-F32952C8F591}">
      <dsp:nvSpPr>
        <dsp:cNvPr id="0" name=""/>
        <dsp:cNvSpPr/>
      </dsp:nvSpPr>
      <dsp:spPr>
        <a:xfrm>
          <a:off x="0" y="4667159"/>
          <a:ext cx="9070920" cy="715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smtClean="0"/>
            <a:t>Find creative ways to have your students introduce themselves and their school or country.</a:t>
          </a:r>
          <a:endParaRPr lang="ca-ES" sz="1800" kern="1200"/>
        </a:p>
      </dsp:txBody>
      <dsp:txXfrm>
        <a:off x="34906" y="4702065"/>
        <a:ext cx="9001108" cy="6452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F53E4-6987-ED47-BF3A-129A4744C71F}">
      <dsp:nvSpPr>
        <dsp:cNvPr id="0" name=""/>
        <dsp:cNvSpPr/>
      </dsp:nvSpPr>
      <dsp:spPr>
        <a:xfrm>
          <a:off x="0" y="707232"/>
          <a:ext cx="9070920" cy="953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Team your students up in Transnational Groups</a:t>
          </a:r>
          <a:endParaRPr lang="ca-ES" sz="2400" kern="1200"/>
        </a:p>
      </dsp:txBody>
      <dsp:txXfrm>
        <a:off x="46541" y="753773"/>
        <a:ext cx="8977838" cy="860321"/>
      </dsp:txXfrm>
    </dsp:sp>
    <dsp:sp modelId="{04F4285D-50CC-9644-999D-F13CE78F364B}">
      <dsp:nvSpPr>
        <dsp:cNvPr id="0" name=""/>
        <dsp:cNvSpPr/>
      </dsp:nvSpPr>
      <dsp:spPr>
        <a:xfrm>
          <a:off x="0" y="1729756"/>
          <a:ext cx="9070920" cy="953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Create a table with the newly formed transnational groups and add it to the Twinspace.</a:t>
          </a:r>
          <a:endParaRPr lang="ca-ES" sz="2400" kern="1200"/>
        </a:p>
      </dsp:txBody>
      <dsp:txXfrm>
        <a:off x="46541" y="1776297"/>
        <a:ext cx="8977838" cy="860321"/>
      </dsp:txXfrm>
    </dsp:sp>
    <dsp:sp modelId="{7576206C-5086-9046-9B9F-9058685BAECC}">
      <dsp:nvSpPr>
        <dsp:cNvPr id="0" name=""/>
        <dsp:cNvSpPr/>
      </dsp:nvSpPr>
      <dsp:spPr>
        <a:xfrm>
          <a:off x="0" y="2752280"/>
          <a:ext cx="9070920" cy="953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Ask your students to work together and write a short description of their group members </a:t>
          </a:r>
          <a:endParaRPr lang="ca-ES" sz="2400" kern="1200"/>
        </a:p>
      </dsp:txBody>
      <dsp:txXfrm>
        <a:off x="46541" y="2798821"/>
        <a:ext cx="8977838" cy="860321"/>
      </dsp:txXfrm>
    </dsp:sp>
    <dsp:sp modelId="{FADEA492-AB4F-F94F-80F5-C07701E2BDFB}">
      <dsp:nvSpPr>
        <dsp:cNvPr id="0" name=""/>
        <dsp:cNvSpPr/>
      </dsp:nvSpPr>
      <dsp:spPr>
        <a:xfrm>
          <a:off x="0" y="3774803"/>
          <a:ext cx="9070920" cy="9534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smtClean="0"/>
            <a:t>Ask your students to agree upon a name for their group and draw together a symbol or an emblem for each group</a:t>
          </a:r>
          <a:endParaRPr lang="ca-ES" sz="2400" kern="1200"/>
        </a:p>
      </dsp:txBody>
      <dsp:txXfrm>
        <a:off x="46541" y="3821344"/>
        <a:ext cx="8977838" cy="86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Imagen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Imagen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00806" y="111995"/>
            <a:ext cx="9879013" cy="734688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15/12/16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0824" y="3243674"/>
            <a:ext cx="7880098" cy="2715883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48323" y="3245914"/>
            <a:ext cx="1312276" cy="2711403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502731" y="3457584"/>
            <a:ext cx="1003459" cy="2288062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1114" y="3368257"/>
            <a:ext cx="7659517" cy="2475092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4435" y="5098502"/>
            <a:ext cx="840052" cy="503978"/>
          </a:xfrm>
        </p:spPr>
        <p:txBody>
          <a:bodyPr/>
          <a:lstStyle>
            <a:lvl1pPr algn="ctr">
              <a:defRPr sz="3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7321" y="5025758"/>
            <a:ext cx="7447101" cy="732342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178" y="3460651"/>
            <a:ext cx="7453387" cy="2290302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48" y="5123780"/>
            <a:ext cx="7224448" cy="503978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331" baseline="0">
                <a:solidFill>
                  <a:srgbClr val="FFFFFF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645" y="3557207"/>
            <a:ext cx="7308453" cy="1343943"/>
          </a:xfrm>
        </p:spPr>
        <p:txBody>
          <a:bodyPr anchor="b" anchorCtr="0">
            <a:noAutofit/>
          </a:bodyPr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00806" y="111995"/>
            <a:ext cx="9879013" cy="734688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15/12/16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8272" y="3247860"/>
            <a:ext cx="9111765" cy="2715883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5801" y="3359856"/>
            <a:ext cx="8856707" cy="2475092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892" y="3527848"/>
            <a:ext cx="8484526" cy="1427940"/>
          </a:xfrm>
        </p:spPr>
        <p:txBody>
          <a:bodyPr anchor="b" anchorCtr="0">
            <a:noAutofit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lang="en-US" sz="44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4688" y="5006185"/>
            <a:ext cx="8618934" cy="732342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892" y="5078927"/>
            <a:ext cx="8484526" cy="57737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cap="all" spc="276" baseline="0">
                <a:solidFill>
                  <a:srgbClr val="FFFFFF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4976" y="3443852"/>
            <a:ext cx="8618360" cy="2290302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77" y="450155"/>
            <a:ext cx="9106817" cy="114577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777" y="1894957"/>
            <a:ext cx="4452276" cy="485835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894957"/>
            <a:ext cx="4452276" cy="485835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77" y="450155"/>
            <a:ext cx="9106817" cy="114577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776" y="1898669"/>
            <a:ext cx="4454027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76" y="2687884"/>
            <a:ext cx="4454027" cy="406507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898669"/>
            <a:ext cx="4455776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687884"/>
            <a:ext cx="4455776" cy="406507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15/12/16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00806" y="111995"/>
            <a:ext cx="9879013" cy="734688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15/12/16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00806" y="111995"/>
            <a:ext cx="9879013" cy="734688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265" y="755968"/>
            <a:ext cx="5040313" cy="579575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15/12/16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399" y="1659769"/>
            <a:ext cx="2994825" cy="3883993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6004" y="1810521"/>
            <a:ext cx="2737615" cy="356524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69" y="3275859"/>
            <a:ext cx="2534084" cy="1931917"/>
          </a:xfrm>
        </p:spPr>
        <p:txBody>
          <a:bodyPr/>
          <a:lstStyle>
            <a:lvl1pPr marL="0" indent="0">
              <a:spcBef>
                <a:spcPts val="441"/>
              </a:spcBef>
              <a:buNone/>
              <a:defRPr sz="1500">
                <a:solidFill>
                  <a:schemeClr val="accent1">
                    <a:lumMod val="50000"/>
                  </a:schemeClr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69" y="1911758"/>
            <a:ext cx="2534084" cy="1313540"/>
          </a:xfrm>
        </p:spPr>
        <p:txBody>
          <a:bodyPr anchor="b">
            <a:normAutofit/>
          </a:bodyPr>
          <a:lstStyle>
            <a:lvl1pPr algn="l">
              <a:defRPr sz="22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00806" y="111995"/>
            <a:ext cx="9879013" cy="734688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6047" y="685019"/>
            <a:ext cx="8568531" cy="4774747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15/12/16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6047" y="5459765"/>
            <a:ext cx="8568531" cy="1511935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0051" y="5543762"/>
            <a:ext cx="8379316" cy="1326001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08062" y="6215733"/>
            <a:ext cx="8079178" cy="497911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7620" y="5594160"/>
            <a:ext cx="8760063" cy="1209548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242" y="6235306"/>
            <a:ext cx="7986818" cy="4428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00" cap="all" spc="276" baseline="0">
                <a:solidFill>
                  <a:srgbClr val="FFFFFF"/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2" y="5627759"/>
            <a:ext cx="8079178" cy="576558"/>
          </a:xfrm>
        </p:spPr>
        <p:txBody>
          <a:bodyPr anchor="ctr" anchorCtr="0"/>
          <a:lstStyle>
            <a:lvl1pPr algn="ctr">
              <a:defRPr sz="22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15/12/16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64550" y="251989"/>
            <a:ext cx="2049727" cy="674907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marL="0" algn="ctr" defTabSz="1007943" rtl="0" eaLnBrk="1" latinLnBrk="0" hangingPunct="1"/>
            <a:endParaRPr lang="en-US" sz="20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7653" y="387364"/>
            <a:ext cx="1843523" cy="647832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0567" y="435885"/>
            <a:ext cx="1637695" cy="638128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419981"/>
            <a:ext cx="6804422" cy="638372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15/12/16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a-ES">
                <a:latin typeface="Arial"/>
              </a:rPr>
              <a:t>Feu clic per editar el format del text del títol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3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a-ES">
                <a:latin typeface="Arial"/>
              </a:rPr>
              <a:t>Feu clic per editar el format del text de l'esquema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a-ES">
                <a:latin typeface="Arial"/>
              </a:rPr>
              <a:t>Segon nivell d'esquema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a-ES">
                <a:latin typeface="Arial"/>
              </a:rPr>
              <a:t>Tercer nivell d'esquema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a-ES">
                <a:latin typeface="Arial"/>
              </a:rPr>
              <a:t>Quart nivell d'esquema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a-ES">
                <a:latin typeface="Arial"/>
              </a:rPr>
              <a:t>Cinquè nivell d'esquema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a-ES">
                <a:latin typeface="Arial"/>
              </a:rPr>
              <a:t>Sisè nivell d'esquema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a-ES">
                <a:latin typeface="Arial"/>
              </a:rPr>
              <a:t>Setè nivell d'esquema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00806" y="111995"/>
            <a:ext cx="9879013" cy="7346884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931918"/>
            <a:ext cx="9072563" cy="4821043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15/12/16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2419" y="306627"/>
            <a:ext cx="9475788" cy="1461537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marL="0" algn="ctr" defTabSz="1007943" rtl="0" eaLnBrk="1" latinLnBrk="0" hangingPunct="1"/>
            <a:endParaRPr lang="en-US" sz="20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056" y="411012"/>
            <a:ext cx="9238941" cy="123303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9777" y="450155"/>
            <a:ext cx="9106817" cy="1145776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1007943" rtl="0" eaLnBrk="1" latinLnBrk="0" hangingPunct="1">
        <a:spcBef>
          <a:spcPct val="0"/>
        </a:spcBef>
        <a:buNone/>
        <a:defRPr sz="39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77979" indent="-251986" algn="l" defTabSz="100794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05560" indent="-251986" algn="l" defTabSz="1007943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007943" indent="-251986" algn="l" defTabSz="1007943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411120" indent="-251986" algn="l" defTabSz="1007943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13503" indent="-251986" algn="l" defTabSz="1007943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915092" indent="-201589" algn="l" defTabSz="100794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6pPr>
      <a:lvl7pPr marL="2217475" indent="-201589" algn="l" defTabSz="1007943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7pPr>
      <a:lvl8pPr marL="2419063" indent="-201589" algn="l" defTabSz="1007943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620652" indent="-201589" algn="l" defTabSz="1007943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youtube.com/watch?v=cpEo5q8Nza0" TargetMode="Externa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2" Type="http://schemas.openxmlformats.org/officeDocument/2006/relationships/hyperlink" Target="https://www.goconqr.com/en/p/713165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LET’S ETWIN ER&amp;MVO II</a:t>
            </a:r>
            <a:endParaRPr lang="ca-ES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SESSION 2: </a:t>
            </a:r>
            <a:r>
              <a:rPr lang="ca-ES" dirty="0" err="1" smtClean="0"/>
              <a:t>COLLAbORATION</a:t>
            </a:r>
            <a:r>
              <a:rPr lang="ca-ES" dirty="0" smtClean="0"/>
              <a:t> IN ETWINNING</a:t>
            </a:r>
            <a:endParaRPr lang="ca-E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45072" y="1223366"/>
            <a:ext cx="7343775" cy="10207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 #5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60536795"/>
              </p:ext>
            </p:extLst>
          </p:nvPr>
        </p:nvGraphicFramePr>
        <p:xfrm>
          <a:off x="504000" y="1769040"/>
          <a:ext cx="9070920" cy="5448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 #6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6011261"/>
              </p:ext>
            </p:extLst>
          </p:nvPr>
        </p:nvGraphicFramePr>
        <p:xfrm>
          <a:off x="504000" y="1769040"/>
          <a:ext cx="9070920" cy="543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 #7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77882039"/>
              </p:ext>
            </p:extLst>
          </p:nvPr>
        </p:nvGraphicFramePr>
        <p:xfrm>
          <a:off x="720360" y="1807919"/>
          <a:ext cx="9070920" cy="5321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 #8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98247554"/>
              </p:ext>
            </p:extLst>
          </p:nvPr>
        </p:nvGraphicFramePr>
        <p:xfrm>
          <a:off x="566866" y="1445925"/>
          <a:ext cx="9070920" cy="5536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 #9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67990104"/>
              </p:ext>
            </p:extLst>
          </p:nvPr>
        </p:nvGraphicFramePr>
        <p:xfrm>
          <a:off x="504000" y="1769039"/>
          <a:ext cx="9070920" cy="5460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04000" y="301320"/>
            <a:ext cx="907092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 err="1">
                <a:solidFill>
                  <a:srgbClr val="CF543F"/>
                </a:solidFill>
                <a:latin typeface="Arial"/>
              </a:rPr>
              <a:t>When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should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collaboration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take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place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?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15772692"/>
              </p:ext>
            </p:extLst>
          </p:nvPr>
        </p:nvGraphicFramePr>
        <p:xfrm>
          <a:off x="251465" y="2015999"/>
          <a:ext cx="9480251" cy="525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video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>
                <a:hlinkClick r:id="rId2"/>
              </a:rPr>
              <a:t>COLLABORATION IN ETWINNING</a:t>
            </a:r>
            <a:r>
              <a:rPr lang="ca-ES" dirty="0" smtClean="0"/>
              <a:t>: </a:t>
            </a:r>
            <a:r>
              <a:rPr lang="ca-ES" dirty="0" err="1" smtClean="0"/>
              <a:t>Spanish</a:t>
            </a:r>
            <a:r>
              <a:rPr lang="ca-ES" dirty="0" smtClean="0"/>
              <a:t> NSS</a:t>
            </a:r>
            <a:endParaRPr lang="ca-ES" dirty="0"/>
          </a:p>
        </p:txBody>
      </p:sp>
      <p:pic>
        <p:nvPicPr>
          <p:cNvPr id="4" name="Imagen 3" descr="Captura de pantalla 2016-12-15 a les 18.07.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4" y="2605127"/>
            <a:ext cx="83058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55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504000" y="301320"/>
            <a:ext cx="907092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 err="1">
                <a:solidFill>
                  <a:srgbClr val="CF543F"/>
                </a:solidFill>
                <a:latin typeface="Arial"/>
              </a:rPr>
              <a:t>Let's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collaborate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90056808"/>
              </p:ext>
            </p:extLst>
          </p:nvPr>
        </p:nvGraphicFramePr>
        <p:xfrm>
          <a:off x="254788" y="1491480"/>
          <a:ext cx="9602661" cy="5788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" name="Imagen 102"/>
          <p:cNvPicPr/>
          <p:nvPr/>
        </p:nvPicPr>
        <p:blipFill>
          <a:blip r:embed="rId7"/>
          <a:stretch>
            <a:fillRect/>
          </a:stretch>
        </p:blipFill>
        <p:spPr>
          <a:xfrm>
            <a:off x="7318157" y="238015"/>
            <a:ext cx="2762468" cy="903157"/>
          </a:xfrm>
          <a:prstGeom prst="rect">
            <a:avLst/>
          </a:prstGeom>
          <a:ln>
            <a:noFill/>
          </a:ln>
        </p:spPr>
      </p:pic>
      <p:pic>
        <p:nvPicPr>
          <p:cNvPr id="104" name="Imagen 103"/>
          <p:cNvPicPr/>
          <p:nvPr/>
        </p:nvPicPr>
        <p:blipFill>
          <a:blip r:embed="rId8"/>
          <a:stretch>
            <a:fillRect/>
          </a:stretch>
        </p:blipFill>
        <p:spPr>
          <a:xfrm>
            <a:off x="386697" y="143551"/>
            <a:ext cx="1595160" cy="1583640"/>
          </a:xfrm>
          <a:prstGeom prst="rect">
            <a:avLst/>
          </a:prstGeom>
          <a:ln>
            <a:noFill/>
          </a:ln>
        </p:spPr>
      </p:pic>
      <p:pic>
        <p:nvPicPr>
          <p:cNvPr id="105" name="Imagen 104"/>
          <p:cNvPicPr/>
          <p:nvPr/>
        </p:nvPicPr>
        <p:blipFill>
          <a:blip r:embed="rId9"/>
          <a:stretch>
            <a:fillRect/>
          </a:stretch>
        </p:blipFill>
        <p:spPr>
          <a:xfrm>
            <a:off x="3775560" y="4984830"/>
            <a:ext cx="2761560" cy="57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04000" y="301320"/>
            <a:ext cx="907092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 err="1">
                <a:solidFill>
                  <a:srgbClr val="CF543F"/>
                </a:solidFill>
                <a:latin typeface="Arial"/>
              </a:rPr>
              <a:t>Special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thanks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to:</a:t>
            </a:r>
            <a:endParaRPr dirty="0">
              <a:solidFill>
                <a:srgbClr val="CF543F"/>
              </a:solidFill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223999" y="2520000"/>
            <a:ext cx="3843031" cy="1113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a-ES" sz="2800" dirty="0">
                <a:latin typeface="Arial"/>
              </a:rPr>
              <a:t>Irene </a:t>
            </a:r>
            <a:r>
              <a:rPr lang="ca-ES" sz="2800" dirty="0" err="1">
                <a:latin typeface="Arial"/>
              </a:rPr>
              <a:t>Pateraki</a:t>
            </a:r>
            <a:endParaRPr sz="2800" dirty="0"/>
          </a:p>
          <a:p>
            <a:r>
              <a:rPr lang="ca-ES" sz="2800" dirty="0">
                <a:latin typeface="Arial"/>
              </a:rPr>
              <a:t>NSS </a:t>
            </a:r>
            <a:r>
              <a:rPr lang="ca-ES" sz="2800" dirty="0" err="1">
                <a:latin typeface="Arial"/>
              </a:rPr>
              <a:t>Greece</a:t>
            </a:r>
            <a:endParaRPr sz="2800"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 err="1">
                <a:solidFill>
                  <a:schemeClr val="accent2"/>
                </a:solidFill>
                <a:latin typeface="Arial"/>
              </a:rPr>
              <a:t>Collaboration</a:t>
            </a:r>
            <a:endParaRPr dirty="0">
              <a:solidFill>
                <a:schemeClr val="accent2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50353594"/>
              </p:ext>
            </p:extLst>
          </p:nvPr>
        </p:nvGraphicFramePr>
        <p:xfrm>
          <a:off x="504000" y="1769040"/>
          <a:ext cx="9070920" cy="438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QL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criteria</a:t>
            </a:r>
            <a:r>
              <a:rPr lang="ca-ES" sz="4400" dirty="0" smtClean="0">
                <a:solidFill>
                  <a:srgbClr val="CF543F"/>
                </a:solidFill>
                <a:latin typeface="Arial"/>
              </a:rPr>
              <a:t>: </a:t>
            </a:r>
            <a:r>
              <a:rPr lang="ca-ES" sz="4400" dirty="0" err="1" smtClean="0">
                <a:solidFill>
                  <a:srgbClr val="CF543F"/>
                </a:solidFill>
                <a:latin typeface="Arial"/>
              </a:rPr>
              <a:t>Collaboration</a:t>
            </a:r>
            <a:r>
              <a:rPr lang="ca-ES" sz="4400" dirty="0" smtClean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between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partner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schools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17803536"/>
              </p:ext>
            </p:extLst>
          </p:nvPr>
        </p:nvGraphicFramePr>
        <p:xfrm>
          <a:off x="504000" y="1767959"/>
          <a:ext cx="9070920" cy="5185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4000" y="-7200"/>
            <a:ext cx="9070920" cy="187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dirty="0"/>
          </a:p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Tips for a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Successful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eTwinning</a:t>
            </a:r>
            <a:r>
              <a:rPr lang="ca-ES" sz="4400" dirty="0">
                <a:solidFill>
                  <a:srgbClr val="CF543F"/>
                </a:solidFill>
                <a:latin typeface="Arial"/>
              </a:rPr>
              <a:t> </a:t>
            </a:r>
            <a:r>
              <a:rPr lang="ca-ES" sz="4400" dirty="0" err="1">
                <a:solidFill>
                  <a:srgbClr val="CF543F"/>
                </a:solidFill>
                <a:latin typeface="Arial"/>
              </a:rPr>
              <a:t>Collaboration</a:t>
            </a:r>
            <a:endParaRPr dirty="0">
              <a:solidFill>
                <a:srgbClr val="CF543F"/>
              </a:solidFill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504000" y="1769040"/>
            <a:ext cx="9070920" cy="4383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a-ES" sz="3200" dirty="0">
                <a:latin typeface="Arial"/>
                <a:hlinkClick r:id="rId2"/>
              </a:rPr>
              <a:t>https://www.goconqr.com/en/p/</a:t>
            </a:r>
            <a:r>
              <a:rPr lang="ca-ES" sz="3200" dirty="0" smtClean="0">
                <a:latin typeface="Arial"/>
                <a:hlinkClick r:id="rId2"/>
              </a:rPr>
              <a:t>7131654</a:t>
            </a:r>
            <a:r>
              <a:rPr lang="ca-ES" sz="3200" dirty="0" smtClean="0">
                <a:latin typeface="Arial"/>
              </a:rPr>
              <a:t>  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79" name="Imagen 78"/>
          <p:cNvPicPr/>
          <p:nvPr/>
        </p:nvPicPr>
        <p:blipFill>
          <a:blip r:embed="rId3"/>
          <a:stretch>
            <a:fillRect/>
          </a:stretch>
        </p:blipFill>
        <p:spPr>
          <a:xfrm>
            <a:off x="5112000" y="3888000"/>
            <a:ext cx="3167280" cy="2336400"/>
          </a:xfrm>
          <a:prstGeom prst="rect">
            <a:avLst/>
          </a:prstGeom>
          <a:ln>
            <a:noFill/>
          </a:ln>
        </p:spPr>
      </p:pic>
      <p:pic>
        <p:nvPicPr>
          <p:cNvPr id="80" name="Imagen 79"/>
          <p:cNvPicPr/>
          <p:nvPr/>
        </p:nvPicPr>
        <p:blipFill>
          <a:blip r:embed="rId4"/>
          <a:stretch>
            <a:fillRect/>
          </a:stretch>
        </p:blipFill>
        <p:spPr>
          <a:xfrm>
            <a:off x="983880" y="4248000"/>
            <a:ext cx="2713680" cy="16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>
                <a:solidFill>
                  <a:srgbClr val="CF543F"/>
                </a:solidFill>
              </a:rPr>
              <a:t>discussion</a:t>
            </a:r>
            <a:endParaRPr lang="ca-ES" dirty="0">
              <a:solidFill>
                <a:srgbClr val="CF543F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2527359"/>
              </p:ext>
            </p:extLst>
          </p:nvPr>
        </p:nvGraphicFramePr>
        <p:xfrm>
          <a:off x="766969" y="2502080"/>
          <a:ext cx="7908591" cy="3369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 descr="Captura de pantalla 2016-12-15 a les 18.01.1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394" y="450155"/>
            <a:ext cx="1801604" cy="184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9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 #1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230798344"/>
              </p:ext>
            </p:extLst>
          </p:nvPr>
        </p:nvGraphicFramePr>
        <p:xfrm>
          <a:off x="504360" y="1871999"/>
          <a:ext cx="9070920" cy="5257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 #2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42786987"/>
              </p:ext>
            </p:extLst>
          </p:nvPr>
        </p:nvGraphicFramePr>
        <p:xfrm>
          <a:off x="491427" y="1857053"/>
          <a:ext cx="9070920" cy="5410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 #3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78423084"/>
              </p:ext>
            </p:extLst>
          </p:nvPr>
        </p:nvGraphicFramePr>
        <p:xfrm>
          <a:off x="504000" y="1769039"/>
          <a:ext cx="9070920" cy="5485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a-ES" sz="4400" dirty="0">
                <a:solidFill>
                  <a:srgbClr val="CF543F"/>
                </a:solidFill>
                <a:latin typeface="Arial"/>
              </a:rPr>
              <a:t>Tip #4</a:t>
            </a:r>
            <a:endParaRPr dirty="0">
              <a:solidFill>
                <a:srgbClr val="CF543F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50825820"/>
              </p:ext>
            </p:extLst>
          </p:nvPr>
        </p:nvGraphicFramePr>
        <p:xfrm>
          <a:off x="504000" y="1995358"/>
          <a:ext cx="9070920" cy="4970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957</Words>
  <Application>Microsoft Macintosh PowerPoint</Application>
  <PresentationFormat>Personalizado</PresentationFormat>
  <Paragraphs>96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Office Theme</vt:lpstr>
      <vt:lpstr>Boticario</vt:lpstr>
      <vt:lpstr>LET’S ETWIN ER&amp;MVO II</vt:lpstr>
      <vt:lpstr>Presentación de PowerPoint</vt:lpstr>
      <vt:lpstr>Presentación de PowerPoint</vt:lpstr>
      <vt:lpstr>Presentación de PowerPoint</vt:lpstr>
      <vt:lpstr>discussion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video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ETWIN ER&amp;MVO II</dc:title>
  <cp:lastModifiedBy>MPP PPLH</cp:lastModifiedBy>
  <cp:revision>10</cp:revision>
  <dcterms:modified xsi:type="dcterms:W3CDTF">2016-12-15T17:39:41Z</dcterms:modified>
</cp:coreProperties>
</file>