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Lst>
  <p:notesMasterIdLst>
    <p:notesMasterId r:id="rId36"/>
  </p:notesMasterIdLst>
  <p:sldIdLst>
    <p:sldId id="256" r:id="rId2"/>
    <p:sldId id="258" r:id="rId3"/>
    <p:sldId id="259" r:id="rId4"/>
    <p:sldId id="264" r:id="rId5"/>
    <p:sldId id="265" r:id="rId6"/>
    <p:sldId id="266" r:id="rId7"/>
    <p:sldId id="267" r:id="rId8"/>
    <p:sldId id="268" r:id="rId9"/>
    <p:sldId id="270" r:id="rId10"/>
    <p:sldId id="271" r:id="rId11"/>
    <p:sldId id="272" r:id="rId12"/>
    <p:sldId id="273" r:id="rId13"/>
    <p:sldId id="274" r:id="rId14"/>
    <p:sldId id="260" r:id="rId15"/>
    <p:sldId id="289" r:id="rId16"/>
    <p:sldId id="276" r:id="rId17"/>
    <p:sldId id="261" r:id="rId18"/>
    <p:sldId id="284" r:id="rId19"/>
    <p:sldId id="285" r:id="rId20"/>
    <p:sldId id="287" r:id="rId21"/>
    <p:sldId id="288" r:id="rId22"/>
    <p:sldId id="279" r:id="rId23"/>
    <p:sldId id="280" r:id="rId24"/>
    <p:sldId id="291" r:id="rId25"/>
    <p:sldId id="292" r:id="rId26"/>
    <p:sldId id="293" r:id="rId27"/>
    <p:sldId id="294" r:id="rId28"/>
    <p:sldId id="295" r:id="rId29"/>
    <p:sldId id="296" r:id="rId30"/>
    <p:sldId id="297" r:id="rId31"/>
    <p:sldId id="298" r:id="rId32"/>
    <p:sldId id="299" r:id="rId33"/>
    <p:sldId id="300" r:id="rId34"/>
    <p:sldId id="28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2" d="100"/>
          <a:sy n="122" d="100"/>
        </p:scale>
        <p:origin x="-225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5C04A-217C-2C4E-8965-66A817E0BF7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ca-ES"/>
        </a:p>
      </dgm:t>
    </dgm:pt>
    <dgm:pt modelId="{BFECC78F-047F-8F49-8D6B-9D7E2B7159D4}">
      <dgm:prSet/>
      <dgm:spPr/>
      <dgm:t>
        <a:bodyPr/>
        <a:lstStyle/>
        <a:p>
          <a:pPr rtl="0"/>
          <a:r>
            <a:rPr lang="en-GB" dirty="0" smtClean="0"/>
            <a:t>1.1. </a:t>
          </a:r>
          <a:r>
            <a:rPr lang="en-GB" dirty="0" smtClean="0"/>
            <a:t> 21</a:t>
          </a:r>
          <a:r>
            <a:rPr lang="en-GB" baseline="30000" dirty="0" smtClean="0"/>
            <a:t>st</a:t>
          </a:r>
          <a:r>
            <a:rPr lang="en-GB" dirty="0" smtClean="0"/>
            <a:t> c. education and key competences</a:t>
          </a:r>
          <a:endParaRPr lang="en-GB" dirty="0"/>
        </a:p>
      </dgm:t>
    </dgm:pt>
    <dgm:pt modelId="{88ED4F9E-BB66-E74F-9EB1-608CC0DCC4BC}" type="parTrans" cxnId="{68D26770-A033-A141-93FC-6F2FC16F1F1D}">
      <dgm:prSet/>
      <dgm:spPr/>
      <dgm:t>
        <a:bodyPr/>
        <a:lstStyle/>
        <a:p>
          <a:endParaRPr lang="ca-ES"/>
        </a:p>
      </dgm:t>
    </dgm:pt>
    <dgm:pt modelId="{B67C5D4E-8ADD-1543-BE49-A4ABC41E0DF2}" type="sibTrans" cxnId="{68D26770-A033-A141-93FC-6F2FC16F1F1D}">
      <dgm:prSet/>
      <dgm:spPr/>
      <dgm:t>
        <a:bodyPr/>
        <a:lstStyle/>
        <a:p>
          <a:endParaRPr lang="ca-ES"/>
        </a:p>
      </dgm:t>
    </dgm:pt>
    <dgm:pt modelId="{279DF528-F606-3749-8E0A-A05C45580C5F}">
      <dgm:prSet/>
      <dgm:spPr/>
      <dgm:t>
        <a:bodyPr/>
        <a:lstStyle/>
        <a:p>
          <a:pPr rtl="0"/>
          <a:r>
            <a:rPr lang="en-GB" dirty="0" smtClean="0"/>
            <a:t>1.2. </a:t>
          </a:r>
          <a:r>
            <a:rPr lang="en-GB" dirty="0" smtClean="0"/>
            <a:t>Introduction to </a:t>
          </a:r>
          <a:r>
            <a:rPr lang="en-GB" dirty="0" err="1" smtClean="0"/>
            <a:t>eTwinning</a:t>
          </a:r>
          <a:endParaRPr lang="en-GB" dirty="0"/>
        </a:p>
      </dgm:t>
    </dgm:pt>
    <dgm:pt modelId="{8C6C294E-C041-754A-8961-060DF23BA6F5}" type="parTrans" cxnId="{755A2B23-8999-964B-BE35-B64CB9FA64A8}">
      <dgm:prSet/>
      <dgm:spPr/>
      <dgm:t>
        <a:bodyPr/>
        <a:lstStyle/>
        <a:p>
          <a:endParaRPr lang="ca-ES"/>
        </a:p>
      </dgm:t>
    </dgm:pt>
    <dgm:pt modelId="{34D9A3C2-65F1-CA4C-9F89-EC212419426A}" type="sibTrans" cxnId="{755A2B23-8999-964B-BE35-B64CB9FA64A8}">
      <dgm:prSet/>
      <dgm:spPr/>
      <dgm:t>
        <a:bodyPr/>
        <a:lstStyle/>
        <a:p>
          <a:endParaRPr lang="ca-ES"/>
        </a:p>
      </dgm:t>
    </dgm:pt>
    <dgm:pt modelId="{91637DB9-7900-2948-BE95-4D97A71852D5}">
      <dgm:prSet/>
      <dgm:spPr/>
      <dgm:t>
        <a:bodyPr/>
        <a:lstStyle/>
        <a:p>
          <a:pPr rtl="0"/>
          <a:r>
            <a:rPr lang="en-GB" dirty="0" smtClean="0"/>
            <a:t>Portals</a:t>
          </a:r>
          <a:endParaRPr lang="en-GB" dirty="0"/>
        </a:p>
      </dgm:t>
    </dgm:pt>
    <dgm:pt modelId="{39BEB968-9DC8-8A4E-8E5D-CC970827730F}" type="parTrans" cxnId="{1CF449AE-B3E9-EA43-81C9-7308AD41ADC0}">
      <dgm:prSet/>
      <dgm:spPr/>
    </dgm:pt>
    <dgm:pt modelId="{4FBF1582-4BA2-6E44-8E84-A053A46EBB3D}" type="sibTrans" cxnId="{1CF449AE-B3E9-EA43-81C9-7308AD41ADC0}">
      <dgm:prSet/>
      <dgm:spPr/>
    </dgm:pt>
    <dgm:pt modelId="{BA4F1F57-7149-BC47-8D43-6CDFAE46734B}">
      <dgm:prSet/>
      <dgm:spPr/>
      <dgm:t>
        <a:bodyPr/>
        <a:lstStyle/>
        <a:p>
          <a:pPr rtl="0"/>
          <a:r>
            <a:rPr lang="en-GB" dirty="0" err="1" smtClean="0"/>
            <a:t>eTwinning</a:t>
          </a:r>
          <a:r>
            <a:rPr lang="en-GB" dirty="0" smtClean="0"/>
            <a:t> Live</a:t>
          </a:r>
          <a:endParaRPr lang="en-GB" dirty="0"/>
        </a:p>
      </dgm:t>
    </dgm:pt>
    <dgm:pt modelId="{931EB7BB-69C0-EF4E-B2B4-CE67DE00176B}" type="parTrans" cxnId="{7B060F08-6FD6-174C-9D2F-F610E4E54437}">
      <dgm:prSet/>
      <dgm:spPr/>
    </dgm:pt>
    <dgm:pt modelId="{E884CF02-70A5-1440-9EEC-886772E88E15}" type="sibTrans" cxnId="{7B060F08-6FD6-174C-9D2F-F610E4E54437}">
      <dgm:prSet/>
      <dgm:spPr/>
    </dgm:pt>
    <dgm:pt modelId="{41F0E135-47AF-F94B-B9EC-E195AC1B5EF7}" type="pres">
      <dgm:prSet presAssocID="{2245C04A-217C-2C4E-8965-66A817E0BF74}" presName="outerComposite" presStyleCnt="0">
        <dgm:presLayoutVars>
          <dgm:chMax val="5"/>
          <dgm:dir/>
          <dgm:resizeHandles val="exact"/>
        </dgm:presLayoutVars>
      </dgm:prSet>
      <dgm:spPr/>
      <dgm:t>
        <a:bodyPr/>
        <a:lstStyle/>
        <a:p>
          <a:endParaRPr lang="ca-ES"/>
        </a:p>
      </dgm:t>
    </dgm:pt>
    <dgm:pt modelId="{1CE6A21C-D1FA-7C4D-969F-9FA4F74A449B}" type="pres">
      <dgm:prSet presAssocID="{2245C04A-217C-2C4E-8965-66A817E0BF74}" presName="dummyMaxCanvas" presStyleCnt="0">
        <dgm:presLayoutVars/>
      </dgm:prSet>
      <dgm:spPr/>
    </dgm:pt>
    <dgm:pt modelId="{E9C82F0C-2C0C-0347-BDFC-28F97E25E21F}" type="pres">
      <dgm:prSet presAssocID="{2245C04A-217C-2C4E-8965-66A817E0BF74}" presName="TwoNodes_1" presStyleLbl="node1" presStyleIdx="0" presStyleCnt="2">
        <dgm:presLayoutVars>
          <dgm:bulletEnabled val="1"/>
        </dgm:presLayoutVars>
      </dgm:prSet>
      <dgm:spPr/>
      <dgm:t>
        <a:bodyPr/>
        <a:lstStyle/>
        <a:p>
          <a:endParaRPr lang="ca-ES"/>
        </a:p>
      </dgm:t>
    </dgm:pt>
    <dgm:pt modelId="{8DB3F055-782F-9242-994A-3C0CA70B03CA}" type="pres">
      <dgm:prSet presAssocID="{2245C04A-217C-2C4E-8965-66A817E0BF74}" presName="TwoNodes_2" presStyleLbl="node1" presStyleIdx="1" presStyleCnt="2">
        <dgm:presLayoutVars>
          <dgm:bulletEnabled val="1"/>
        </dgm:presLayoutVars>
      </dgm:prSet>
      <dgm:spPr/>
      <dgm:t>
        <a:bodyPr/>
        <a:lstStyle/>
        <a:p>
          <a:endParaRPr lang="ca-ES"/>
        </a:p>
      </dgm:t>
    </dgm:pt>
    <dgm:pt modelId="{DDC29B34-9372-874B-8458-B0F52E1801AC}" type="pres">
      <dgm:prSet presAssocID="{2245C04A-217C-2C4E-8965-66A817E0BF74}" presName="TwoConn_1-2" presStyleLbl="fgAccFollowNode1" presStyleIdx="0" presStyleCnt="1">
        <dgm:presLayoutVars>
          <dgm:bulletEnabled val="1"/>
        </dgm:presLayoutVars>
      </dgm:prSet>
      <dgm:spPr/>
      <dgm:t>
        <a:bodyPr/>
        <a:lstStyle/>
        <a:p>
          <a:endParaRPr lang="ca-ES"/>
        </a:p>
      </dgm:t>
    </dgm:pt>
    <dgm:pt modelId="{5466300F-7F99-594E-B6F7-78829288FE76}" type="pres">
      <dgm:prSet presAssocID="{2245C04A-217C-2C4E-8965-66A817E0BF74}" presName="TwoNodes_1_text" presStyleLbl="node1" presStyleIdx="1" presStyleCnt="2">
        <dgm:presLayoutVars>
          <dgm:bulletEnabled val="1"/>
        </dgm:presLayoutVars>
      </dgm:prSet>
      <dgm:spPr/>
      <dgm:t>
        <a:bodyPr/>
        <a:lstStyle/>
        <a:p>
          <a:endParaRPr lang="ca-ES"/>
        </a:p>
      </dgm:t>
    </dgm:pt>
    <dgm:pt modelId="{A0F60B60-A6E9-4F4F-A103-1C5FBFFFE2D4}" type="pres">
      <dgm:prSet presAssocID="{2245C04A-217C-2C4E-8965-66A817E0BF74}" presName="TwoNodes_2_text" presStyleLbl="node1" presStyleIdx="1" presStyleCnt="2">
        <dgm:presLayoutVars>
          <dgm:bulletEnabled val="1"/>
        </dgm:presLayoutVars>
      </dgm:prSet>
      <dgm:spPr/>
      <dgm:t>
        <a:bodyPr/>
        <a:lstStyle/>
        <a:p>
          <a:endParaRPr lang="ca-ES"/>
        </a:p>
      </dgm:t>
    </dgm:pt>
  </dgm:ptLst>
  <dgm:cxnLst>
    <dgm:cxn modelId="{68D26770-A033-A141-93FC-6F2FC16F1F1D}" srcId="{2245C04A-217C-2C4E-8965-66A817E0BF74}" destId="{BFECC78F-047F-8F49-8D6B-9D7E2B7159D4}" srcOrd="0" destOrd="0" parTransId="{88ED4F9E-BB66-E74F-9EB1-608CC0DCC4BC}" sibTransId="{B67C5D4E-8ADD-1543-BE49-A4ABC41E0DF2}"/>
    <dgm:cxn modelId="{48E0BA0C-A827-0F4A-92CD-FB84C5E814D7}" type="presOf" srcId="{BA4F1F57-7149-BC47-8D43-6CDFAE46734B}" destId="{A0F60B60-A6E9-4F4F-A103-1C5FBFFFE2D4}" srcOrd="1" destOrd="2" presId="urn:microsoft.com/office/officeart/2005/8/layout/vProcess5"/>
    <dgm:cxn modelId="{1CF449AE-B3E9-EA43-81C9-7308AD41ADC0}" srcId="{279DF528-F606-3749-8E0A-A05C45580C5F}" destId="{91637DB9-7900-2948-BE95-4D97A71852D5}" srcOrd="0" destOrd="0" parTransId="{39BEB968-9DC8-8A4E-8E5D-CC970827730F}" sibTransId="{4FBF1582-4BA2-6E44-8E84-A053A46EBB3D}"/>
    <dgm:cxn modelId="{7B060F08-6FD6-174C-9D2F-F610E4E54437}" srcId="{279DF528-F606-3749-8E0A-A05C45580C5F}" destId="{BA4F1F57-7149-BC47-8D43-6CDFAE46734B}" srcOrd="1" destOrd="0" parTransId="{931EB7BB-69C0-EF4E-B2B4-CE67DE00176B}" sibTransId="{E884CF02-70A5-1440-9EEC-886772E88E15}"/>
    <dgm:cxn modelId="{5E123137-B746-3942-9A18-A0C1E9B6C499}" type="presOf" srcId="{BFECC78F-047F-8F49-8D6B-9D7E2B7159D4}" destId="{5466300F-7F99-594E-B6F7-78829288FE76}" srcOrd="1" destOrd="0" presId="urn:microsoft.com/office/officeart/2005/8/layout/vProcess5"/>
    <dgm:cxn modelId="{1E434F37-BAC1-EB49-9D3A-C63409F6DE7F}" type="presOf" srcId="{91637DB9-7900-2948-BE95-4D97A71852D5}" destId="{A0F60B60-A6E9-4F4F-A103-1C5FBFFFE2D4}" srcOrd="1" destOrd="1" presId="urn:microsoft.com/office/officeart/2005/8/layout/vProcess5"/>
    <dgm:cxn modelId="{FABBB4CF-38C7-5944-A358-6C921627F2EF}" type="presOf" srcId="{B67C5D4E-8ADD-1543-BE49-A4ABC41E0DF2}" destId="{DDC29B34-9372-874B-8458-B0F52E1801AC}" srcOrd="0" destOrd="0" presId="urn:microsoft.com/office/officeart/2005/8/layout/vProcess5"/>
    <dgm:cxn modelId="{789A6CBE-AFE9-6643-9247-36E584398581}" type="presOf" srcId="{BFECC78F-047F-8F49-8D6B-9D7E2B7159D4}" destId="{E9C82F0C-2C0C-0347-BDFC-28F97E25E21F}" srcOrd="0" destOrd="0" presId="urn:microsoft.com/office/officeart/2005/8/layout/vProcess5"/>
    <dgm:cxn modelId="{755A2B23-8999-964B-BE35-B64CB9FA64A8}" srcId="{2245C04A-217C-2C4E-8965-66A817E0BF74}" destId="{279DF528-F606-3749-8E0A-A05C45580C5F}" srcOrd="1" destOrd="0" parTransId="{8C6C294E-C041-754A-8961-060DF23BA6F5}" sibTransId="{34D9A3C2-65F1-CA4C-9F89-EC212419426A}"/>
    <dgm:cxn modelId="{DEEA2AFF-8579-0E42-8552-69093F2E02E3}" type="presOf" srcId="{279DF528-F606-3749-8E0A-A05C45580C5F}" destId="{8DB3F055-782F-9242-994A-3C0CA70B03CA}" srcOrd="0" destOrd="0" presId="urn:microsoft.com/office/officeart/2005/8/layout/vProcess5"/>
    <dgm:cxn modelId="{7AB8035E-8784-704F-8A53-D949CF9D7442}" type="presOf" srcId="{BA4F1F57-7149-BC47-8D43-6CDFAE46734B}" destId="{8DB3F055-782F-9242-994A-3C0CA70B03CA}" srcOrd="0" destOrd="2" presId="urn:microsoft.com/office/officeart/2005/8/layout/vProcess5"/>
    <dgm:cxn modelId="{B13891DC-CB70-1942-A9A3-53F8787EC3BB}" type="presOf" srcId="{91637DB9-7900-2948-BE95-4D97A71852D5}" destId="{8DB3F055-782F-9242-994A-3C0CA70B03CA}" srcOrd="0" destOrd="1" presId="urn:microsoft.com/office/officeart/2005/8/layout/vProcess5"/>
    <dgm:cxn modelId="{7466E23B-89A7-9B48-88D9-1EC25E2F78CB}" type="presOf" srcId="{2245C04A-217C-2C4E-8965-66A817E0BF74}" destId="{41F0E135-47AF-F94B-B9EC-E195AC1B5EF7}" srcOrd="0" destOrd="0" presId="urn:microsoft.com/office/officeart/2005/8/layout/vProcess5"/>
    <dgm:cxn modelId="{12704682-930F-F34F-B2DE-78BAEEC2FFED}" type="presOf" srcId="{279DF528-F606-3749-8E0A-A05C45580C5F}" destId="{A0F60B60-A6E9-4F4F-A103-1C5FBFFFE2D4}" srcOrd="1" destOrd="0" presId="urn:microsoft.com/office/officeart/2005/8/layout/vProcess5"/>
    <dgm:cxn modelId="{753F213B-50E4-5644-8C47-38217F9F1AE9}" type="presParOf" srcId="{41F0E135-47AF-F94B-B9EC-E195AC1B5EF7}" destId="{1CE6A21C-D1FA-7C4D-969F-9FA4F74A449B}" srcOrd="0" destOrd="0" presId="urn:microsoft.com/office/officeart/2005/8/layout/vProcess5"/>
    <dgm:cxn modelId="{45C4B104-5E74-3943-B3FE-2B236A1CFF99}" type="presParOf" srcId="{41F0E135-47AF-F94B-B9EC-E195AC1B5EF7}" destId="{E9C82F0C-2C0C-0347-BDFC-28F97E25E21F}" srcOrd="1" destOrd="0" presId="urn:microsoft.com/office/officeart/2005/8/layout/vProcess5"/>
    <dgm:cxn modelId="{E31D4DB1-D489-3F47-B6CB-EA799B870DD2}" type="presParOf" srcId="{41F0E135-47AF-F94B-B9EC-E195AC1B5EF7}" destId="{8DB3F055-782F-9242-994A-3C0CA70B03CA}" srcOrd="2" destOrd="0" presId="urn:microsoft.com/office/officeart/2005/8/layout/vProcess5"/>
    <dgm:cxn modelId="{350FF2A3-6E1D-8848-92CF-D81C86AF7A4A}" type="presParOf" srcId="{41F0E135-47AF-F94B-B9EC-E195AC1B5EF7}" destId="{DDC29B34-9372-874B-8458-B0F52E1801AC}" srcOrd="3" destOrd="0" presId="urn:microsoft.com/office/officeart/2005/8/layout/vProcess5"/>
    <dgm:cxn modelId="{2F38D384-92D2-2E4A-8A47-B310726A0E9E}" type="presParOf" srcId="{41F0E135-47AF-F94B-B9EC-E195AC1B5EF7}" destId="{5466300F-7F99-594E-B6F7-78829288FE76}" srcOrd="4" destOrd="0" presId="urn:microsoft.com/office/officeart/2005/8/layout/vProcess5"/>
    <dgm:cxn modelId="{9A91261A-81C9-734C-8DBC-74361650CD27}" type="presParOf" srcId="{41F0E135-47AF-F94B-B9EC-E195AC1B5EF7}" destId="{A0F60B60-A6E9-4F4F-A103-1C5FBFFFE2D4}"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4866049-0C35-404A-8D3D-5202BF20330A}" type="doc">
      <dgm:prSet loTypeId="urn:microsoft.com/office/officeart/2008/layout/VerticalAccentList" loCatId="" qsTypeId="urn:microsoft.com/office/officeart/2005/8/quickstyle/simple4" qsCatId="simple" csTypeId="urn:microsoft.com/office/officeart/2005/8/colors/accent1_2" csCatId="accent1"/>
      <dgm:spPr/>
      <dgm:t>
        <a:bodyPr/>
        <a:lstStyle/>
        <a:p>
          <a:endParaRPr lang="ca-ES"/>
        </a:p>
      </dgm:t>
    </dgm:pt>
    <dgm:pt modelId="{551663B5-8565-3B4F-96F3-91E89D2AF3C4}">
      <dgm:prSet/>
      <dgm:spPr/>
      <dgm:t>
        <a:bodyPr/>
        <a:lstStyle/>
        <a:p>
          <a:pPr rtl="0"/>
          <a:r>
            <a:rPr lang="ca-ES" b="1" dirty="0" err="1" smtClean="0">
              <a:solidFill>
                <a:schemeClr val="accent1"/>
              </a:solidFill>
            </a:rPr>
            <a:t>Program</a:t>
          </a:r>
          <a:r>
            <a:rPr lang="ca-ES" b="1" dirty="0" smtClean="0">
              <a:solidFill>
                <a:schemeClr val="accent1"/>
              </a:solidFill>
            </a:rPr>
            <a:t> for International Student </a:t>
          </a:r>
          <a:r>
            <a:rPr lang="ca-ES" b="1" dirty="0" err="1" smtClean="0">
              <a:solidFill>
                <a:schemeClr val="accent1"/>
              </a:solidFill>
            </a:rPr>
            <a:t>Assessment</a:t>
          </a:r>
          <a:endParaRPr lang="ca-ES" b="1" dirty="0">
            <a:solidFill>
              <a:schemeClr val="accent1"/>
            </a:solidFill>
          </a:endParaRPr>
        </a:p>
      </dgm:t>
    </dgm:pt>
    <dgm:pt modelId="{B53ACE5A-680A-0C4B-8F71-3B921E221D3A}" type="parTrans" cxnId="{5A840036-A12C-BF4D-B5FD-422DDDEEDF0D}">
      <dgm:prSet/>
      <dgm:spPr/>
      <dgm:t>
        <a:bodyPr/>
        <a:lstStyle/>
        <a:p>
          <a:endParaRPr lang="ca-ES"/>
        </a:p>
      </dgm:t>
    </dgm:pt>
    <dgm:pt modelId="{8E26601A-26C2-184E-9429-0351C8EF897E}" type="sibTrans" cxnId="{5A840036-A12C-BF4D-B5FD-422DDDEEDF0D}">
      <dgm:prSet/>
      <dgm:spPr/>
      <dgm:t>
        <a:bodyPr/>
        <a:lstStyle/>
        <a:p>
          <a:endParaRPr lang="ca-ES"/>
        </a:p>
      </dgm:t>
    </dgm:pt>
    <dgm:pt modelId="{13E9948A-A67D-9641-A830-93E7E22124F2}">
      <dgm:prSet/>
      <dgm:spPr/>
      <dgm:t>
        <a:bodyPr/>
        <a:lstStyle/>
        <a:p>
          <a:pPr rtl="0"/>
          <a:r>
            <a:rPr lang="ca-ES" b="1" dirty="0" err="1" smtClean="0">
              <a:solidFill>
                <a:schemeClr val="accent1"/>
              </a:solidFill>
            </a:rPr>
            <a:t>Every</a:t>
          </a:r>
          <a:r>
            <a:rPr lang="ca-ES" b="1" dirty="0" smtClean="0">
              <a:solidFill>
                <a:schemeClr val="accent1"/>
              </a:solidFill>
            </a:rPr>
            <a:t> </a:t>
          </a:r>
          <a:r>
            <a:rPr lang="ca-ES" b="1" dirty="0" err="1" smtClean="0">
              <a:solidFill>
                <a:schemeClr val="accent1"/>
              </a:solidFill>
            </a:rPr>
            <a:t>three</a:t>
          </a:r>
          <a:r>
            <a:rPr lang="ca-ES" b="1" dirty="0" smtClean="0">
              <a:solidFill>
                <a:schemeClr val="accent1"/>
              </a:solidFill>
            </a:rPr>
            <a:t> </a:t>
          </a:r>
          <a:r>
            <a:rPr lang="ca-ES" b="1" dirty="0" err="1" smtClean="0">
              <a:solidFill>
                <a:schemeClr val="accent1"/>
              </a:solidFill>
            </a:rPr>
            <a:t>years</a:t>
          </a:r>
          <a:endParaRPr lang="ca-ES" b="1" dirty="0">
            <a:solidFill>
              <a:schemeClr val="accent1"/>
            </a:solidFill>
          </a:endParaRPr>
        </a:p>
      </dgm:t>
    </dgm:pt>
    <dgm:pt modelId="{C67A41EE-0F84-C044-81E4-D1130C9BFDB0}" type="parTrans" cxnId="{FE7DC32E-54EB-5F4E-BB16-8BAA272AD1C6}">
      <dgm:prSet/>
      <dgm:spPr/>
      <dgm:t>
        <a:bodyPr/>
        <a:lstStyle/>
        <a:p>
          <a:endParaRPr lang="ca-ES"/>
        </a:p>
      </dgm:t>
    </dgm:pt>
    <dgm:pt modelId="{50137D96-783F-C640-A60F-96C1BC060A79}" type="sibTrans" cxnId="{FE7DC32E-54EB-5F4E-BB16-8BAA272AD1C6}">
      <dgm:prSet/>
      <dgm:spPr/>
      <dgm:t>
        <a:bodyPr/>
        <a:lstStyle/>
        <a:p>
          <a:endParaRPr lang="ca-ES"/>
        </a:p>
      </dgm:t>
    </dgm:pt>
    <dgm:pt modelId="{EEB121E7-F3FB-F14E-8170-69785B94B11E}">
      <dgm:prSet/>
      <dgm:spPr/>
      <dgm:t>
        <a:bodyPr/>
        <a:lstStyle/>
        <a:p>
          <a:pPr rtl="0"/>
          <a:r>
            <a:rPr lang="ca-ES" b="1" dirty="0" err="1" smtClean="0">
              <a:solidFill>
                <a:schemeClr val="accent1"/>
              </a:solidFill>
            </a:rPr>
            <a:t>An</a:t>
          </a:r>
          <a:r>
            <a:rPr lang="ca-ES" b="1" dirty="0" smtClean="0">
              <a:solidFill>
                <a:schemeClr val="accent1"/>
              </a:solidFill>
            </a:rPr>
            <a:t> </a:t>
          </a:r>
          <a:r>
            <a:rPr lang="ca-ES" b="1" dirty="0" err="1" smtClean="0">
              <a:solidFill>
                <a:schemeClr val="accent1"/>
              </a:solidFill>
            </a:rPr>
            <a:t>international</a:t>
          </a:r>
          <a:r>
            <a:rPr lang="ca-ES" b="1" dirty="0" smtClean="0">
              <a:solidFill>
                <a:schemeClr val="accent1"/>
              </a:solidFill>
            </a:rPr>
            <a:t> </a:t>
          </a:r>
          <a:r>
            <a:rPr lang="ca-ES" b="1" dirty="0" err="1" smtClean="0">
              <a:solidFill>
                <a:schemeClr val="accent1"/>
              </a:solidFill>
            </a:rPr>
            <a:t>assessment</a:t>
          </a:r>
          <a:r>
            <a:rPr lang="ca-ES" b="1" dirty="0" smtClean="0">
              <a:solidFill>
                <a:schemeClr val="accent1"/>
              </a:solidFill>
            </a:rPr>
            <a:t> </a:t>
          </a:r>
          <a:r>
            <a:rPr lang="ca-ES" b="1" dirty="0" err="1" smtClean="0">
              <a:solidFill>
                <a:schemeClr val="accent1"/>
              </a:solidFill>
            </a:rPr>
            <a:t>that</a:t>
          </a:r>
          <a:r>
            <a:rPr lang="ca-ES" b="1" dirty="0" smtClean="0">
              <a:solidFill>
                <a:schemeClr val="accent1"/>
              </a:solidFill>
            </a:rPr>
            <a:t> </a:t>
          </a:r>
          <a:r>
            <a:rPr lang="ca-ES" b="1" dirty="0" err="1" smtClean="0">
              <a:solidFill>
                <a:schemeClr val="accent1"/>
              </a:solidFill>
            </a:rPr>
            <a:t>measures</a:t>
          </a:r>
          <a:r>
            <a:rPr lang="ca-ES" b="1" dirty="0" smtClean="0">
              <a:solidFill>
                <a:schemeClr val="accent1"/>
              </a:solidFill>
            </a:rPr>
            <a:t> 15-year-old </a:t>
          </a:r>
          <a:r>
            <a:rPr lang="ca-ES" b="1" dirty="0" err="1" smtClean="0">
              <a:solidFill>
                <a:schemeClr val="accent1"/>
              </a:solidFill>
            </a:rPr>
            <a:t>students</a:t>
          </a:r>
          <a:r>
            <a:rPr lang="ca-ES" b="1" dirty="0" smtClean="0">
              <a:solidFill>
                <a:schemeClr val="accent1"/>
              </a:solidFill>
            </a:rPr>
            <a:t>’:</a:t>
          </a:r>
          <a:endParaRPr lang="ca-ES" b="1" dirty="0">
            <a:solidFill>
              <a:schemeClr val="accent1"/>
            </a:solidFill>
          </a:endParaRPr>
        </a:p>
      </dgm:t>
    </dgm:pt>
    <dgm:pt modelId="{307F33ED-9B32-4244-BD0B-E667486D595F}" type="parTrans" cxnId="{2D2CD1BE-9403-4C41-96DC-90DD18CAEAE4}">
      <dgm:prSet/>
      <dgm:spPr/>
      <dgm:t>
        <a:bodyPr/>
        <a:lstStyle/>
        <a:p>
          <a:endParaRPr lang="ca-ES"/>
        </a:p>
      </dgm:t>
    </dgm:pt>
    <dgm:pt modelId="{4C206AD8-72E2-7742-ADC4-0B7A8A93B991}" type="sibTrans" cxnId="{2D2CD1BE-9403-4C41-96DC-90DD18CAEAE4}">
      <dgm:prSet/>
      <dgm:spPr/>
      <dgm:t>
        <a:bodyPr/>
        <a:lstStyle/>
        <a:p>
          <a:endParaRPr lang="ca-ES"/>
        </a:p>
      </dgm:t>
    </dgm:pt>
    <dgm:pt modelId="{AF4724E3-6319-5D45-82DF-E5392759DB5F}">
      <dgm:prSet/>
      <dgm:spPr/>
      <dgm:t>
        <a:bodyPr/>
        <a:lstStyle/>
        <a:p>
          <a:pPr rtl="0"/>
          <a:r>
            <a:rPr lang="ca-ES" b="1" dirty="0" err="1" smtClean="0">
              <a:solidFill>
                <a:srgbClr val="62BCE9"/>
              </a:solidFill>
            </a:rPr>
            <a:t>reading</a:t>
          </a:r>
          <a:r>
            <a:rPr lang="ca-ES" b="1" dirty="0" smtClean="0">
              <a:solidFill>
                <a:srgbClr val="62BCE9"/>
              </a:solidFill>
            </a:rPr>
            <a:t>, </a:t>
          </a:r>
          <a:endParaRPr lang="ca-ES" b="1" dirty="0">
            <a:solidFill>
              <a:srgbClr val="62BCE9"/>
            </a:solidFill>
          </a:endParaRPr>
        </a:p>
      </dgm:t>
    </dgm:pt>
    <dgm:pt modelId="{DCD6FA31-D801-5643-8BEB-1AF76D5628E6}" type="parTrans" cxnId="{5157B6B3-F376-6746-9869-CCB4D2DA1E30}">
      <dgm:prSet/>
      <dgm:spPr/>
      <dgm:t>
        <a:bodyPr/>
        <a:lstStyle/>
        <a:p>
          <a:endParaRPr lang="ca-ES"/>
        </a:p>
      </dgm:t>
    </dgm:pt>
    <dgm:pt modelId="{E6F2CDDD-8811-0041-8EB4-E99B87735D32}" type="sibTrans" cxnId="{5157B6B3-F376-6746-9869-CCB4D2DA1E30}">
      <dgm:prSet/>
      <dgm:spPr/>
      <dgm:t>
        <a:bodyPr/>
        <a:lstStyle/>
        <a:p>
          <a:endParaRPr lang="ca-ES"/>
        </a:p>
      </dgm:t>
    </dgm:pt>
    <dgm:pt modelId="{ED55F9A7-980F-724E-A22F-39FF8A82367F}">
      <dgm:prSet/>
      <dgm:spPr/>
      <dgm:t>
        <a:bodyPr/>
        <a:lstStyle/>
        <a:p>
          <a:pPr rtl="0"/>
          <a:r>
            <a:rPr lang="ca-ES" b="1" dirty="0" err="1" smtClean="0">
              <a:solidFill>
                <a:srgbClr val="62BCE9"/>
              </a:solidFill>
            </a:rPr>
            <a:t>mathematics</a:t>
          </a:r>
          <a:r>
            <a:rPr lang="ca-ES" b="1" dirty="0" smtClean="0">
              <a:solidFill>
                <a:srgbClr val="62BCE9"/>
              </a:solidFill>
            </a:rPr>
            <a:t>, </a:t>
          </a:r>
          <a:endParaRPr lang="ca-ES" b="1" dirty="0">
            <a:solidFill>
              <a:srgbClr val="62BCE9"/>
            </a:solidFill>
          </a:endParaRPr>
        </a:p>
      </dgm:t>
    </dgm:pt>
    <dgm:pt modelId="{403566EA-DC75-DF40-9E5C-61AC1BDD924B}" type="parTrans" cxnId="{7AAED55B-03CA-5E4E-8286-03700075B1EA}">
      <dgm:prSet/>
      <dgm:spPr/>
      <dgm:t>
        <a:bodyPr/>
        <a:lstStyle/>
        <a:p>
          <a:endParaRPr lang="ca-ES"/>
        </a:p>
      </dgm:t>
    </dgm:pt>
    <dgm:pt modelId="{B2EFC51E-36E9-9043-A64C-4BC3DDF3D68D}" type="sibTrans" cxnId="{7AAED55B-03CA-5E4E-8286-03700075B1EA}">
      <dgm:prSet/>
      <dgm:spPr/>
      <dgm:t>
        <a:bodyPr/>
        <a:lstStyle/>
        <a:p>
          <a:endParaRPr lang="ca-ES"/>
        </a:p>
      </dgm:t>
    </dgm:pt>
    <dgm:pt modelId="{0240C387-E532-8848-A930-2CFA42A0E57B}">
      <dgm:prSet/>
      <dgm:spPr/>
      <dgm:t>
        <a:bodyPr/>
        <a:lstStyle/>
        <a:p>
          <a:pPr rtl="0"/>
          <a:r>
            <a:rPr lang="ca-ES" b="1" dirty="0" err="1" smtClean="0">
              <a:solidFill>
                <a:srgbClr val="62BCE9"/>
              </a:solidFill>
            </a:rPr>
            <a:t>science</a:t>
          </a:r>
          <a:r>
            <a:rPr lang="ca-ES" b="1" dirty="0" smtClean="0">
              <a:solidFill>
                <a:srgbClr val="62BCE9"/>
              </a:solidFill>
            </a:rPr>
            <a:t> </a:t>
          </a:r>
          <a:r>
            <a:rPr lang="ca-ES" b="1" dirty="0" err="1" smtClean="0">
              <a:solidFill>
                <a:srgbClr val="62BCE9"/>
              </a:solidFill>
            </a:rPr>
            <a:t>literacy</a:t>
          </a:r>
          <a:endParaRPr lang="ca-ES" b="1" dirty="0">
            <a:solidFill>
              <a:srgbClr val="62BCE9"/>
            </a:solidFill>
          </a:endParaRPr>
        </a:p>
      </dgm:t>
    </dgm:pt>
    <dgm:pt modelId="{6E7B131D-C609-AC4A-96F6-A7282973A190}" type="parTrans" cxnId="{83793F66-34AF-EE41-A4FF-477B493F984B}">
      <dgm:prSet/>
      <dgm:spPr/>
      <dgm:t>
        <a:bodyPr/>
        <a:lstStyle/>
        <a:p>
          <a:endParaRPr lang="ca-ES"/>
        </a:p>
      </dgm:t>
    </dgm:pt>
    <dgm:pt modelId="{6A50C30A-2C76-CA47-82D5-69C4B0A1C4BC}" type="sibTrans" cxnId="{83793F66-34AF-EE41-A4FF-477B493F984B}">
      <dgm:prSet/>
      <dgm:spPr/>
      <dgm:t>
        <a:bodyPr/>
        <a:lstStyle/>
        <a:p>
          <a:endParaRPr lang="ca-ES"/>
        </a:p>
      </dgm:t>
    </dgm:pt>
    <dgm:pt modelId="{57ED800F-2E9E-004E-B820-CB14D3FA85AC}">
      <dgm:prSet/>
      <dgm:spPr/>
      <dgm:t>
        <a:bodyPr/>
        <a:lstStyle/>
        <a:p>
          <a:pPr rtl="0"/>
          <a:r>
            <a:rPr lang="ca-ES" b="1" dirty="0" err="1" smtClean="0">
              <a:solidFill>
                <a:srgbClr val="62BCE9"/>
              </a:solidFill>
            </a:rPr>
            <a:t>measures</a:t>
          </a:r>
          <a:r>
            <a:rPr lang="ca-ES" b="1" dirty="0" smtClean="0">
              <a:solidFill>
                <a:srgbClr val="62BCE9"/>
              </a:solidFill>
            </a:rPr>
            <a:t> of general or </a:t>
          </a:r>
          <a:r>
            <a:rPr lang="ca-ES" b="1" dirty="0" err="1" smtClean="0">
              <a:solidFill>
                <a:srgbClr val="62BCE9"/>
              </a:solidFill>
            </a:rPr>
            <a:t>cross</a:t>
          </a:r>
          <a:r>
            <a:rPr lang="ca-ES" b="1" dirty="0" smtClean="0">
              <a:solidFill>
                <a:srgbClr val="62BCE9"/>
              </a:solidFill>
            </a:rPr>
            <a:t>-curricular </a:t>
          </a:r>
          <a:r>
            <a:rPr lang="ca-ES" b="1" dirty="0" err="1" smtClean="0">
              <a:solidFill>
                <a:srgbClr val="62BCE9"/>
              </a:solidFill>
            </a:rPr>
            <a:t>competencies</a:t>
          </a:r>
          <a:r>
            <a:rPr lang="ca-ES" b="1" dirty="0" smtClean="0">
              <a:solidFill>
                <a:srgbClr val="62BCE9"/>
              </a:solidFill>
            </a:rPr>
            <a:t>, </a:t>
          </a:r>
          <a:r>
            <a:rPr lang="ca-ES" b="1" dirty="0" err="1" smtClean="0">
              <a:solidFill>
                <a:srgbClr val="62BCE9"/>
              </a:solidFill>
            </a:rPr>
            <a:t>such</a:t>
          </a:r>
          <a:r>
            <a:rPr lang="ca-ES" b="1" dirty="0" smtClean="0">
              <a:solidFill>
                <a:srgbClr val="62BCE9"/>
              </a:solidFill>
            </a:rPr>
            <a:t> as </a:t>
          </a:r>
          <a:r>
            <a:rPr lang="ca-ES" b="1" dirty="0" err="1" smtClean="0">
              <a:solidFill>
                <a:srgbClr val="62BCE9"/>
              </a:solidFill>
            </a:rPr>
            <a:t>collaborative</a:t>
          </a:r>
          <a:r>
            <a:rPr lang="ca-ES" b="1" dirty="0" smtClean="0">
              <a:solidFill>
                <a:srgbClr val="62BCE9"/>
              </a:solidFill>
            </a:rPr>
            <a:t> </a:t>
          </a:r>
          <a:r>
            <a:rPr lang="ca-ES" b="1" dirty="0" err="1" smtClean="0">
              <a:solidFill>
                <a:srgbClr val="62BCE9"/>
              </a:solidFill>
            </a:rPr>
            <a:t>problem</a:t>
          </a:r>
          <a:r>
            <a:rPr lang="ca-ES" b="1" dirty="0" smtClean="0">
              <a:solidFill>
                <a:srgbClr val="62BCE9"/>
              </a:solidFill>
            </a:rPr>
            <a:t> </a:t>
          </a:r>
          <a:r>
            <a:rPr lang="ca-ES" b="1" dirty="0" err="1" smtClean="0">
              <a:solidFill>
                <a:srgbClr val="62BCE9"/>
              </a:solidFill>
            </a:rPr>
            <a:t>solving</a:t>
          </a:r>
          <a:r>
            <a:rPr lang="ca-ES" b="1" dirty="0" smtClean="0">
              <a:solidFill>
                <a:srgbClr val="62BCE9"/>
              </a:solidFill>
            </a:rPr>
            <a:t> </a:t>
          </a:r>
          <a:endParaRPr lang="ca-ES" b="1" dirty="0">
            <a:solidFill>
              <a:srgbClr val="62BCE9"/>
            </a:solidFill>
          </a:endParaRPr>
        </a:p>
      </dgm:t>
    </dgm:pt>
    <dgm:pt modelId="{759D6ADC-ED57-8641-B02C-BD71D2B331C9}" type="parTrans" cxnId="{2A870F40-FA8D-1F4C-AA42-34093DF60DF0}">
      <dgm:prSet/>
      <dgm:spPr/>
      <dgm:t>
        <a:bodyPr/>
        <a:lstStyle/>
        <a:p>
          <a:endParaRPr lang="ca-ES"/>
        </a:p>
      </dgm:t>
    </dgm:pt>
    <dgm:pt modelId="{7A60424B-4C54-D445-9225-05A7E04CB4C6}" type="sibTrans" cxnId="{2A870F40-FA8D-1F4C-AA42-34093DF60DF0}">
      <dgm:prSet/>
      <dgm:spPr/>
      <dgm:t>
        <a:bodyPr/>
        <a:lstStyle/>
        <a:p>
          <a:endParaRPr lang="ca-ES"/>
        </a:p>
      </dgm:t>
    </dgm:pt>
    <dgm:pt modelId="{1ED102FB-3608-DF4C-8664-B038E047FBE9}" type="pres">
      <dgm:prSet presAssocID="{E4866049-0C35-404A-8D3D-5202BF20330A}" presName="Name0" presStyleCnt="0">
        <dgm:presLayoutVars>
          <dgm:chMax/>
          <dgm:chPref/>
          <dgm:dir/>
        </dgm:presLayoutVars>
      </dgm:prSet>
      <dgm:spPr/>
      <dgm:t>
        <a:bodyPr/>
        <a:lstStyle/>
        <a:p>
          <a:endParaRPr lang="ca-ES"/>
        </a:p>
      </dgm:t>
    </dgm:pt>
    <dgm:pt modelId="{0B3E906C-7259-4740-8B31-E8755DF401C5}" type="pres">
      <dgm:prSet presAssocID="{551663B5-8565-3B4F-96F3-91E89D2AF3C4}" presName="parenttextcomposite" presStyleCnt="0"/>
      <dgm:spPr/>
    </dgm:pt>
    <dgm:pt modelId="{25D2BE92-C7EE-884A-914B-DCE9AE72C596}" type="pres">
      <dgm:prSet presAssocID="{551663B5-8565-3B4F-96F3-91E89D2AF3C4}" presName="parenttext" presStyleLbl="revTx" presStyleIdx="0" presStyleCnt="3">
        <dgm:presLayoutVars>
          <dgm:chMax/>
          <dgm:chPref val="2"/>
          <dgm:bulletEnabled val="1"/>
        </dgm:presLayoutVars>
      </dgm:prSet>
      <dgm:spPr/>
      <dgm:t>
        <a:bodyPr/>
        <a:lstStyle/>
        <a:p>
          <a:endParaRPr lang="ca-ES"/>
        </a:p>
      </dgm:t>
    </dgm:pt>
    <dgm:pt modelId="{0A889AB9-E7C8-F844-9B39-AD4ABD8B8DB6}" type="pres">
      <dgm:prSet presAssocID="{551663B5-8565-3B4F-96F3-91E89D2AF3C4}" presName="parallelogramComposite" presStyleCnt="0"/>
      <dgm:spPr/>
    </dgm:pt>
    <dgm:pt modelId="{11BF2226-A60F-8F40-93E9-5629B93528C5}" type="pres">
      <dgm:prSet presAssocID="{551663B5-8565-3B4F-96F3-91E89D2AF3C4}" presName="parallelogram1" presStyleLbl="alignNode1" presStyleIdx="0" presStyleCnt="21"/>
      <dgm:spPr/>
    </dgm:pt>
    <dgm:pt modelId="{B39B0FFC-56AB-4741-BDE0-61034865D0FE}" type="pres">
      <dgm:prSet presAssocID="{551663B5-8565-3B4F-96F3-91E89D2AF3C4}" presName="parallelogram2" presStyleLbl="alignNode1" presStyleIdx="1" presStyleCnt="21"/>
      <dgm:spPr/>
    </dgm:pt>
    <dgm:pt modelId="{12203431-EAC3-9949-8A8C-FBFF810F1098}" type="pres">
      <dgm:prSet presAssocID="{551663B5-8565-3B4F-96F3-91E89D2AF3C4}" presName="parallelogram3" presStyleLbl="alignNode1" presStyleIdx="2" presStyleCnt="21"/>
      <dgm:spPr/>
    </dgm:pt>
    <dgm:pt modelId="{EA994DBF-B2EE-1A4C-9E91-2A7A5D3E3015}" type="pres">
      <dgm:prSet presAssocID="{551663B5-8565-3B4F-96F3-91E89D2AF3C4}" presName="parallelogram4" presStyleLbl="alignNode1" presStyleIdx="3" presStyleCnt="21"/>
      <dgm:spPr/>
    </dgm:pt>
    <dgm:pt modelId="{9A82BE75-3A0C-A647-A5E1-8F2D9D16F850}" type="pres">
      <dgm:prSet presAssocID="{551663B5-8565-3B4F-96F3-91E89D2AF3C4}" presName="parallelogram5" presStyleLbl="alignNode1" presStyleIdx="4" presStyleCnt="21"/>
      <dgm:spPr/>
    </dgm:pt>
    <dgm:pt modelId="{7135D343-59BE-4F45-A884-5FAD93550755}" type="pres">
      <dgm:prSet presAssocID="{551663B5-8565-3B4F-96F3-91E89D2AF3C4}" presName="parallelogram6" presStyleLbl="alignNode1" presStyleIdx="5" presStyleCnt="21"/>
      <dgm:spPr/>
    </dgm:pt>
    <dgm:pt modelId="{6D6C4DC6-4C1B-ED43-ABF2-73FD778D43D8}" type="pres">
      <dgm:prSet presAssocID="{551663B5-8565-3B4F-96F3-91E89D2AF3C4}" presName="parallelogram7" presStyleLbl="alignNode1" presStyleIdx="6" presStyleCnt="21"/>
      <dgm:spPr/>
    </dgm:pt>
    <dgm:pt modelId="{B535BCD2-55C2-4D48-B146-21D42856391E}" type="pres">
      <dgm:prSet presAssocID="{8E26601A-26C2-184E-9429-0351C8EF897E}" presName="sibTrans" presStyleCnt="0"/>
      <dgm:spPr/>
    </dgm:pt>
    <dgm:pt modelId="{E1AB5AF4-816B-EB4D-9E77-F4A6C4FB1431}" type="pres">
      <dgm:prSet presAssocID="{13E9948A-A67D-9641-A830-93E7E22124F2}" presName="parenttextcomposite" presStyleCnt="0"/>
      <dgm:spPr/>
    </dgm:pt>
    <dgm:pt modelId="{3856978B-6BD2-1942-9B8C-DD5A824F535F}" type="pres">
      <dgm:prSet presAssocID="{13E9948A-A67D-9641-A830-93E7E22124F2}" presName="parenttext" presStyleLbl="revTx" presStyleIdx="1" presStyleCnt="3">
        <dgm:presLayoutVars>
          <dgm:chMax/>
          <dgm:chPref val="2"/>
          <dgm:bulletEnabled val="1"/>
        </dgm:presLayoutVars>
      </dgm:prSet>
      <dgm:spPr/>
      <dgm:t>
        <a:bodyPr/>
        <a:lstStyle/>
        <a:p>
          <a:endParaRPr lang="ca-ES"/>
        </a:p>
      </dgm:t>
    </dgm:pt>
    <dgm:pt modelId="{5EA84BA5-DD12-9449-925B-E8D82C4CA6F9}" type="pres">
      <dgm:prSet presAssocID="{13E9948A-A67D-9641-A830-93E7E22124F2}" presName="parallelogramComposite" presStyleCnt="0"/>
      <dgm:spPr/>
    </dgm:pt>
    <dgm:pt modelId="{A384E1A6-87F0-F549-81E9-1936B24D7C59}" type="pres">
      <dgm:prSet presAssocID="{13E9948A-A67D-9641-A830-93E7E22124F2}" presName="parallelogram1" presStyleLbl="alignNode1" presStyleIdx="7" presStyleCnt="21"/>
      <dgm:spPr/>
    </dgm:pt>
    <dgm:pt modelId="{F4B84B76-6208-EC43-A037-91F24B6B2302}" type="pres">
      <dgm:prSet presAssocID="{13E9948A-A67D-9641-A830-93E7E22124F2}" presName="parallelogram2" presStyleLbl="alignNode1" presStyleIdx="8" presStyleCnt="21"/>
      <dgm:spPr/>
    </dgm:pt>
    <dgm:pt modelId="{4B464F67-F091-8747-9AA8-2859B919B0CA}" type="pres">
      <dgm:prSet presAssocID="{13E9948A-A67D-9641-A830-93E7E22124F2}" presName="parallelogram3" presStyleLbl="alignNode1" presStyleIdx="9" presStyleCnt="21"/>
      <dgm:spPr/>
    </dgm:pt>
    <dgm:pt modelId="{2F7871BE-5DBB-5843-A639-EC0A001FA3AC}" type="pres">
      <dgm:prSet presAssocID="{13E9948A-A67D-9641-A830-93E7E22124F2}" presName="parallelogram4" presStyleLbl="alignNode1" presStyleIdx="10" presStyleCnt="21"/>
      <dgm:spPr/>
    </dgm:pt>
    <dgm:pt modelId="{FD49E879-9502-6442-98E2-F2B1B5704E18}" type="pres">
      <dgm:prSet presAssocID="{13E9948A-A67D-9641-A830-93E7E22124F2}" presName="parallelogram5" presStyleLbl="alignNode1" presStyleIdx="11" presStyleCnt="21"/>
      <dgm:spPr/>
    </dgm:pt>
    <dgm:pt modelId="{41D6C808-C871-C342-B7E2-C8DF2A493338}" type="pres">
      <dgm:prSet presAssocID="{13E9948A-A67D-9641-A830-93E7E22124F2}" presName="parallelogram6" presStyleLbl="alignNode1" presStyleIdx="12" presStyleCnt="21"/>
      <dgm:spPr/>
    </dgm:pt>
    <dgm:pt modelId="{6C86E3CD-8001-DB42-9DFE-9F98E4BA8E62}" type="pres">
      <dgm:prSet presAssocID="{13E9948A-A67D-9641-A830-93E7E22124F2}" presName="parallelogram7" presStyleLbl="alignNode1" presStyleIdx="13" presStyleCnt="21"/>
      <dgm:spPr/>
    </dgm:pt>
    <dgm:pt modelId="{B909E689-424D-0C46-9D9B-3D5E298CC3DF}" type="pres">
      <dgm:prSet presAssocID="{50137D96-783F-C640-A60F-96C1BC060A79}" presName="sibTrans" presStyleCnt="0"/>
      <dgm:spPr/>
    </dgm:pt>
    <dgm:pt modelId="{3BA2DA57-56AA-B244-9F86-B80E8DF66A36}" type="pres">
      <dgm:prSet presAssocID="{EEB121E7-F3FB-F14E-8170-69785B94B11E}" presName="parenttextcomposite" presStyleCnt="0"/>
      <dgm:spPr/>
    </dgm:pt>
    <dgm:pt modelId="{F7B72D8D-6140-AA41-9426-90ECE70E22D4}" type="pres">
      <dgm:prSet presAssocID="{EEB121E7-F3FB-F14E-8170-69785B94B11E}" presName="parenttext" presStyleLbl="revTx" presStyleIdx="2" presStyleCnt="3">
        <dgm:presLayoutVars>
          <dgm:chMax/>
          <dgm:chPref val="2"/>
          <dgm:bulletEnabled val="1"/>
        </dgm:presLayoutVars>
      </dgm:prSet>
      <dgm:spPr/>
      <dgm:t>
        <a:bodyPr/>
        <a:lstStyle/>
        <a:p>
          <a:endParaRPr lang="ca-ES"/>
        </a:p>
      </dgm:t>
    </dgm:pt>
    <dgm:pt modelId="{99FD5B6B-22F0-FF44-AE03-791B0FA39F47}" type="pres">
      <dgm:prSet presAssocID="{EEB121E7-F3FB-F14E-8170-69785B94B11E}" presName="composite" presStyleCnt="0"/>
      <dgm:spPr/>
    </dgm:pt>
    <dgm:pt modelId="{CE53B951-E718-5B4D-98D2-464323C30B5A}" type="pres">
      <dgm:prSet presAssocID="{EEB121E7-F3FB-F14E-8170-69785B94B11E}" presName="chevron1" presStyleLbl="alignNode1" presStyleIdx="14" presStyleCnt="21"/>
      <dgm:spPr/>
    </dgm:pt>
    <dgm:pt modelId="{A666E3C5-F560-9D4E-BBE9-6EDD045E4451}" type="pres">
      <dgm:prSet presAssocID="{EEB121E7-F3FB-F14E-8170-69785B94B11E}" presName="chevron2" presStyleLbl="alignNode1" presStyleIdx="15" presStyleCnt="21"/>
      <dgm:spPr/>
    </dgm:pt>
    <dgm:pt modelId="{4E6F33FF-3939-3F43-91E8-B96EF2B2F1A3}" type="pres">
      <dgm:prSet presAssocID="{EEB121E7-F3FB-F14E-8170-69785B94B11E}" presName="chevron3" presStyleLbl="alignNode1" presStyleIdx="16" presStyleCnt="21"/>
      <dgm:spPr/>
    </dgm:pt>
    <dgm:pt modelId="{4142B0AD-2664-1F49-BB14-463AA9D63D68}" type="pres">
      <dgm:prSet presAssocID="{EEB121E7-F3FB-F14E-8170-69785B94B11E}" presName="chevron4" presStyleLbl="alignNode1" presStyleIdx="17" presStyleCnt="21"/>
      <dgm:spPr/>
    </dgm:pt>
    <dgm:pt modelId="{019D85B4-627E-EA4D-A15F-6D1B8B0F7385}" type="pres">
      <dgm:prSet presAssocID="{EEB121E7-F3FB-F14E-8170-69785B94B11E}" presName="chevron5" presStyleLbl="alignNode1" presStyleIdx="18" presStyleCnt="21"/>
      <dgm:spPr/>
    </dgm:pt>
    <dgm:pt modelId="{650C6FCF-9068-684D-BDCF-3C116F3DB06A}" type="pres">
      <dgm:prSet presAssocID="{EEB121E7-F3FB-F14E-8170-69785B94B11E}" presName="chevron6" presStyleLbl="alignNode1" presStyleIdx="19" presStyleCnt="21"/>
      <dgm:spPr/>
    </dgm:pt>
    <dgm:pt modelId="{6BCDC723-7A81-344B-9498-FBDBAD387AA3}" type="pres">
      <dgm:prSet presAssocID="{EEB121E7-F3FB-F14E-8170-69785B94B11E}" presName="chevron7" presStyleLbl="alignNode1" presStyleIdx="20" presStyleCnt="21"/>
      <dgm:spPr/>
    </dgm:pt>
    <dgm:pt modelId="{FFE1B2A1-C107-E54E-B6C2-72D5C38C0BAE}" type="pres">
      <dgm:prSet presAssocID="{EEB121E7-F3FB-F14E-8170-69785B94B11E}" presName="childtext" presStyleLbl="solidFgAcc1" presStyleIdx="0" presStyleCnt="1">
        <dgm:presLayoutVars>
          <dgm:chMax/>
          <dgm:chPref val="0"/>
          <dgm:bulletEnabled val="1"/>
        </dgm:presLayoutVars>
      </dgm:prSet>
      <dgm:spPr/>
      <dgm:t>
        <a:bodyPr/>
        <a:lstStyle/>
        <a:p>
          <a:endParaRPr lang="ca-ES"/>
        </a:p>
      </dgm:t>
    </dgm:pt>
  </dgm:ptLst>
  <dgm:cxnLst>
    <dgm:cxn modelId="{2A870F40-FA8D-1F4C-AA42-34093DF60DF0}" srcId="{EEB121E7-F3FB-F14E-8170-69785B94B11E}" destId="{57ED800F-2E9E-004E-B820-CB14D3FA85AC}" srcOrd="3" destOrd="0" parTransId="{759D6ADC-ED57-8641-B02C-BD71D2B331C9}" sibTransId="{7A60424B-4C54-D445-9225-05A7E04CB4C6}"/>
    <dgm:cxn modelId="{2E6E4C7D-4AFD-FC46-92B4-162E9BDE6752}" type="presOf" srcId="{551663B5-8565-3B4F-96F3-91E89D2AF3C4}" destId="{25D2BE92-C7EE-884A-914B-DCE9AE72C596}" srcOrd="0" destOrd="0" presId="urn:microsoft.com/office/officeart/2008/layout/VerticalAccentList"/>
    <dgm:cxn modelId="{FC34CC6A-973A-074A-889E-6874A0FDD682}" type="presOf" srcId="{AF4724E3-6319-5D45-82DF-E5392759DB5F}" destId="{FFE1B2A1-C107-E54E-B6C2-72D5C38C0BAE}" srcOrd="0" destOrd="0" presId="urn:microsoft.com/office/officeart/2008/layout/VerticalAccentList"/>
    <dgm:cxn modelId="{7AAED55B-03CA-5E4E-8286-03700075B1EA}" srcId="{EEB121E7-F3FB-F14E-8170-69785B94B11E}" destId="{ED55F9A7-980F-724E-A22F-39FF8A82367F}" srcOrd="1" destOrd="0" parTransId="{403566EA-DC75-DF40-9E5C-61AC1BDD924B}" sibTransId="{B2EFC51E-36E9-9043-A64C-4BC3DDF3D68D}"/>
    <dgm:cxn modelId="{7BA36652-7DB9-5E4A-94BC-4E77BCC73E3A}" type="presOf" srcId="{0240C387-E532-8848-A930-2CFA42A0E57B}" destId="{FFE1B2A1-C107-E54E-B6C2-72D5C38C0BAE}" srcOrd="0" destOrd="2" presId="urn:microsoft.com/office/officeart/2008/layout/VerticalAccentList"/>
    <dgm:cxn modelId="{714778EE-0AFE-294D-89E3-4656FC1111B7}" type="presOf" srcId="{EEB121E7-F3FB-F14E-8170-69785B94B11E}" destId="{F7B72D8D-6140-AA41-9426-90ECE70E22D4}" srcOrd="0" destOrd="0" presId="urn:microsoft.com/office/officeart/2008/layout/VerticalAccentList"/>
    <dgm:cxn modelId="{407739B6-E0EC-664E-902B-36EE25CEA4A8}" type="presOf" srcId="{57ED800F-2E9E-004E-B820-CB14D3FA85AC}" destId="{FFE1B2A1-C107-E54E-B6C2-72D5C38C0BAE}" srcOrd="0" destOrd="3" presId="urn:microsoft.com/office/officeart/2008/layout/VerticalAccentList"/>
    <dgm:cxn modelId="{FE7DC32E-54EB-5F4E-BB16-8BAA272AD1C6}" srcId="{E4866049-0C35-404A-8D3D-5202BF20330A}" destId="{13E9948A-A67D-9641-A830-93E7E22124F2}" srcOrd="1" destOrd="0" parTransId="{C67A41EE-0F84-C044-81E4-D1130C9BFDB0}" sibTransId="{50137D96-783F-C640-A60F-96C1BC060A79}"/>
    <dgm:cxn modelId="{276AC805-C883-554A-AADA-DC63F8252975}" type="presOf" srcId="{13E9948A-A67D-9641-A830-93E7E22124F2}" destId="{3856978B-6BD2-1942-9B8C-DD5A824F535F}" srcOrd="0" destOrd="0" presId="urn:microsoft.com/office/officeart/2008/layout/VerticalAccentList"/>
    <dgm:cxn modelId="{5157B6B3-F376-6746-9869-CCB4D2DA1E30}" srcId="{EEB121E7-F3FB-F14E-8170-69785B94B11E}" destId="{AF4724E3-6319-5D45-82DF-E5392759DB5F}" srcOrd="0" destOrd="0" parTransId="{DCD6FA31-D801-5643-8BEB-1AF76D5628E6}" sibTransId="{E6F2CDDD-8811-0041-8EB4-E99B87735D32}"/>
    <dgm:cxn modelId="{83793F66-34AF-EE41-A4FF-477B493F984B}" srcId="{EEB121E7-F3FB-F14E-8170-69785B94B11E}" destId="{0240C387-E532-8848-A930-2CFA42A0E57B}" srcOrd="2" destOrd="0" parTransId="{6E7B131D-C609-AC4A-96F6-A7282973A190}" sibTransId="{6A50C30A-2C76-CA47-82D5-69C4B0A1C4BC}"/>
    <dgm:cxn modelId="{51AF37D4-1B6F-C144-800C-BB5F34B9FB37}" type="presOf" srcId="{E4866049-0C35-404A-8D3D-5202BF20330A}" destId="{1ED102FB-3608-DF4C-8664-B038E047FBE9}" srcOrd="0" destOrd="0" presId="urn:microsoft.com/office/officeart/2008/layout/VerticalAccentList"/>
    <dgm:cxn modelId="{5A840036-A12C-BF4D-B5FD-422DDDEEDF0D}" srcId="{E4866049-0C35-404A-8D3D-5202BF20330A}" destId="{551663B5-8565-3B4F-96F3-91E89D2AF3C4}" srcOrd="0" destOrd="0" parTransId="{B53ACE5A-680A-0C4B-8F71-3B921E221D3A}" sibTransId="{8E26601A-26C2-184E-9429-0351C8EF897E}"/>
    <dgm:cxn modelId="{2D2CD1BE-9403-4C41-96DC-90DD18CAEAE4}" srcId="{E4866049-0C35-404A-8D3D-5202BF20330A}" destId="{EEB121E7-F3FB-F14E-8170-69785B94B11E}" srcOrd="2" destOrd="0" parTransId="{307F33ED-9B32-4244-BD0B-E667486D595F}" sibTransId="{4C206AD8-72E2-7742-ADC4-0B7A8A93B991}"/>
    <dgm:cxn modelId="{C1B767E3-96EC-F048-B655-14FFCE6F2419}" type="presOf" srcId="{ED55F9A7-980F-724E-A22F-39FF8A82367F}" destId="{FFE1B2A1-C107-E54E-B6C2-72D5C38C0BAE}" srcOrd="0" destOrd="1" presId="urn:microsoft.com/office/officeart/2008/layout/VerticalAccentList"/>
    <dgm:cxn modelId="{6FA230C3-6DAB-8F4C-BAF9-AEC6F71980D8}" type="presParOf" srcId="{1ED102FB-3608-DF4C-8664-B038E047FBE9}" destId="{0B3E906C-7259-4740-8B31-E8755DF401C5}" srcOrd="0" destOrd="0" presId="urn:microsoft.com/office/officeart/2008/layout/VerticalAccentList"/>
    <dgm:cxn modelId="{DB801FC7-6B15-BB49-9DDC-A879971D85B2}" type="presParOf" srcId="{0B3E906C-7259-4740-8B31-E8755DF401C5}" destId="{25D2BE92-C7EE-884A-914B-DCE9AE72C596}" srcOrd="0" destOrd="0" presId="urn:microsoft.com/office/officeart/2008/layout/VerticalAccentList"/>
    <dgm:cxn modelId="{5853A3AF-F6CF-BC47-9557-50792CCD438C}" type="presParOf" srcId="{1ED102FB-3608-DF4C-8664-B038E047FBE9}" destId="{0A889AB9-E7C8-F844-9B39-AD4ABD8B8DB6}" srcOrd="1" destOrd="0" presId="urn:microsoft.com/office/officeart/2008/layout/VerticalAccentList"/>
    <dgm:cxn modelId="{73BA2B1F-D1B1-3249-8997-008F64035DC0}" type="presParOf" srcId="{0A889AB9-E7C8-F844-9B39-AD4ABD8B8DB6}" destId="{11BF2226-A60F-8F40-93E9-5629B93528C5}" srcOrd="0" destOrd="0" presId="urn:microsoft.com/office/officeart/2008/layout/VerticalAccentList"/>
    <dgm:cxn modelId="{56316F42-7E65-3D46-B37C-E8C1AA3BDA4F}" type="presParOf" srcId="{0A889AB9-E7C8-F844-9B39-AD4ABD8B8DB6}" destId="{B39B0FFC-56AB-4741-BDE0-61034865D0FE}" srcOrd="1" destOrd="0" presId="urn:microsoft.com/office/officeart/2008/layout/VerticalAccentList"/>
    <dgm:cxn modelId="{C1A2A428-A68E-8849-9712-325A38C3BC98}" type="presParOf" srcId="{0A889AB9-E7C8-F844-9B39-AD4ABD8B8DB6}" destId="{12203431-EAC3-9949-8A8C-FBFF810F1098}" srcOrd="2" destOrd="0" presId="urn:microsoft.com/office/officeart/2008/layout/VerticalAccentList"/>
    <dgm:cxn modelId="{E7C1BC5B-DA0A-9E40-B5B1-EF8F4FED5ECA}" type="presParOf" srcId="{0A889AB9-E7C8-F844-9B39-AD4ABD8B8DB6}" destId="{EA994DBF-B2EE-1A4C-9E91-2A7A5D3E3015}" srcOrd="3" destOrd="0" presId="urn:microsoft.com/office/officeart/2008/layout/VerticalAccentList"/>
    <dgm:cxn modelId="{D6953DE3-D77D-7C41-8A2B-07912CD249C0}" type="presParOf" srcId="{0A889AB9-E7C8-F844-9B39-AD4ABD8B8DB6}" destId="{9A82BE75-3A0C-A647-A5E1-8F2D9D16F850}" srcOrd="4" destOrd="0" presId="urn:microsoft.com/office/officeart/2008/layout/VerticalAccentList"/>
    <dgm:cxn modelId="{FDAF8B91-E083-C549-90F2-A1F795DABE84}" type="presParOf" srcId="{0A889AB9-E7C8-F844-9B39-AD4ABD8B8DB6}" destId="{7135D343-59BE-4F45-A884-5FAD93550755}" srcOrd="5" destOrd="0" presId="urn:microsoft.com/office/officeart/2008/layout/VerticalAccentList"/>
    <dgm:cxn modelId="{4DF2B373-AD7E-F945-847B-A1D9436EBE81}" type="presParOf" srcId="{0A889AB9-E7C8-F844-9B39-AD4ABD8B8DB6}" destId="{6D6C4DC6-4C1B-ED43-ABF2-73FD778D43D8}" srcOrd="6" destOrd="0" presId="urn:microsoft.com/office/officeart/2008/layout/VerticalAccentList"/>
    <dgm:cxn modelId="{1D5D8431-AE8A-2741-A617-676B29B70E8A}" type="presParOf" srcId="{1ED102FB-3608-DF4C-8664-B038E047FBE9}" destId="{B535BCD2-55C2-4D48-B146-21D42856391E}" srcOrd="2" destOrd="0" presId="urn:microsoft.com/office/officeart/2008/layout/VerticalAccentList"/>
    <dgm:cxn modelId="{EE29D53D-BEB8-9647-A1D5-FBDB9AD8BBF9}" type="presParOf" srcId="{1ED102FB-3608-DF4C-8664-B038E047FBE9}" destId="{E1AB5AF4-816B-EB4D-9E77-F4A6C4FB1431}" srcOrd="3" destOrd="0" presId="urn:microsoft.com/office/officeart/2008/layout/VerticalAccentList"/>
    <dgm:cxn modelId="{9740B8E1-29F9-7C4E-A18E-A271A4994A92}" type="presParOf" srcId="{E1AB5AF4-816B-EB4D-9E77-F4A6C4FB1431}" destId="{3856978B-6BD2-1942-9B8C-DD5A824F535F}" srcOrd="0" destOrd="0" presId="urn:microsoft.com/office/officeart/2008/layout/VerticalAccentList"/>
    <dgm:cxn modelId="{C79461B5-B1FD-9845-857D-DAF5D3F71487}" type="presParOf" srcId="{1ED102FB-3608-DF4C-8664-B038E047FBE9}" destId="{5EA84BA5-DD12-9449-925B-E8D82C4CA6F9}" srcOrd="4" destOrd="0" presId="urn:microsoft.com/office/officeart/2008/layout/VerticalAccentList"/>
    <dgm:cxn modelId="{3107ABA8-124C-F247-952A-373CAF6581C7}" type="presParOf" srcId="{5EA84BA5-DD12-9449-925B-E8D82C4CA6F9}" destId="{A384E1A6-87F0-F549-81E9-1936B24D7C59}" srcOrd="0" destOrd="0" presId="urn:microsoft.com/office/officeart/2008/layout/VerticalAccentList"/>
    <dgm:cxn modelId="{83F2CCD8-5AFE-CC4D-A064-BA76B51F790C}" type="presParOf" srcId="{5EA84BA5-DD12-9449-925B-E8D82C4CA6F9}" destId="{F4B84B76-6208-EC43-A037-91F24B6B2302}" srcOrd="1" destOrd="0" presId="urn:microsoft.com/office/officeart/2008/layout/VerticalAccentList"/>
    <dgm:cxn modelId="{A3054F59-2662-7F45-B28A-133E4472005E}" type="presParOf" srcId="{5EA84BA5-DD12-9449-925B-E8D82C4CA6F9}" destId="{4B464F67-F091-8747-9AA8-2859B919B0CA}" srcOrd="2" destOrd="0" presId="urn:microsoft.com/office/officeart/2008/layout/VerticalAccentList"/>
    <dgm:cxn modelId="{AB429C83-B0CD-A34C-A429-64B511F96831}" type="presParOf" srcId="{5EA84BA5-DD12-9449-925B-E8D82C4CA6F9}" destId="{2F7871BE-5DBB-5843-A639-EC0A001FA3AC}" srcOrd="3" destOrd="0" presId="urn:microsoft.com/office/officeart/2008/layout/VerticalAccentList"/>
    <dgm:cxn modelId="{4408FF45-CDF5-A749-B03B-CA9C2225DA15}" type="presParOf" srcId="{5EA84BA5-DD12-9449-925B-E8D82C4CA6F9}" destId="{FD49E879-9502-6442-98E2-F2B1B5704E18}" srcOrd="4" destOrd="0" presId="urn:microsoft.com/office/officeart/2008/layout/VerticalAccentList"/>
    <dgm:cxn modelId="{A8E9C5AA-AAF1-6A42-9EBE-2CBAEAD9528A}" type="presParOf" srcId="{5EA84BA5-DD12-9449-925B-E8D82C4CA6F9}" destId="{41D6C808-C871-C342-B7E2-C8DF2A493338}" srcOrd="5" destOrd="0" presId="urn:microsoft.com/office/officeart/2008/layout/VerticalAccentList"/>
    <dgm:cxn modelId="{70A46C18-CDC7-C247-8A1F-9F0087D7C8AC}" type="presParOf" srcId="{5EA84BA5-DD12-9449-925B-E8D82C4CA6F9}" destId="{6C86E3CD-8001-DB42-9DFE-9F98E4BA8E62}" srcOrd="6" destOrd="0" presId="urn:microsoft.com/office/officeart/2008/layout/VerticalAccentList"/>
    <dgm:cxn modelId="{FD6C8C5F-620E-FC44-900B-B170CA789ACA}" type="presParOf" srcId="{1ED102FB-3608-DF4C-8664-B038E047FBE9}" destId="{B909E689-424D-0C46-9D9B-3D5E298CC3DF}" srcOrd="5" destOrd="0" presId="urn:microsoft.com/office/officeart/2008/layout/VerticalAccentList"/>
    <dgm:cxn modelId="{0462B59C-FFAA-394D-976A-CADC17035E21}" type="presParOf" srcId="{1ED102FB-3608-DF4C-8664-B038E047FBE9}" destId="{3BA2DA57-56AA-B244-9F86-B80E8DF66A36}" srcOrd="6" destOrd="0" presId="urn:microsoft.com/office/officeart/2008/layout/VerticalAccentList"/>
    <dgm:cxn modelId="{F1E1E727-104C-284B-8684-162577CC8EF4}" type="presParOf" srcId="{3BA2DA57-56AA-B244-9F86-B80E8DF66A36}" destId="{F7B72D8D-6140-AA41-9426-90ECE70E22D4}" srcOrd="0" destOrd="0" presId="urn:microsoft.com/office/officeart/2008/layout/VerticalAccentList"/>
    <dgm:cxn modelId="{C229E044-F4F7-FA48-82B9-7CC2CEBD6228}" type="presParOf" srcId="{1ED102FB-3608-DF4C-8664-B038E047FBE9}" destId="{99FD5B6B-22F0-FF44-AE03-791B0FA39F47}" srcOrd="7" destOrd="0" presId="urn:microsoft.com/office/officeart/2008/layout/VerticalAccentList"/>
    <dgm:cxn modelId="{B0E20B40-B95C-C94C-956C-4D678875D913}" type="presParOf" srcId="{99FD5B6B-22F0-FF44-AE03-791B0FA39F47}" destId="{CE53B951-E718-5B4D-98D2-464323C30B5A}" srcOrd="0" destOrd="0" presId="urn:microsoft.com/office/officeart/2008/layout/VerticalAccentList"/>
    <dgm:cxn modelId="{F72542F7-1662-5245-8F9B-471C4005E6BD}" type="presParOf" srcId="{99FD5B6B-22F0-FF44-AE03-791B0FA39F47}" destId="{A666E3C5-F560-9D4E-BBE9-6EDD045E4451}" srcOrd="1" destOrd="0" presId="urn:microsoft.com/office/officeart/2008/layout/VerticalAccentList"/>
    <dgm:cxn modelId="{7343FD0F-111D-9F4E-AA2F-792AFE0D091E}" type="presParOf" srcId="{99FD5B6B-22F0-FF44-AE03-791B0FA39F47}" destId="{4E6F33FF-3939-3F43-91E8-B96EF2B2F1A3}" srcOrd="2" destOrd="0" presId="urn:microsoft.com/office/officeart/2008/layout/VerticalAccentList"/>
    <dgm:cxn modelId="{D0FB8627-5CD7-D847-8B14-D30EDBE87F10}" type="presParOf" srcId="{99FD5B6B-22F0-FF44-AE03-791B0FA39F47}" destId="{4142B0AD-2664-1F49-BB14-463AA9D63D68}" srcOrd="3" destOrd="0" presId="urn:microsoft.com/office/officeart/2008/layout/VerticalAccentList"/>
    <dgm:cxn modelId="{28EC2FFD-CD67-1641-8711-56C8602756AF}" type="presParOf" srcId="{99FD5B6B-22F0-FF44-AE03-791B0FA39F47}" destId="{019D85B4-627E-EA4D-A15F-6D1B8B0F7385}" srcOrd="4" destOrd="0" presId="urn:microsoft.com/office/officeart/2008/layout/VerticalAccentList"/>
    <dgm:cxn modelId="{DBA0567E-6678-B443-A35C-D566F3B8A78A}" type="presParOf" srcId="{99FD5B6B-22F0-FF44-AE03-791B0FA39F47}" destId="{650C6FCF-9068-684D-BDCF-3C116F3DB06A}" srcOrd="5" destOrd="0" presId="urn:microsoft.com/office/officeart/2008/layout/VerticalAccentList"/>
    <dgm:cxn modelId="{ABEAE086-9E02-0F48-8623-E8E33FF3B788}" type="presParOf" srcId="{99FD5B6B-22F0-FF44-AE03-791B0FA39F47}" destId="{6BCDC723-7A81-344B-9498-FBDBAD387AA3}" srcOrd="6" destOrd="0" presId="urn:microsoft.com/office/officeart/2008/layout/VerticalAccentList"/>
    <dgm:cxn modelId="{5EF3762B-EE22-7A4A-9A69-CFF9D430536E}" type="presParOf" srcId="{99FD5B6B-22F0-FF44-AE03-791B0FA39F47}" destId="{FFE1B2A1-C107-E54E-B6C2-72D5C38C0BAE}"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AAAD71-1E23-F24B-8E54-C4BD8C2CDCE8}" type="doc">
      <dgm:prSet loTypeId="urn:microsoft.com/office/officeart/2008/layout/VerticalAccentList" loCatId="" qsTypeId="urn:microsoft.com/office/officeart/2005/8/quickstyle/simple4" qsCatId="simple" csTypeId="urn:microsoft.com/office/officeart/2005/8/colors/accent1_2" csCatId="accent1"/>
      <dgm:spPr/>
      <dgm:t>
        <a:bodyPr/>
        <a:lstStyle/>
        <a:p>
          <a:endParaRPr lang="ca-ES"/>
        </a:p>
      </dgm:t>
    </dgm:pt>
    <dgm:pt modelId="{6D1278AC-24FF-F04E-BB9A-719E1D1CD596}">
      <dgm:prSet/>
      <dgm:spPr/>
      <dgm:t>
        <a:bodyPr/>
        <a:lstStyle/>
        <a:p>
          <a:pPr rtl="0"/>
          <a:r>
            <a:rPr lang="en-US" b="1" noProof="0" dirty="0" smtClean="0">
              <a:solidFill>
                <a:schemeClr val="accent1"/>
              </a:solidFill>
            </a:rPr>
            <a:t>emphasizes functional skills that students have acquired as they near the end of compulsory schooling</a:t>
          </a:r>
          <a:endParaRPr lang="en-US" b="1" noProof="0" dirty="0">
            <a:solidFill>
              <a:schemeClr val="accent1"/>
            </a:solidFill>
          </a:endParaRPr>
        </a:p>
      </dgm:t>
    </dgm:pt>
    <dgm:pt modelId="{C2ADE7BB-8B45-2343-8346-147E7F86B1EE}" type="parTrans" cxnId="{F1D9C774-8A77-E94C-B9B6-BC513ADF9151}">
      <dgm:prSet/>
      <dgm:spPr/>
      <dgm:t>
        <a:bodyPr/>
        <a:lstStyle/>
        <a:p>
          <a:endParaRPr lang="ca-ES"/>
        </a:p>
      </dgm:t>
    </dgm:pt>
    <dgm:pt modelId="{2D99C80D-C0B7-A743-94B2-31FFDB06A749}" type="sibTrans" cxnId="{F1D9C774-8A77-E94C-B9B6-BC513ADF9151}">
      <dgm:prSet/>
      <dgm:spPr/>
      <dgm:t>
        <a:bodyPr/>
        <a:lstStyle/>
        <a:p>
          <a:endParaRPr lang="ca-ES"/>
        </a:p>
      </dgm:t>
    </dgm:pt>
    <dgm:pt modelId="{39DF5B11-C91F-814F-BE41-A6E45277EB71}">
      <dgm:prSet/>
      <dgm:spPr/>
      <dgm:t>
        <a:bodyPr/>
        <a:lstStyle/>
        <a:p>
          <a:pPr rtl="0"/>
          <a:r>
            <a:rPr lang="en-US" b="1" noProof="0" dirty="0" smtClean="0">
              <a:solidFill>
                <a:schemeClr val="accent1"/>
              </a:solidFill>
            </a:rPr>
            <a:t>PISA 2015 will also include:</a:t>
          </a:r>
          <a:endParaRPr lang="en-US" b="1" noProof="0" dirty="0">
            <a:solidFill>
              <a:schemeClr val="accent1"/>
            </a:solidFill>
          </a:endParaRPr>
        </a:p>
      </dgm:t>
    </dgm:pt>
    <dgm:pt modelId="{AC6CC706-53D7-E140-8C7E-4C611D71C005}" type="parTrans" cxnId="{BAC59549-D650-164A-B7A8-46D91B6A7480}">
      <dgm:prSet/>
      <dgm:spPr/>
      <dgm:t>
        <a:bodyPr/>
        <a:lstStyle/>
        <a:p>
          <a:endParaRPr lang="ca-ES"/>
        </a:p>
      </dgm:t>
    </dgm:pt>
    <dgm:pt modelId="{8DED8571-9E13-9B4E-A600-22D9D014B9CB}" type="sibTrans" cxnId="{BAC59549-D650-164A-B7A8-46D91B6A7480}">
      <dgm:prSet/>
      <dgm:spPr/>
      <dgm:t>
        <a:bodyPr/>
        <a:lstStyle/>
        <a:p>
          <a:endParaRPr lang="ca-ES"/>
        </a:p>
      </dgm:t>
    </dgm:pt>
    <dgm:pt modelId="{91FF634C-C4F2-EA4A-A53C-25CBFD898F35}">
      <dgm:prSet/>
      <dgm:spPr/>
      <dgm:t>
        <a:bodyPr/>
        <a:lstStyle/>
        <a:p>
          <a:pPr rtl="0"/>
          <a:r>
            <a:rPr lang="en-US" b="1" noProof="0" smtClean="0">
              <a:solidFill>
                <a:srgbClr val="62BCE9"/>
              </a:solidFill>
            </a:rPr>
            <a:t>a collaborative problem solving assessment</a:t>
          </a:r>
          <a:endParaRPr lang="en-US" b="1" noProof="0">
            <a:solidFill>
              <a:srgbClr val="62BCE9"/>
            </a:solidFill>
          </a:endParaRPr>
        </a:p>
      </dgm:t>
    </dgm:pt>
    <dgm:pt modelId="{947D542F-D967-254E-B334-141E73C5CB7F}" type="parTrans" cxnId="{56B8D6D7-FA2A-244C-A15A-159AFADC9DB6}">
      <dgm:prSet/>
      <dgm:spPr/>
      <dgm:t>
        <a:bodyPr/>
        <a:lstStyle/>
        <a:p>
          <a:endParaRPr lang="ca-ES"/>
        </a:p>
      </dgm:t>
    </dgm:pt>
    <dgm:pt modelId="{D66983A0-C57E-9A4B-BDC3-09BA388CA175}" type="sibTrans" cxnId="{56B8D6D7-FA2A-244C-A15A-159AFADC9DB6}">
      <dgm:prSet/>
      <dgm:spPr/>
      <dgm:t>
        <a:bodyPr/>
        <a:lstStyle/>
        <a:p>
          <a:endParaRPr lang="ca-ES"/>
        </a:p>
      </dgm:t>
    </dgm:pt>
    <dgm:pt modelId="{2D587291-A7E7-914C-BE29-24989DD54E61}">
      <dgm:prSet/>
      <dgm:spPr/>
      <dgm:t>
        <a:bodyPr/>
        <a:lstStyle/>
        <a:p>
          <a:pPr rtl="0"/>
          <a:r>
            <a:rPr lang="en-US" b="1" noProof="0" smtClean="0">
              <a:solidFill>
                <a:srgbClr val="62BCE9"/>
              </a:solidFill>
            </a:rPr>
            <a:t>an optional financial literacy assessment</a:t>
          </a:r>
          <a:endParaRPr lang="en-US" b="1" noProof="0">
            <a:solidFill>
              <a:srgbClr val="62BCE9"/>
            </a:solidFill>
          </a:endParaRPr>
        </a:p>
      </dgm:t>
    </dgm:pt>
    <dgm:pt modelId="{9798F1E6-E7B9-554D-A5D0-500700638724}" type="parTrans" cxnId="{13E35EB3-F617-524E-8A56-9D46643C3C7A}">
      <dgm:prSet/>
      <dgm:spPr/>
      <dgm:t>
        <a:bodyPr/>
        <a:lstStyle/>
        <a:p>
          <a:endParaRPr lang="ca-ES"/>
        </a:p>
      </dgm:t>
    </dgm:pt>
    <dgm:pt modelId="{866EB972-109C-3E43-8CF6-8B3DB387A214}" type="sibTrans" cxnId="{13E35EB3-F617-524E-8A56-9D46643C3C7A}">
      <dgm:prSet/>
      <dgm:spPr/>
      <dgm:t>
        <a:bodyPr/>
        <a:lstStyle/>
        <a:p>
          <a:endParaRPr lang="ca-ES"/>
        </a:p>
      </dgm:t>
    </dgm:pt>
    <dgm:pt modelId="{D2464AC4-5345-2F46-A6C0-403F22326468}" type="pres">
      <dgm:prSet presAssocID="{2EAAAD71-1E23-F24B-8E54-C4BD8C2CDCE8}" presName="Name0" presStyleCnt="0">
        <dgm:presLayoutVars>
          <dgm:chMax/>
          <dgm:chPref/>
          <dgm:dir/>
        </dgm:presLayoutVars>
      </dgm:prSet>
      <dgm:spPr/>
      <dgm:t>
        <a:bodyPr/>
        <a:lstStyle/>
        <a:p>
          <a:endParaRPr lang="ca-ES"/>
        </a:p>
      </dgm:t>
    </dgm:pt>
    <dgm:pt modelId="{93CB8B0D-880C-EA48-8AA0-7D37A53755C8}" type="pres">
      <dgm:prSet presAssocID="{6D1278AC-24FF-F04E-BB9A-719E1D1CD596}" presName="parenttextcomposite" presStyleCnt="0"/>
      <dgm:spPr/>
    </dgm:pt>
    <dgm:pt modelId="{AD41C793-89D1-8843-9044-12A65FF0BB51}" type="pres">
      <dgm:prSet presAssocID="{6D1278AC-24FF-F04E-BB9A-719E1D1CD596}" presName="parenttext" presStyleLbl="revTx" presStyleIdx="0" presStyleCnt="2">
        <dgm:presLayoutVars>
          <dgm:chMax/>
          <dgm:chPref val="2"/>
          <dgm:bulletEnabled val="1"/>
        </dgm:presLayoutVars>
      </dgm:prSet>
      <dgm:spPr/>
      <dgm:t>
        <a:bodyPr/>
        <a:lstStyle/>
        <a:p>
          <a:endParaRPr lang="ca-ES"/>
        </a:p>
      </dgm:t>
    </dgm:pt>
    <dgm:pt modelId="{FDD4DA21-5914-C04D-AEC4-CEC6DB31A094}" type="pres">
      <dgm:prSet presAssocID="{6D1278AC-24FF-F04E-BB9A-719E1D1CD596}" presName="parallelogramComposite" presStyleCnt="0"/>
      <dgm:spPr/>
    </dgm:pt>
    <dgm:pt modelId="{432BAF38-521C-2D49-8EE7-81899C6B1E8B}" type="pres">
      <dgm:prSet presAssocID="{6D1278AC-24FF-F04E-BB9A-719E1D1CD596}" presName="parallelogram1" presStyleLbl="alignNode1" presStyleIdx="0" presStyleCnt="14"/>
      <dgm:spPr/>
    </dgm:pt>
    <dgm:pt modelId="{C7B1F92C-A51D-8347-A05E-9FEA337F4533}" type="pres">
      <dgm:prSet presAssocID="{6D1278AC-24FF-F04E-BB9A-719E1D1CD596}" presName="parallelogram2" presStyleLbl="alignNode1" presStyleIdx="1" presStyleCnt="14"/>
      <dgm:spPr/>
    </dgm:pt>
    <dgm:pt modelId="{4FD01814-C4CA-9E45-9300-FFC3D371F1DA}" type="pres">
      <dgm:prSet presAssocID="{6D1278AC-24FF-F04E-BB9A-719E1D1CD596}" presName="parallelogram3" presStyleLbl="alignNode1" presStyleIdx="2" presStyleCnt="14"/>
      <dgm:spPr/>
    </dgm:pt>
    <dgm:pt modelId="{F58FB769-6245-0B4E-BA19-6517806857E6}" type="pres">
      <dgm:prSet presAssocID="{6D1278AC-24FF-F04E-BB9A-719E1D1CD596}" presName="parallelogram4" presStyleLbl="alignNode1" presStyleIdx="3" presStyleCnt="14"/>
      <dgm:spPr/>
    </dgm:pt>
    <dgm:pt modelId="{96392875-54C9-2548-BF38-97CCBC9631A4}" type="pres">
      <dgm:prSet presAssocID="{6D1278AC-24FF-F04E-BB9A-719E1D1CD596}" presName="parallelogram5" presStyleLbl="alignNode1" presStyleIdx="4" presStyleCnt="14"/>
      <dgm:spPr/>
    </dgm:pt>
    <dgm:pt modelId="{FC96A0A0-7FF6-2740-ACE4-109FD6FDB1E8}" type="pres">
      <dgm:prSet presAssocID="{6D1278AC-24FF-F04E-BB9A-719E1D1CD596}" presName="parallelogram6" presStyleLbl="alignNode1" presStyleIdx="5" presStyleCnt="14"/>
      <dgm:spPr/>
    </dgm:pt>
    <dgm:pt modelId="{1B7CE05B-0383-694A-B42F-E5B427CB35F9}" type="pres">
      <dgm:prSet presAssocID="{6D1278AC-24FF-F04E-BB9A-719E1D1CD596}" presName="parallelogram7" presStyleLbl="alignNode1" presStyleIdx="6" presStyleCnt="14"/>
      <dgm:spPr/>
    </dgm:pt>
    <dgm:pt modelId="{495E2C1D-539D-F54E-82C3-9020D0494A56}" type="pres">
      <dgm:prSet presAssocID="{2D99C80D-C0B7-A743-94B2-31FFDB06A749}" presName="sibTrans" presStyleCnt="0"/>
      <dgm:spPr/>
    </dgm:pt>
    <dgm:pt modelId="{4100742E-82AB-9F44-821B-AD29372ADB3F}" type="pres">
      <dgm:prSet presAssocID="{39DF5B11-C91F-814F-BE41-A6E45277EB71}" presName="parenttextcomposite" presStyleCnt="0"/>
      <dgm:spPr/>
    </dgm:pt>
    <dgm:pt modelId="{588CC8F2-6994-4047-B3CD-49196631306E}" type="pres">
      <dgm:prSet presAssocID="{39DF5B11-C91F-814F-BE41-A6E45277EB71}" presName="parenttext" presStyleLbl="revTx" presStyleIdx="1" presStyleCnt="2">
        <dgm:presLayoutVars>
          <dgm:chMax/>
          <dgm:chPref val="2"/>
          <dgm:bulletEnabled val="1"/>
        </dgm:presLayoutVars>
      </dgm:prSet>
      <dgm:spPr/>
      <dgm:t>
        <a:bodyPr/>
        <a:lstStyle/>
        <a:p>
          <a:endParaRPr lang="ca-ES"/>
        </a:p>
      </dgm:t>
    </dgm:pt>
    <dgm:pt modelId="{A7ABA993-F9AB-0B44-AD49-A3A5A1F7B551}" type="pres">
      <dgm:prSet presAssocID="{39DF5B11-C91F-814F-BE41-A6E45277EB71}" presName="composite" presStyleCnt="0"/>
      <dgm:spPr/>
    </dgm:pt>
    <dgm:pt modelId="{0ADFC48C-2284-F844-BECA-C38BDC947EAE}" type="pres">
      <dgm:prSet presAssocID="{39DF5B11-C91F-814F-BE41-A6E45277EB71}" presName="chevron1" presStyleLbl="alignNode1" presStyleIdx="7" presStyleCnt="14"/>
      <dgm:spPr/>
    </dgm:pt>
    <dgm:pt modelId="{97837E93-B1E9-D345-AB7F-DD9001FBDDE9}" type="pres">
      <dgm:prSet presAssocID="{39DF5B11-C91F-814F-BE41-A6E45277EB71}" presName="chevron2" presStyleLbl="alignNode1" presStyleIdx="8" presStyleCnt="14"/>
      <dgm:spPr/>
    </dgm:pt>
    <dgm:pt modelId="{4AE0E2AC-4C8F-7F44-8CC0-B09C12713D73}" type="pres">
      <dgm:prSet presAssocID="{39DF5B11-C91F-814F-BE41-A6E45277EB71}" presName="chevron3" presStyleLbl="alignNode1" presStyleIdx="9" presStyleCnt="14"/>
      <dgm:spPr/>
    </dgm:pt>
    <dgm:pt modelId="{AE55B74A-33BA-6D42-AA5E-110604CFACA5}" type="pres">
      <dgm:prSet presAssocID="{39DF5B11-C91F-814F-BE41-A6E45277EB71}" presName="chevron4" presStyleLbl="alignNode1" presStyleIdx="10" presStyleCnt="14"/>
      <dgm:spPr/>
    </dgm:pt>
    <dgm:pt modelId="{B8645D7A-1170-5D4B-AFE3-E49B722CF595}" type="pres">
      <dgm:prSet presAssocID="{39DF5B11-C91F-814F-BE41-A6E45277EB71}" presName="chevron5" presStyleLbl="alignNode1" presStyleIdx="11" presStyleCnt="14"/>
      <dgm:spPr/>
    </dgm:pt>
    <dgm:pt modelId="{AF1B0350-0FA4-BF49-9D34-78C88FCD3A0E}" type="pres">
      <dgm:prSet presAssocID="{39DF5B11-C91F-814F-BE41-A6E45277EB71}" presName="chevron6" presStyleLbl="alignNode1" presStyleIdx="12" presStyleCnt="14"/>
      <dgm:spPr/>
    </dgm:pt>
    <dgm:pt modelId="{C8AB881A-2854-2E4C-B5EC-601F178B3015}" type="pres">
      <dgm:prSet presAssocID="{39DF5B11-C91F-814F-BE41-A6E45277EB71}" presName="chevron7" presStyleLbl="alignNode1" presStyleIdx="13" presStyleCnt="14"/>
      <dgm:spPr/>
    </dgm:pt>
    <dgm:pt modelId="{3066AB2C-0F60-A643-A5F8-C51C8CA16D25}" type="pres">
      <dgm:prSet presAssocID="{39DF5B11-C91F-814F-BE41-A6E45277EB71}" presName="childtext" presStyleLbl="solidFgAcc1" presStyleIdx="0" presStyleCnt="1">
        <dgm:presLayoutVars>
          <dgm:chMax/>
          <dgm:chPref val="0"/>
          <dgm:bulletEnabled val="1"/>
        </dgm:presLayoutVars>
      </dgm:prSet>
      <dgm:spPr/>
      <dgm:t>
        <a:bodyPr/>
        <a:lstStyle/>
        <a:p>
          <a:endParaRPr lang="ca-ES"/>
        </a:p>
      </dgm:t>
    </dgm:pt>
  </dgm:ptLst>
  <dgm:cxnLst>
    <dgm:cxn modelId="{29E2A664-E508-5D48-9C39-872F769DBB7D}" type="presOf" srcId="{2EAAAD71-1E23-F24B-8E54-C4BD8C2CDCE8}" destId="{D2464AC4-5345-2F46-A6C0-403F22326468}" srcOrd="0" destOrd="0" presId="urn:microsoft.com/office/officeart/2008/layout/VerticalAccentList"/>
    <dgm:cxn modelId="{56B8D6D7-FA2A-244C-A15A-159AFADC9DB6}" srcId="{39DF5B11-C91F-814F-BE41-A6E45277EB71}" destId="{91FF634C-C4F2-EA4A-A53C-25CBFD898F35}" srcOrd="0" destOrd="0" parTransId="{947D542F-D967-254E-B334-141E73C5CB7F}" sibTransId="{D66983A0-C57E-9A4B-BDC3-09BA388CA175}"/>
    <dgm:cxn modelId="{13E35EB3-F617-524E-8A56-9D46643C3C7A}" srcId="{39DF5B11-C91F-814F-BE41-A6E45277EB71}" destId="{2D587291-A7E7-914C-BE29-24989DD54E61}" srcOrd="1" destOrd="0" parTransId="{9798F1E6-E7B9-554D-A5D0-500700638724}" sibTransId="{866EB972-109C-3E43-8CF6-8B3DB387A214}"/>
    <dgm:cxn modelId="{BAC59549-D650-164A-B7A8-46D91B6A7480}" srcId="{2EAAAD71-1E23-F24B-8E54-C4BD8C2CDCE8}" destId="{39DF5B11-C91F-814F-BE41-A6E45277EB71}" srcOrd="1" destOrd="0" parTransId="{AC6CC706-53D7-E140-8C7E-4C611D71C005}" sibTransId="{8DED8571-9E13-9B4E-A600-22D9D014B9CB}"/>
    <dgm:cxn modelId="{6B88338A-7F91-194C-87B4-38336DBA8347}" type="presOf" srcId="{6D1278AC-24FF-F04E-BB9A-719E1D1CD596}" destId="{AD41C793-89D1-8843-9044-12A65FF0BB51}" srcOrd="0" destOrd="0" presId="urn:microsoft.com/office/officeart/2008/layout/VerticalAccentList"/>
    <dgm:cxn modelId="{776AEA4D-4ABB-014E-B63E-6192E690B1D9}" type="presOf" srcId="{2D587291-A7E7-914C-BE29-24989DD54E61}" destId="{3066AB2C-0F60-A643-A5F8-C51C8CA16D25}" srcOrd="0" destOrd="1" presId="urn:microsoft.com/office/officeart/2008/layout/VerticalAccentList"/>
    <dgm:cxn modelId="{F1D9C774-8A77-E94C-B9B6-BC513ADF9151}" srcId="{2EAAAD71-1E23-F24B-8E54-C4BD8C2CDCE8}" destId="{6D1278AC-24FF-F04E-BB9A-719E1D1CD596}" srcOrd="0" destOrd="0" parTransId="{C2ADE7BB-8B45-2343-8346-147E7F86B1EE}" sibTransId="{2D99C80D-C0B7-A743-94B2-31FFDB06A749}"/>
    <dgm:cxn modelId="{03939C81-9A2C-4341-8B61-768C40E79B26}" type="presOf" srcId="{39DF5B11-C91F-814F-BE41-A6E45277EB71}" destId="{588CC8F2-6994-4047-B3CD-49196631306E}" srcOrd="0" destOrd="0" presId="urn:microsoft.com/office/officeart/2008/layout/VerticalAccentList"/>
    <dgm:cxn modelId="{F2BBD89D-7307-014A-91E9-6E5BF6577450}" type="presOf" srcId="{91FF634C-C4F2-EA4A-A53C-25CBFD898F35}" destId="{3066AB2C-0F60-A643-A5F8-C51C8CA16D25}" srcOrd="0" destOrd="0" presId="urn:microsoft.com/office/officeart/2008/layout/VerticalAccentList"/>
    <dgm:cxn modelId="{10BB84FD-0DA4-1A42-9177-1AC6A6C8C057}" type="presParOf" srcId="{D2464AC4-5345-2F46-A6C0-403F22326468}" destId="{93CB8B0D-880C-EA48-8AA0-7D37A53755C8}" srcOrd="0" destOrd="0" presId="urn:microsoft.com/office/officeart/2008/layout/VerticalAccentList"/>
    <dgm:cxn modelId="{77E1C46A-8FAB-9B46-9B83-1283D1762E65}" type="presParOf" srcId="{93CB8B0D-880C-EA48-8AA0-7D37A53755C8}" destId="{AD41C793-89D1-8843-9044-12A65FF0BB51}" srcOrd="0" destOrd="0" presId="urn:microsoft.com/office/officeart/2008/layout/VerticalAccentList"/>
    <dgm:cxn modelId="{6FDC2271-89CC-264A-860D-BBB5F879A07E}" type="presParOf" srcId="{D2464AC4-5345-2F46-A6C0-403F22326468}" destId="{FDD4DA21-5914-C04D-AEC4-CEC6DB31A094}" srcOrd="1" destOrd="0" presId="urn:microsoft.com/office/officeart/2008/layout/VerticalAccentList"/>
    <dgm:cxn modelId="{4136C5DC-0DD3-7A48-B586-ABA9E5C170FF}" type="presParOf" srcId="{FDD4DA21-5914-C04D-AEC4-CEC6DB31A094}" destId="{432BAF38-521C-2D49-8EE7-81899C6B1E8B}" srcOrd="0" destOrd="0" presId="urn:microsoft.com/office/officeart/2008/layout/VerticalAccentList"/>
    <dgm:cxn modelId="{8E47E88E-E9CF-4346-A600-5B99392C1CF6}" type="presParOf" srcId="{FDD4DA21-5914-C04D-AEC4-CEC6DB31A094}" destId="{C7B1F92C-A51D-8347-A05E-9FEA337F4533}" srcOrd="1" destOrd="0" presId="urn:microsoft.com/office/officeart/2008/layout/VerticalAccentList"/>
    <dgm:cxn modelId="{1EE5D1E6-0475-2747-AB01-7E42FA7A9B3E}" type="presParOf" srcId="{FDD4DA21-5914-C04D-AEC4-CEC6DB31A094}" destId="{4FD01814-C4CA-9E45-9300-FFC3D371F1DA}" srcOrd="2" destOrd="0" presId="urn:microsoft.com/office/officeart/2008/layout/VerticalAccentList"/>
    <dgm:cxn modelId="{8FD5AA30-B92D-9E41-9B46-66720BAFB8DA}" type="presParOf" srcId="{FDD4DA21-5914-C04D-AEC4-CEC6DB31A094}" destId="{F58FB769-6245-0B4E-BA19-6517806857E6}" srcOrd="3" destOrd="0" presId="urn:microsoft.com/office/officeart/2008/layout/VerticalAccentList"/>
    <dgm:cxn modelId="{92C49848-5B17-FD42-982A-B62E4EFDF973}" type="presParOf" srcId="{FDD4DA21-5914-C04D-AEC4-CEC6DB31A094}" destId="{96392875-54C9-2548-BF38-97CCBC9631A4}" srcOrd="4" destOrd="0" presId="urn:microsoft.com/office/officeart/2008/layout/VerticalAccentList"/>
    <dgm:cxn modelId="{E4D92635-C509-6A45-9BFB-CA3D5D91AD36}" type="presParOf" srcId="{FDD4DA21-5914-C04D-AEC4-CEC6DB31A094}" destId="{FC96A0A0-7FF6-2740-ACE4-109FD6FDB1E8}" srcOrd="5" destOrd="0" presId="urn:microsoft.com/office/officeart/2008/layout/VerticalAccentList"/>
    <dgm:cxn modelId="{3F267D2A-7B95-5A48-802A-EC1309CD08D2}" type="presParOf" srcId="{FDD4DA21-5914-C04D-AEC4-CEC6DB31A094}" destId="{1B7CE05B-0383-694A-B42F-E5B427CB35F9}" srcOrd="6" destOrd="0" presId="urn:microsoft.com/office/officeart/2008/layout/VerticalAccentList"/>
    <dgm:cxn modelId="{5703F92E-0938-F547-8DAF-566000BE5BB8}" type="presParOf" srcId="{D2464AC4-5345-2F46-A6C0-403F22326468}" destId="{495E2C1D-539D-F54E-82C3-9020D0494A56}" srcOrd="2" destOrd="0" presId="urn:microsoft.com/office/officeart/2008/layout/VerticalAccentList"/>
    <dgm:cxn modelId="{07FA8866-B444-2440-BBE2-2C1D912DA211}" type="presParOf" srcId="{D2464AC4-5345-2F46-A6C0-403F22326468}" destId="{4100742E-82AB-9F44-821B-AD29372ADB3F}" srcOrd="3" destOrd="0" presId="urn:microsoft.com/office/officeart/2008/layout/VerticalAccentList"/>
    <dgm:cxn modelId="{F84174AC-8F82-9B4B-A9E5-C0F618782BE2}" type="presParOf" srcId="{4100742E-82AB-9F44-821B-AD29372ADB3F}" destId="{588CC8F2-6994-4047-B3CD-49196631306E}" srcOrd="0" destOrd="0" presId="urn:microsoft.com/office/officeart/2008/layout/VerticalAccentList"/>
    <dgm:cxn modelId="{AEDF1CD1-40AA-324C-8EC3-EDFB69418365}" type="presParOf" srcId="{D2464AC4-5345-2F46-A6C0-403F22326468}" destId="{A7ABA993-F9AB-0B44-AD49-A3A5A1F7B551}" srcOrd="4" destOrd="0" presId="urn:microsoft.com/office/officeart/2008/layout/VerticalAccentList"/>
    <dgm:cxn modelId="{48DB59AD-5B6C-844D-A5C2-78C760AFDB2C}" type="presParOf" srcId="{A7ABA993-F9AB-0B44-AD49-A3A5A1F7B551}" destId="{0ADFC48C-2284-F844-BECA-C38BDC947EAE}" srcOrd="0" destOrd="0" presId="urn:microsoft.com/office/officeart/2008/layout/VerticalAccentList"/>
    <dgm:cxn modelId="{76EF3F5C-6B14-CB48-A5B4-3F24EB85CC52}" type="presParOf" srcId="{A7ABA993-F9AB-0B44-AD49-A3A5A1F7B551}" destId="{97837E93-B1E9-D345-AB7F-DD9001FBDDE9}" srcOrd="1" destOrd="0" presId="urn:microsoft.com/office/officeart/2008/layout/VerticalAccentList"/>
    <dgm:cxn modelId="{9D9CF8C4-947B-2F4A-847E-A2DC7B340747}" type="presParOf" srcId="{A7ABA993-F9AB-0B44-AD49-A3A5A1F7B551}" destId="{4AE0E2AC-4C8F-7F44-8CC0-B09C12713D73}" srcOrd="2" destOrd="0" presId="urn:microsoft.com/office/officeart/2008/layout/VerticalAccentList"/>
    <dgm:cxn modelId="{9D1B43B3-5F4B-184F-8014-013B222D983F}" type="presParOf" srcId="{A7ABA993-F9AB-0B44-AD49-A3A5A1F7B551}" destId="{AE55B74A-33BA-6D42-AA5E-110604CFACA5}" srcOrd="3" destOrd="0" presId="urn:microsoft.com/office/officeart/2008/layout/VerticalAccentList"/>
    <dgm:cxn modelId="{8D66DB42-6211-7E44-A65E-8F5AAEA35EEA}" type="presParOf" srcId="{A7ABA993-F9AB-0B44-AD49-A3A5A1F7B551}" destId="{B8645D7A-1170-5D4B-AFE3-E49B722CF595}" srcOrd="4" destOrd="0" presId="urn:microsoft.com/office/officeart/2008/layout/VerticalAccentList"/>
    <dgm:cxn modelId="{AE74C6D0-0705-1F4A-BDC3-B18D4780C695}" type="presParOf" srcId="{A7ABA993-F9AB-0B44-AD49-A3A5A1F7B551}" destId="{AF1B0350-0FA4-BF49-9D34-78C88FCD3A0E}" srcOrd="5" destOrd="0" presId="urn:microsoft.com/office/officeart/2008/layout/VerticalAccentList"/>
    <dgm:cxn modelId="{619677AC-D3BB-2940-BDB6-61633B83CFF0}" type="presParOf" srcId="{A7ABA993-F9AB-0B44-AD49-A3A5A1F7B551}" destId="{C8AB881A-2854-2E4C-B5EC-601F178B3015}" srcOrd="6" destOrd="0" presId="urn:microsoft.com/office/officeart/2008/layout/VerticalAccentList"/>
    <dgm:cxn modelId="{5950073F-651C-5641-953E-B460D690068F}" type="presParOf" srcId="{A7ABA993-F9AB-0B44-AD49-A3A5A1F7B551}" destId="{3066AB2C-0F60-A643-A5F8-C51C8CA16D25}"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38A5689-0628-F145-91BA-D96214BB2E44}"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ca-ES"/>
        </a:p>
      </dgm:t>
    </dgm:pt>
    <dgm:pt modelId="{878D254C-85FD-E745-BCE8-8FC5F9D66196}">
      <dgm:prSet/>
      <dgm:spPr/>
      <dgm:t>
        <a:bodyPr/>
        <a:lstStyle/>
        <a:p>
          <a:pPr rtl="0"/>
          <a:r>
            <a:rPr lang="en-GB" noProof="0" dirty="0" smtClean="0"/>
            <a:t>• Active learning</a:t>
          </a:r>
          <a:endParaRPr lang="en-GB" noProof="0" dirty="0"/>
        </a:p>
      </dgm:t>
    </dgm:pt>
    <dgm:pt modelId="{EC31EF0D-EE11-C744-BEB7-FBB5F3B867D2}" type="parTrans" cxnId="{F165464F-B59F-BD41-BBD5-70C529FFFF6E}">
      <dgm:prSet/>
      <dgm:spPr/>
      <dgm:t>
        <a:bodyPr/>
        <a:lstStyle/>
        <a:p>
          <a:endParaRPr lang="ca-ES"/>
        </a:p>
      </dgm:t>
    </dgm:pt>
    <dgm:pt modelId="{2843CF49-353B-C54C-A8D2-1C69F7F96DA0}" type="sibTrans" cxnId="{F165464F-B59F-BD41-BBD5-70C529FFFF6E}">
      <dgm:prSet/>
      <dgm:spPr/>
      <dgm:t>
        <a:bodyPr/>
        <a:lstStyle/>
        <a:p>
          <a:endParaRPr lang="ca-ES"/>
        </a:p>
      </dgm:t>
    </dgm:pt>
    <dgm:pt modelId="{875925DE-9AD2-6F4F-8F69-130861946B4C}">
      <dgm:prSet/>
      <dgm:spPr/>
      <dgm:t>
        <a:bodyPr/>
        <a:lstStyle/>
        <a:p>
          <a:pPr rtl="0"/>
          <a:r>
            <a:rPr lang="en-GB" noProof="0" smtClean="0"/>
            <a:t>• In realistic settings</a:t>
          </a:r>
          <a:endParaRPr lang="en-GB" noProof="0"/>
        </a:p>
      </dgm:t>
    </dgm:pt>
    <dgm:pt modelId="{71F9DE35-B70F-564D-AAB3-3F447BF9887C}" type="parTrans" cxnId="{EF2155FF-0E1D-8340-AE8E-276678E5AC06}">
      <dgm:prSet/>
      <dgm:spPr/>
      <dgm:t>
        <a:bodyPr/>
        <a:lstStyle/>
        <a:p>
          <a:endParaRPr lang="ca-ES"/>
        </a:p>
      </dgm:t>
    </dgm:pt>
    <dgm:pt modelId="{55FD8CD8-4BAC-A24C-B88C-AF0EDCD6DE59}" type="sibTrans" cxnId="{EF2155FF-0E1D-8340-AE8E-276678E5AC06}">
      <dgm:prSet/>
      <dgm:spPr/>
      <dgm:t>
        <a:bodyPr/>
        <a:lstStyle/>
        <a:p>
          <a:endParaRPr lang="ca-ES"/>
        </a:p>
      </dgm:t>
    </dgm:pt>
    <dgm:pt modelId="{D0E907C1-F1E9-4A4A-9B71-2B9C06224008}">
      <dgm:prSet/>
      <dgm:spPr/>
      <dgm:t>
        <a:bodyPr/>
        <a:lstStyle/>
        <a:p>
          <a:pPr rtl="0"/>
          <a:r>
            <a:rPr lang="en-GB" noProof="0" smtClean="0"/>
            <a:t>• Together</a:t>
          </a:r>
          <a:endParaRPr lang="en-GB" noProof="0"/>
        </a:p>
      </dgm:t>
    </dgm:pt>
    <dgm:pt modelId="{96590860-54C1-F047-8052-EC0CE0852D3B}" type="parTrans" cxnId="{55AB1D37-C046-A648-A7C4-B96C7430B360}">
      <dgm:prSet/>
      <dgm:spPr/>
      <dgm:t>
        <a:bodyPr/>
        <a:lstStyle/>
        <a:p>
          <a:endParaRPr lang="ca-ES"/>
        </a:p>
      </dgm:t>
    </dgm:pt>
    <dgm:pt modelId="{EB471456-E8D4-4045-A518-15C87D7337C0}" type="sibTrans" cxnId="{55AB1D37-C046-A648-A7C4-B96C7430B360}">
      <dgm:prSet/>
      <dgm:spPr/>
      <dgm:t>
        <a:bodyPr/>
        <a:lstStyle/>
        <a:p>
          <a:endParaRPr lang="ca-ES"/>
        </a:p>
      </dgm:t>
    </dgm:pt>
    <dgm:pt modelId="{B9C80E10-4436-F547-944B-AD8944DEE4CF}">
      <dgm:prSet/>
      <dgm:spPr/>
      <dgm:t>
        <a:bodyPr/>
        <a:lstStyle/>
        <a:p>
          <a:pPr rtl="0"/>
          <a:r>
            <a:rPr lang="en-GB" noProof="0" smtClean="0"/>
            <a:t>• Aimed at actual performance</a:t>
          </a:r>
          <a:endParaRPr lang="en-GB" noProof="0" smtClean="0"/>
        </a:p>
      </dgm:t>
    </dgm:pt>
    <dgm:pt modelId="{1B9B2F65-AEB3-CA48-B61B-F7F61F33FB2D}" type="parTrans" cxnId="{9CDC8624-F57C-4F48-811E-AFDAAB7D6D57}">
      <dgm:prSet/>
      <dgm:spPr/>
      <dgm:t>
        <a:bodyPr/>
        <a:lstStyle/>
        <a:p>
          <a:endParaRPr lang="ca-ES"/>
        </a:p>
      </dgm:t>
    </dgm:pt>
    <dgm:pt modelId="{153C5F38-91A7-E247-B30C-4CAEC8FB7401}" type="sibTrans" cxnId="{9CDC8624-F57C-4F48-811E-AFDAAB7D6D57}">
      <dgm:prSet/>
      <dgm:spPr/>
      <dgm:t>
        <a:bodyPr/>
        <a:lstStyle/>
        <a:p>
          <a:endParaRPr lang="ca-ES"/>
        </a:p>
      </dgm:t>
    </dgm:pt>
    <dgm:pt modelId="{C6EDC6D5-3037-D749-B211-22F5A849D00F}">
      <dgm:prSet/>
      <dgm:spPr/>
      <dgm:t>
        <a:bodyPr/>
        <a:lstStyle/>
        <a:p>
          <a:pPr rtl="0"/>
          <a:r>
            <a:rPr lang="en-GB" noProof="0" smtClean="0"/>
            <a:t>• Aimed at learning to learn</a:t>
          </a:r>
          <a:endParaRPr lang="en-GB" noProof="0"/>
        </a:p>
      </dgm:t>
    </dgm:pt>
    <dgm:pt modelId="{60C7E6A8-D4FF-7D4C-846B-FFE9C1FE9461}" type="parTrans" cxnId="{785DEC4A-6FEC-2944-AC5B-6F2284B1698A}">
      <dgm:prSet/>
      <dgm:spPr/>
      <dgm:t>
        <a:bodyPr/>
        <a:lstStyle/>
        <a:p>
          <a:endParaRPr lang="ca-ES"/>
        </a:p>
      </dgm:t>
    </dgm:pt>
    <dgm:pt modelId="{F1E83DA5-BBD0-7047-AD26-B6A5BA30BB96}" type="sibTrans" cxnId="{785DEC4A-6FEC-2944-AC5B-6F2284B1698A}">
      <dgm:prSet/>
      <dgm:spPr/>
      <dgm:t>
        <a:bodyPr/>
        <a:lstStyle/>
        <a:p>
          <a:endParaRPr lang="ca-ES"/>
        </a:p>
      </dgm:t>
    </dgm:pt>
    <dgm:pt modelId="{C1431C54-0293-1C4F-BB35-E496AC415549}" type="pres">
      <dgm:prSet presAssocID="{A38A5689-0628-F145-91BA-D96214BB2E44}" presName="Name0" presStyleCnt="0">
        <dgm:presLayoutVars>
          <dgm:dir/>
          <dgm:animLvl val="lvl"/>
          <dgm:resizeHandles val="exact"/>
        </dgm:presLayoutVars>
      </dgm:prSet>
      <dgm:spPr/>
      <dgm:t>
        <a:bodyPr/>
        <a:lstStyle/>
        <a:p>
          <a:endParaRPr lang="ca-ES"/>
        </a:p>
      </dgm:t>
    </dgm:pt>
    <dgm:pt modelId="{D00F6AFD-0D19-184E-9E17-9EE20547966B}" type="pres">
      <dgm:prSet presAssocID="{C6EDC6D5-3037-D749-B211-22F5A849D00F}" presName="boxAndChildren" presStyleCnt="0"/>
      <dgm:spPr/>
    </dgm:pt>
    <dgm:pt modelId="{DD20FC80-1FCA-E040-A35A-03D2FE590C58}" type="pres">
      <dgm:prSet presAssocID="{C6EDC6D5-3037-D749-B211-22F5A849D00F}" presName="parentTextBox" presStyleLbl="node1" presStyleIdx="0" presStyleCnt="5"/>
      <dgm:spPr/>
      <dgm:t>
        <a:bodyPr/>
        <a:lstStyle/>
        <a:p>
          <a:endParaRPr lang="ca-ES"/>
        </a:p>
      </dgm:t>
    </dgm:pt>
    <dgm:pt modelId="{52F2585B-75DE-494E-9DE2-9DF7341B1765}" type="pres">
      <dgm:prSet presAssocID="{153C5F38-91A7-E247-B30C-4CAEC8FB7401}" presName="sp" presStyleCnt="0"/>
      <dgm:spPr/>
    </dgm:pt>
    <dgm:pt modelId="{DCFD29D6-896D-3744-AE94-3E27804E041D}" type="pres">
      <dgm:prSet presAssocID="{B9C80E10-4436-F547-944B-AD8944DEE4CF}" presName="arrowAndChildren" presStyleCnt="0"/>
      <dgm:spPr/>
    </dgm:pt>
    <dgm:pt modelId="{292510EC-A7F9-B249-A975-53CA9842226D}" type="pres">
      <dgm:prSet presAssocID="{B9C80E10-4436-F547-944B-AD8944DEE4CF}" presName="parentTextArrow" presStyleLbl="node1" presStyleIdx="1" presStyleCnt="5"/>
      <dgm:spPr/>
      <dgm:t>
        <a:bodyPr/>
        <a:lstStyle/>
        <a:p>
          <a:endParaRPr lang="ca-ES"/>
        </a:p>
      </dgm:t>
    </dgm:pt>
    <dgm:pt modelId="{F2211268-B233-334B-9355-41E2231B6DCC}" type="pres">
      <dgm:prSet presAssocID="{EB471456-E8D4-4045-A518-15C87D7337C0}" presName="sp" presStyleCnt="0"/>
      <dgm:spPr/>
    </dgm:pt>
    <dgm:pt modelId="{45638F45-12E6-D04C-B11C-A7B86031E17E}" type="pres">
      <dgm:prSet presAssocID="{D0E907C1-F1E9-4A4A-9B71-2B9C06224008}" presName="arrowAndChildren" presStyleCnt="0"/>
      <dgm:spPr/>
    </dgm:pt>
    <dgm:pt modelId="{8D888A2E-4FDE-434E-A4FF-FE79DA131955}" type="pres">
      <dgm:prSet presAssocID="{D0E907C1-F1E9-4A4A-9B71-2B9C06224008}" presName="parentTextArrow" presStyleLbl="node1" presStyleIdx="2" presStyleCnt="5" custLinFactNeighborX="-5786"/>
      <dgm:spPr/>
      <dgm:t>
        <a:bodyPr/>
        <a:lstStyle/>
        <a:p>
          <a:endParaRPr lang="ca-ES"/>
        </a:p>
      </dgm:t>
    </dgm:pt>
    <dgm:pt modelId="{3A840098-A0D3-4F45-8A60-27C69D69090E}" type="pres">
      <dgm:prSet presAssocID="{55FD8CD8-4BAC-A24C-B88C-AF0EDCD6DE59}" presName="sp" presStyleCnt="0"/>
      <dgm:spPr/>
    </dgm:pt>
    <dgm:pt modelId="{F4A375D9-CF41-1A48-8BB8-5167C6F53B6A}" type="pres">
      <dgm:prSet presAssocID="{875925DE-9AD2-6F4F-8F69-130861946B4C}" presName="arrowAndChildren" presStyleCnt="0"/>
      <dgm:spPr/>
    </dgm:pt>
    <dgm:pt modelId="{1A139BD4-32FA-C548-812A-4E0D25A64AE8}" type="pres">
      <dgm:prSet presAssocID="{875925DE-9AD2-6F4F-8F69-130861946B4C}" presName="parentTextArrow" presStyleLbl="node1" presStyleIdx="3" presStyleCnt="5"/>
      <dgm:spPr/>
      <dgm:t>
        <a:bodyPr/>
        <a:lstStyle/>
        <a:p>
          <a:endParaRPr lang="ca-ES"/>
        </a:p>
      </dgm:t>
    </dgm:pt>
    <dgm:pt modelId="{256D2C69-0C88-E742-949A-5EA179CB0A70}" type="pres">
      <dgm:prSet presAssocID="{2843CF49-353B-C54C-A8D2-1C69F7F96DA0}" presName="sp" presStyleCnt="0"/>
      <dgm:spPr/>
    </dgm:pt>
    <dgm:pt modelId="{F2CBCC4B-4BB6-8743-86E0-BF10FD6D9299}" type="pres">
      <dgm:prSet presAssocID="{878D254C-85FD-E745-BCE8-8FC5F9D66196}" presName="arrowAndChildren" presStyleCnt="0"/>
      <dgm:spPr/>
    </dgm:pt>
    <dgm:pt modelId="{FD660B8D-4A75-6140-B9CC-AEC0B9EE605C}" type="pres">
      <dgm:prSet presAssocID="{878D254C-85FD-E745-BCE8-8FC5F9D66196}" presName="parentTextArrow" presStyleLbl="node1" presStyleIdx="4" presStyleCnt="5"/>
      <dgm:spPr/>
      <dgm:t>
        <a:bodyPr/>
        <a:lstStyle/>
        <a:p>
          <a:endParaRPr lang="ca-ES"/>
        </a:p>
      </dgm:t>
    </dgm:pt>
  </dgm:ptLst>
  <dgm:cxnLst>
    <dgm:cxn modelId="{55AB1D37-C046-A648-A7C4-B96C7430B360}" srcId="{A38A5689-0628-F145-91BA-D96214BB2E44}" destId="{D0E907C1-F1E9-4A4A-9B71-2B9C06224008}" srcOrd="2" destOrd="0" parTransId="{96590860-54C1-F047-8052-EC0CE0852D3B}" sibTransId="{EB471456-E8D4-4045-A518-15C87D7337C0}"/>
    <dgm:cxn modelId="{9CDC8624-F57C-4F48-811E-AFDAAB7D6D57}" srcId="{A38A5689-0628-F145-91BA-D96214BB2E44}" destId="{B9C80E10-4436-F547-944B-AD8944DEE4CF}" srcOrd="3" destOrd="0" parTransId="{1B9B2F65-AEB3-CA48-B61B-F7F61F33FB2D}" sibTransId="{153C5F38-91A7-E247-B30C-4CAEC8FB7401}"/>
    <dgm:cxn modelId="{785DEC4A-6FEC-2944-AC5B-6F2284B1698A}" srcId="{A38A5689-0628-F145-91BA-D96214BB2E44}" destId="{C6EDC6D5-3037-D749-B211-22F5A849D00F}" srcOrd="4" destOrd="0" parTransId="{60C7E6A8-D4FF-7D4C-846B-FFE9C1FE9461}" sibTransId="{F1E83DA5-BBD0-7047-AD26-B6A5BA30BB96}"/>
    <dgm:cxn modelId="{F165464F-B59F-BD41-BBD5-70C529FFFF6E}" srcId="{A38A5689-0628-F145-91BA-D96214BB2E44}" destId="{878D254C-85FD-E745-BCE8-8FC5F9D66196}" srcOrd="0" destOrd="0" parTransId="{EC31EF0D-EE11-C744-BEB7-FBB5F3B867D2}" sibTransId="{2843CF49-353B-C54C-A8D2-1C69F7F96DA0}"/>
    <dgm:cxn modelId="{886E8038-610B-EC4D-83D3-BF18AA2E7E5F}" type="presOf" srcId="{D0E907C1-F1E9-4A4A-9B71-2B9C06224008}" destId="{8D888A2E-4FDE-434E-A4FF-FE79DA131955}" srcOrd="0" destOrd="0" presId="urn:microsoft.com/office/officeart/2005/8/layout/process4"/>
    <dgm:cxn modelId="{69E327F2-1FF0-A646-9884-7A928E1C6C20}" type="presOf" srcId="{878D254C-85FD-E745-BCE8-8FC5F9D66196}" destId="{FD660B8D-4A75-6140-B9CC-AEC0B9EE605C}" srcOrd="0" destOrd="0" presId="urn:microsoft.com/office/officeart/2005/8/layout/process4"/>
    <dgm:cxn modelId="{EF2155FF-0E1D-8340-AE8E-276678E5AC06}" srcId="{A38A5689-0628-F145-91BA-D96214BB2E44}" destId="{875925DE-9AD2-6F4F-8F69-130861946B4C}" srcOrd="1" destOrd="0" parTransId="{71F9DE35-B70F-564D-AAB3-3F447BF9887C}" sibTransId="{55FD8CD8-4BAC-A24C-B88C-AF0EDCD6DE59}"/>
    <dgm:cxn modelId="{6E515BA8-4C23-4A4E-8F60-1FDAA2A5E27B}" type="presOf" srcId="{B9C80E10-4436-F547-944B-AD8944DEE4CF}" destId="{292510EC-A7F9-B249-A975-53CA9842226D}" srcOrd="0" destOrd="0" presId="urn:microsoft.com/office/officeart/2005/8/layout/process4"/>
    <dgm:cxn modelId="{ECD38407-461D-1444-AA16-0E92BAA083E5}" type="presOf" srcId="{C6EDC6D5-3037-D749-B211-22F5A849D00F}" destId="{DD20FC80-1FCA-E040-A35A-03D2FE590C58}" srcOrd="0" destOrd="0" presId="urn:microsoft.com/office/officeart/2005/8/layout/process4"/>
    <dgm:cxn modelId="{17EDB973-811A-6444-8DC3-B306CE033919}" type="presOf" srcId="{A38A5689-0628-F145-91BA-D96214BB2E44}" destId="{C1431C54-0293-1C4F-BB35-E496AC415549}" srcOrd="0" destOrd="0" presId="urn:microsoft.com/office/officeart/2005/8/layout/process4"/>
    <dgm:cxn modelId="{231DBE45-4AFE-8443-B936-59456A1B3C61}" type="presOf" srcId="{875925DE-9AD2-6F4F-8F69-130861946B4C}" destId="{1A139BD4-32FA-C548-812A-4E0D25A64AE8}" srcOrd="0" destOrd="0" presId="urn:microsoft.com/office/officeart/2005/8/layout/process4"/>
    <dgm:cxn modelId="{A2F88EE4-DADD-0B40-B3D5-C98CA80AC4CA}" type="presParOf" srcId="{C1431C54-0293-1C4F-BB35-E496AC415549}" destId="{D00F6AFD-0D19-184E-9E17-9EE20547966B}" srcOrd="0" destOrd="0" presId="urn:microsoft.com/office/officeart/2005/8/layout/process4"/>
    <dgm:cxn modelId="{D057FB1D-10CF-864F-B07D-EE20EC14B1D1}" type="presParOf" srcId="{D00F6AFD-0D19-184E-9E17-9EE20547966B}" destId="{DD20FC80-1FCA-E040-A35A-03D2FE590C58}" srcOrd="0" destOrd="0" presId="urn:microsoft.com/office/officeart/2005/8/layout/process4"/>
    <dgm:cxn modelId="{671E53FD-08E5-2646-8CE4-FD50E7733A84}" type="presParOf" srcId="{C1431C54-0293-1C4F-BB35-E496AC415549}" destId="{52F2585B-75DE-494E-9DE2-9DF7341B1765}" srcOrd="1" destOrd="0" presId="urn:microsoft.com/office/officeart/2005/8/layout/process4"/>
    <dgm:cxn modelId="{8A7FB9B5-718A-6F47-AEF3-6743D201F572}" type="presParOf" srcId="{C1431C54-0293-1C4F-BB35-E496AC415549}" destId="{DCFD29D6-896D-3744-AE94-3E27804E041D}" srcOrd="2" destOrd="0" presId="urn:microsoft.com/office/officeart/2005/8/layout/process4"/>
    <dgm:cxn modelId="{6AE15B08-EED2-724E-8372-C93031BAA270}" type="presParOf" srcId="{DCFD29D6-896D-3744-AE94-3E27804E041D}" destId="{292510EC-A7F9-B249-A975-53CA9842226D}" srcOrd="0" destOrd="0" presId="urn:microsoft.com/office/officeart/2005/8/layout/process4"/>
    <dgm:cxn modelId="{A6FA2D5E-B6FD-7441-A2AB-5212568C2CE9}" type="presParOf" srcId="{C1431C54-0293-1C4F-BB35-E496AC415549}" destId="{F2211268-B233-334B-9355-41E2231B6DCC}" srcOrd="3" destOrd="0" presId="urn:microsoft.com/office/officeart/2005/8/layout/process4"/>
    <dgm:cxn modelId="{961688D5-8970-A649-BEEE-0332840E4DB6}" type="presParOf" srcId="{C1431C54-0293-1C4F-BB35-E496AC415549}" destId="{45638F45-12E6-D04C-B11C-A7B86031E17E}" srcOrd="4" destOrd="0" presId="urn:microsoft.com/office/officeart/2005/8/layout/process4"/>
    <dgm:cxn modelId="{04FF7731-2209-5C40-B67F-B0E147A49022}" type="presParOf" srcId="{45638F45-12E6-D04C-B11C-A7B86031E17E}" destId="{8D888A2E-4FDE-434E-A4FF-FE79DA131955}" srcOrd="0" destOrd="0" presId="urn:microsoft.com/office/officeart/2005/8/layout/process4"/>
    <dgm:cxn modelId="{6B662D64-54C8-2740-BF45-FD5AA2298BF9}" type="presParOf" srcId="{C1431C54-0293-1C4F-BB35-E496AC415549}" destId="{3A840098-A0D3-4F45-8A60-27C69D69090E}" srcOrd="5" destOrd="0" presId="urn:microsoft.com/office/officeart/2005/8/layout/process4"/>
    <dgm:cxn modelId="{361DACB7-C406-744E-B53B-0A8D6305E34B}" type="presParOf" srcId="{C1431C54-0293-1C4F-BB35-E496AC415549}" destId="{F4A375D9-CF41-1A48-8BB8-5167C6F53B6A}" srcOrd="6" destOrd="0" presId="urn:microsoft.com/office/officeart/2005/8/layout/process4"/>
    <dgm:cxn modelId="{74D672EF-2A3D-F946-B1F0-E98E363F149F}" type="presParOf" srcId="{F4A375D9-CF41-1A48-8BB8-5167C6F53B6A}" destId="{1A139BD4-32FA-C548-812A-4E0D25A64AE8}" srcOrd="0" destOrd="0" presId="urn:microsoft.com/office/officeart/2005/8/layout/process4"/>
    <dgm:cxn modelId="{1C253E99-C4AA-3242-8750-C0CAF6AAED35}" type="presParOf" srcId="{C1431C54-0293-1C4F-BB35-E496AC415549}" destId="{256D2C69-0C88-E742-949A-5EA179CB0A70}" srcOrd="7" destOrd="0" presId="urn:microsoft.com/office/officeart/2005/8/layout/process4"/>
    <dgm:cxn modelId="{0E3F4A6E-846A-6B48-88EC-9EB4690E23B3}" type="presParOf" srcId="{C1431C54-0293-1C4F-BB35-E496AC415549}" destId="{F2CBCC4B-4BB6-8743-86E0-BF10FD6D9299}" srcOrd="8" destOrd="0" presId="urn:microsoft.com/office/officeart/2005/8/layout/process4"/>
    <dgm:cxn modelId="{EBFA799F-19A7-044A-B159-F2BE7013B59A}" type="presParOf" srcId="{F2CBCC4B-4BB6-8743-86E0-BF10FD6D9299}" destId="{FD660B8D-4A75-6140-B9CC-AEC0B9EE605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E59A0F-4886-CB44-BD95-5D12794003A8}" type="doc">
      <dgm:prSet loTypeId="urn:microsoft.com/office/officeart/2005/8/layout/venn1" loCatId="" qsTypeId="urn:microsoft.com/office/officeart/2005/8/quickstyle/simple4" qsCatId="simple" csTypeId="urn:microsoft.com/office/officeart/2005/8/colors/accent1_2" csCatId="accent1" phldr="1"/>
      <dgm:spPr/>
      <dgm:t>
        <a:bodyPr/>
        <a:lstStyle/>
        <a:p>
          <a:endParaRPr lang="ca-ES"/>
        </a:p>
      </dgm:t>
    </dgm:pt>
    <dgm:pt modelId="{C089960C-C1A7-8043-B53F-35D9E7ED268A}">
      <dgm:prSet/>
      <dgm:spPr/>
      <dgm:t>
        <a:bodyPr/>
        <a:lstStyle/>
        <a:p>
          <a:pPr rtl="0"/>
          <a:r>
            <a:rPr lang="en-US" dirty="0" smtClean="0">
              <a:solidFill>
                <a:schemeClr val="accent6">
                  <a:lumMod val="20000"/>
                  <a:lumOff val="80000"/>
                </a:schemeClr>
              </a:solidFill>
            </a:rPr>
            <a:t>Pedagogy is the theory and practice of learning. </a:t>
          </a:r>
        </a:p>
        <a:p>
          <a:pPr rtl="0"/>
          <a:r>
            <a:rPr lang="en-US" dirty="0" smtClean="0">
              <a:solidFill>
                <a:schemeClr val="accent6">
                  <a:lumMod val="20000"/>
                  <a:lumOff val="80000"/>
                </a:schemeClr>
              </a:solidFill>
            </a:rPr>
            <a:t>It represents the creation of environments designed to foster learning.</a:t>
          </a:r>
          <a:br>
            <a:rPr lang="en-US" dirty="0" smtClean="0">
              <a:solidFill>
                <a:schemeClr val="accent6">
                  <a:lumMod val="20000"/>
                  <a:lumOff val="80000"/>
                </a:schemeClr>
              </a:solidFill>
            </a:rPr>
          </a:br>
          <a:endParaRPr lang="en-US" dirty="0">
            <a:solidFill>
              <a:schemeClr val="accent6">
                <a:lumMod val="20000"/>
                <a:lumOff val="80000"/>
              </a:schemeClr>
            </a:solidFill>
          </a:endParaRPr>
        </a:p>
      </dgm:t>
    </dgm:pt>
    <dgm:pt modelId="{6E4F1481-012F-5041-8644-67A64992D2B5}" type="parTrans" cxnId="{E3A096E1-0401-F449-81CC-F08D788B25B7}">
      <dgm:prSet/>
      <dgm:spPr/>
      <dgm:t>
        <a:bodyPr/>
        <a:lstStyle/>
        <a:p>
          <a:endParaRPr lang="ca-ES"/>
        </a:p>
      </dgm:t>
    </dgm:pt>
    <dgm:pt modelId="{E553D865-43BC-B242-B982-7F0186147344}" type="sibTrans" cxnId="{E3A096E1-0401-F449-81CC-F08D788B25B7}">
      <dgm:prSet/>
      <dgm:spPr/>
      <dgm:t>
        <a:bodyPr/>
        <a:lstStyle/>
        <a:p>
          <a:endParaRPr lang="ca-ES"/>
        </a:p>
      </dgm:t>
    </dgm:pt>
    <dgm:pt modelId="{6A10BD7B-4902-7B42-A5F8-A63B1E747721}">
      <dgm:prSet/>
      <dgm:spPr/>
      <dgm:t>
        <a:bodyPr/>
        <a:lstStyle/>
        <a:p>
          <a:pPr rtl="0"/>
          <a:r>
            <a:rPr lang="en-US" dirty="0" smtClean="0">
              <a:solidFill>
                <a:schemeClr val="accent6">
                  <a:lumMod val="20000"/>
                  <a:lumOff val="80000"/>
                </a:schemeClr>
              </a:solidFill>
            </a:rPr>
            <a:t>Learner-centered pedagogy represents the creation of environments designed to foster learning through the learner’s active role in</a:t>
          </a:r>
          <a:endParaRPr lang="en-US" dirty="0">
            <a:solidFill>
              <a:schemeClr val="accent6">
                <a:lumMod val="20000"/>
                <a:lumOff val="80000"/>
              </a:schemeClr>
            </a:solidFill>
          </a:endParaRPr>
        </a:p>
      </dgm:t>
    </dgm:pt>
    <dgm:pt modelId="{CA45AB15-02F8-B04E-982F-12CABA536285}" type="parTrans" cxnId="{2B287037-8D1B-204E-979A-9E45C36AE8C5}">
      <dgm:prSet/>
      <dgm:spPr/>
      <dgm:t>
        <a:bodyPr/>
        <a:lstStyle/>
        <a:p>
          <a:endParaRPr lang="ca-ES"/>
        </a:p>
      </dgm:t>
    </dgm:pt>
    <dgm:pt modelId="{F1FFA937-A5B1-254A-B000-BA4844C3CF7A}" type="sibTrans" cxnId="{2B287037-8D1B-204E-979A-9E45C36AE8C5}">
      <dgm:prSet/>
      <dgm:spPr/>
      <dgm:t>
        <a:bodyPr/>
        <a:lstStyle/>
        <a:p>
          <a:endParaRPr lang="ca-ES"/>
        </a:p>
      </dgm:t>
    </dgm:pt>
    <dgm:pt modelId="{34745E35-98BC-2E4E-ADFC-512795BFDC42}">
      <dgm:prSet/>
      <dgm:spPr/>
      <dgm:t>
        <a:bodyPr/>
        <a:lstStyle/>
        <a:p>
          <a:pPr rtl="0"/>
          <a:r>
            <a:rPr lang="en-US" dirty="0" smtClean="0">
              <a:solidFill>
                <a:schemeClr val="accent6">
                  <a:lumMod val="20000"/>
                  <a:lumOff val="80000"/>
                </a:schemeClr>
              </a:solidFill>
            </a:rPr>
            <a:t>creating knowledge,</a:t>
          </a:r>
          <a:endParaRPr lang="en-US" dirty="0">
            <a:solidFill>
              <a:schemeClr val="accent6">
                <a:lumMod val="20000"/>
                <a:lumOff val="80000"/>
              </a:schemeClr>
            </a:solidFill>
          </a:endParaRPr>
        </a:p>
      </dgm:t>
    </dgm:pt>
    <dgm:pt modelId="{25750656-3114-1647-9EED-A6BF91F1DD59}" type="parTrans" cxnId="{82E0406B-E6C5-9B4A-8041-E0579C8370D4}">
      <dgm:prSet/>
      <dgm:spPr/>
      <dgm:t>
        <a:bodyPr/>
        <a:lstStyle/>
        <a:p>
          <a:endParaRPr lang="ca-ES"/>
        </a:p>
      </dgm:t>
    </dgm:pt>
    <dgm:pt modelId="{24F71512-C78A-A34B-B7FA-58D4E9F917B5}" type="sibTrans" cxnId="{82E0406B-E6C5-9B4A-8041-E0579C8370D4}">
      <dgm:prSet/>
      <dgm:spPr/>
      <dgm:t>
        <a:bodyPr/>
        <a:lstStyle/>
        <a:p>
          <a:endParaRPr lang="ca-ES"/>
        </a:p>
      </dgm:t>
    </dgm:pt>
    <dgm:pt modelId="{43E8DF7E-8CC0-6747-BFE0-1CFE59CB7D01}">
      <dgm:prSet/>
      <dgm:spPr/>
      <dgm:t>
        <a:bodyPr/>
        <a:lstStyle/>
        <a:p>
          <a:pPr rtl="0"/>
          <a:r>
            <a:rPr lang="en-US" dirty="0" smtClean="0">
              <a:solidFill>
                <a:schemeClr val="accent6">
                  <a:lumMod val="20000"/>
                  <a:lumOff val="80000"/>
                </a:schemeClr>
              </a:solidFill>
            </a:rPr>
            <a:t> social engagement</a:t>
          </a:r>
          <a:endParaRPr lang="en-US" dirty="0">
            <a:solidFill>
              <a:schemeClr val="accent6">
                <a:lumMod val="20000"/>
                <a:lumOff val="80000"/>
              </a:schemeClr>
            </a:solidFill>
          </a:endParaRPr>
        </a:p>
      </dgm:t>
    </dgm:pt>
    <dgm:pt modelId="{FF36908F-2144-174E-A315-E10C7321AC2D}" type="parTrans" cxnId="{7A270059-123E-3A45-BD79-59E8B84C0AD2}">
      <dgm:prSet/>
      <dgm:spPr/>
      <dgm:t>
        <a:bodyPr/>
        <a:lstStyle/>
        <a:p>
          <a:endParaRPr lang="ca-ES"/>
        </a:p>
      </dgm:t>
    </dgm:pt>
    <dgm:pt modelId="{F209CCED-7E38-FF47-887E-706E266E3041}" type="sibTrans" cxnId="{7A270059-123E-3A45-BD79-59E8B84C0AD2}">
      <dgm:prSet/>
      <dgm:spPr/>
      <dgm:t>
        <a:bodyPr/>
        <a:lstStyle/>
        <a:p>
          <a:endParaRPr lang="ca-ES"/>
        </a:p>
      </dgm:t>
    </dgm:pt>
    <dgm:pt modelId="{547E455E-895E-B24F-A04E-B56170C47633}">
      <dgm:prSet/>
      <dgm:spPr/>
      <dgm:t>
        <a:bodyPr/>
        <a:lstStyle/>
        <a:p>
          <a:pPr rtl="0"/>
          <a:r>
            <a:rPr lang="en-US" dirty="0" smtClean="0">
              <a:solidFill>
                <a:schemeClr val="accent6">
                  <a:lumMod val="20000"/>
                  <a:lumOff val="80000"/>
                </a:schemeClr>
              </a:solidFill>
            </a:rPr>
            <a:t>collaborating with (a) network(s) of peers. </a:t>
          </a:r>
          <a:endParaRPr lang="en-US" dirty="0">
            <a:solidFill>
              <a:schemeClr val="accent6">
                <a:lumMod val="20000"/>
                <a:lumOff val="80000"/>
              </a:schemeClr>
            </a:solidFill>
          </a:endParaRPr>
        </a:p>
      </dgm:t>
    </dgm:pt>
    <dgm:pt modelId="{ACC2773D-EE36-F049-92E8-CED5ADF95B9A}" type="parTrans" cxnId="{A1C86541-B591-E948-B92A-C20CE3C28A18}">
      <dgm:prSet/>
      <dgm:spPr/>
      <dgm:t>
        <a:bodyPr/>
        <a:lstStyle/>
        <a:p>
          <a:endParaRPr lang="ca-ES"/>
        </a:p>
      </dgm:t>
    </dgm:pt>
    <dgm:pt modelId="{45EDCA3E-8817-364D-9893-DFFAD5A7E07F}" type="sibTrans" cxnId="{A1C86541-B591-E948-B92A-C20CE3C28A18}">
      <dgm:prSet/>
      <dgm:spPr/>
      <dgm:t>
        <a:bodyPr/>
        <a:lstStyle/>
        <a:p>
          <a:endParaRPr lang="ca-ES"/>
        </a:p>
      </dgm:t>
    </dgm:pt>
    <dgm:pt modelId="{52E773A2-7AB8-1247-8429-38EBF5F5DBB2}" type="pres">
      <dgm:prSet presAssocID="{9FE59A0F-4886-CB44-BD95-5D12794003A8}" presName="compositeShape" presStyleCnt="0">
        <dgm:presLayoutVars>
          <dgm:chMax val="7"/>
          <dgm:dir/>
          <dgm:resizeHandles val="exact"/>
        </dgm:presLayoutVars>
      </dgm:prSet>
      <dgm:spPr/>
      <dgm:t>
        <a:bodyPr/>
        <a:lstStyle/>
        <a:p>
          <a:endParaRPr lang="ca-ES"/>
        </a:p>
      </dgm:t>
    </dgm:pt>
    <dgm:pt modelId="{9C74FE9F-5863-5B4F-BCE8-A89E577B1056}" type="pres">
      <dgm:prSet presAssocID="{C089960C-C1A7-8043-B53F-35D9E7ED268A}" presName="circ1" presStyleLbl="vennNode1" presStyleIdx="0" presStyleCnt="2"/>
      <dgm:spPr/>
      <dgm:t>
        <a:bodyPr/>
        <a:lstStyle/>
        <a:p>
          <a:endParaRPr lang="ca-ES"/>
        </a:p>
      </dgm:t>
    </dgm:pt>
    <dgm:pt modelId="{641054BD-B09D-3849-9C5C-7BAC8F760A6E}" type="pres">
      <dgm:prSet presAssocID="{C089960C-C1A7-8043-B53F-35D9E7ED268A}" presName="circ1Tx" presStyleLbl="revTx" presStyleIdx="0" presStyleCnt="0">
        <dgm:presLayoutVars>
          <dgm:chMax val="0"/>
          <dgm:chPref val="0"/>
          <dgm:bulletEnabled val="1"/>
        </dgm:presLayoutVars>
      </dgm:prSet>
      <dgm:spPr/>
      <dgm:t>
        <a:bodyPr/>
        <a:lstStyle/>
        <a:p>
          <a:endParaRPr lang="ca-ES"/>
        </a:p>
      </dgm:t>
    </dgm:pt>
    <dgm:pt modelId="{14FD585D-F2D8-944C-833A-AD17B948A290}" type="pres">
      <dgm:prSet presAssocID="{6A10BD7B-4902-7B42-A5F8-A63B1E747721}" presName="circ2" presStyleLbl="vennNode1" presStyleIdx="1" presStyleCnt="2"/>
      <dgm:spPr/>
      <dgm:t>
        <a:bodyPr/>
        <a:lstStyle/>
        <a:p>
          <a:endParaRPr lang="ca-ES"/>
        </a:p>
      </dgm:t>
    </dgm:pt>
    <dgm:pt modelId="{A6AB0103-246A-2148-A5B8-C11F1CEEA3A7}" type="pres">
      <dgm:prSet presAssocID="{6A10BD7B-4902-7B42-A5F8-A63B1E747721}" presName="circ2Tx" presStyleLbl="revTx" presStyleIdx="0" presStyleCnt="0">
        <dgm:presLayoutVars>
          <dgm:chMax val="0"/>
          <dgm:chPref val="0"/>
          <dgm:bulletEnabled val="1"/>
        </dgm:presLayoutVars>
      </dgm:prSet>
      <dgm:spPr/>
      <dgm:t>
        <a:bodyPr/>
        <a:lstStyle/>
        <a:p>
          <a:endParaRPr lang="ca-ES"/>
        </a:p>
      </dgm:t>
    </dgm:pt>
  </dgm:ptLst>
  <dgm:cxnLst>
    <dgm:cxn modelId="{DA5BE23F-6979-F748-AA32-2CF089AEB344}" type="presOf" srcId="{43E8DF7E-8CC0-6747-BFE0-1CFE59CB7D01}" destId="{14FD585D-F2D8-944C-833A-AD17B948A290}" srcOrd="0" destOrd="2" presId="urn:microsoft.com/office/officeart/2005/8/layout/venn1"/>
    <dgm:cxn modelId="{9026F956-E83C-B642-A6CA-1EE4CBA38E73}" type="presOf" srcId="{C089960C-C1A7-8043-B53F-35D9E7ED268A}" destId="{641054BD-B09D-3849-9C5C-7BAC8F760A6E}" srcOrd="1" destOrd="0" presId="urn:microsoft.com/office/officeart/2005/8/layout/venn1"/>
    <dgm:cxn modelId="{CF4E5102-21D5-5C4D-B055-A25E2F7242E5}" type="presOf" srcId="{34745E35-98BC-2E4E-ADFC-512795BFDC42}" destId="{14FD585D-F2D8-944C-833A-AD17B948A290}" srcOrd="0" destOrd="1" presId="urn:microsoft.com/office/officeart/2005/8/layout/venn1"/>
    <dgm:cxn modelId="{262477F4-FDD1-C040-8994-F8422769E05F}" type="presOf" srcId="{9FE59A0F-4886-CB44-BD95-5D12794003A8}" destId="{52E773A2-7AB8-1247-8429-38EBF5F5DBB2}" srcOrd="0" destOrd="0" presId="urn:microsoft.com/office/officeart/2005/8/layout/venn1"/>
    <dgm:cxn modelId="{A1C86541-B591-E948-B92A-C20CE3C28A18}" srcId="{6A10BD7B-4902-7B42-A5F8-A63B1E747721}" destId="{547E455E-895E-B24F-A04E-B56170C47633}" srcOrd="2" destOrd="0" parTransId="{ACC2773D-EE36-F049-92E8-CED5ADF95B9A}" sibTransId="{45EDCA3E-8817-364D-9893-DFFAD5A7E07F}"/>
    <dgm:cxn modelId="{E9CCA213-81A4-3149-8A25-D53729505900}" type="presOf" srcId="{C089960C-C1A7-8043-B53F-35D9E7ED268A}" destId="{9C74FE9F-5863-5B4F-BCE8-A89E577B1056}" srcOrd="0" destOrd="0" presId="urn:microsoft.com/office/officeart/2005/8/layout/venn1"/>
    <dgm:cxn modelId="{ACF43B66-BD29-8B41-B4E6-1628BC075D44}" type="presOf" srcId="{34745E35-98BC-2E4E-ADFC-512795BFDC42}" destId="{A6AB0103-246A-2148-A5B8-C11F1CEEA3A7}" srcOrd="1" destOrd="1" presId="urn:microsoft.com/office/officeart/2005/8/layout/venn1"/>
    <dgm:cxn modelId="{E3A096E1-0401-F449-81CC-F08D788B25B7}" srcId="{9FE59A0F-4886-CB44-BD95-5D12794003A8}" destId="{C089960C-C1A7-8043-B53F-35D9E7ED268A}" srcOrd="0" destOrd="0" parTransId="{6E4F1481-012F-5041-8644-67A64992D2B5}" sibTransId="{E553D865-43BC-B242-B982-7F0186147344}"/>
    <dgm:cxn modelId="{82E0406B-E6C5-9B4A-8041-E0579C8370D4}" srcId="{6A10BD7B-4902-7B42-A5F8-A63B1E747721}" destId="{34745E35-98BC-2E4E-ADFC-512795BFDC42}" srcOrd="0" destOrd="0" parTransId="{25750656-3114-1647-9EED-A6BF91F1DD59}" sibTransId="{24F71512-C78A-A34B-B7FA-58D4E9F917B5}"/>
    <dgm:cxn modelId="{72A43E97-4B35-1043-87D3-24FD69B83598}" type="presOf" srcId="{547E455E-895E-B24F-A04E-B56170C47633}" destId="{14FD585D-F2D8-944C-833A-AD17B948A290}" srcOrd="0" destOrd="3" presId="urn:microsoft.com/office/officeart/2005/8/layout/venn1"/>
    <dgm:cxn modelId="{3EE1E959-1314-8148-915F-D4D4D66A879F}" type="presOf" srcId="{6A10BD7B-4902-7B42-A5F8-A63B1E747721}" destId="{14FD585D-F2D8-944C-833A-AD17B948A290}" srcOrd="0" destOrd="0" presId="urn:microsoft.com/office/officeart/2005/8/layout/venn1"/>
    <dgm:cxn modelId="{0F56989B-9936-0445-A6F2-2B9E5449B976}" type="presOf" srcId="{547E455E-895E-B24F-A04E-B56170C47633}" destId="{A6AB0103-246A-2148-A5B8-C11F1CEEA3A7}" srcOrd="1" destOrd="3" presId="urn:microsoft.com/office/officeart/2005/8/layout/venn1"/>
    <dgm:cxn modelId="{2B287037-8D1B-204E-979A-9E45C36AE8C5}" srcId="{9FE59A0F-4886-CB44-BD95-5D12794003A8}" destId="{6A10BD7B-4902-7B42-A5F8-A63B1E747721}" srcOrd="1" destOrd="0" parTransId="{CA45AB15-02F8-B04E-982F-12CABA536285}" sibTransId="{F1FFA937-A5B1-254A-B000-BA4844C3CF7A}"/>
    <dgm:cxn modelId="{7A270059-123E-3A45-BD79-59E8B84C0AD2}" srcId="{6A10BD7B-4902-7B42-A5F8-A63B1E747721}" destId="{43E8DF7E-8CC0-6747-BFE0-1CFE59CB7D01}" srcOrd="1" destOrd="0" parTransId="{FF36908F-2144-174E-A315-E10C7321AC2D}" sibTransId="{F209CCED-7E38-FF47-887E-706E266E3041}"/>
    <dgm:cxn modelId="{4A0431E2-1435-F847-9AD6-EBEF112C1B86}" type="presOf" srcId="{43E8DF7E-8CC0-6747-BFE0-1CFE59CB7D01}" destId="{A6AB0103-246A-2148-A5B8-C11F1CEEA3A7}" srcOrd="1" destOrd="2" presId="urn:microsoft.com/office/officeart/2005/8/layout/venn1"/>
    <dgm:cxn modelId="{501F33E2-1EEA-E848-925F-744FB44F6C80}" type="presOf" srcId="{6A10BD7B-4902-7B42-A5F8-A63B1E747721}" destId="{A6AB0103-246A-2148-A5B8-C11F1CEEA3A7}" srcOrd="1" destOrd="0" presId="urn:microsoft.com/office/officeart/2005/8/layout/venn1"/>
    <dgm:cxn modelId="{2252B976-4430-8740-8E9E-DAECF3A5B100}" type="presParOf" srcId="{52E773A2-7AB8-1247-8429-38EBF5F5DBB2}" destId="{9C74FE9F-5863-5B4F-BCE8-A89E577B1056}" srcOrd="0" destOrd="0" presId="urn:microsoft.com/office/officeart/2005/8/layout/venn1"/>
    <dgm:cxn modelId="{E93B634B-83B2-C54F-94D1-E95C1F1A11AA}" type="presParOf" srcId="{52E773A2-7AB8-1247-8429-38EBF5F5DBB2}" destId="{641054BD-B09D-3849-9C5C-7BAC8F760A6E}" srcOrd="1" destOrd="0" presId="urn:microsoft.com/office/officeart/2005/8/layout/venn1"/>
    <dgm:cxn modelId="{A436D165-C2F0-3446-8CDD-84E20C61642E}" type="presParOf" srcId="{52E773A2-7AB8-1247-8429-38EBF5F5DBB2}" destId="{14FD585D-F2D8-944C-833A-AD17B948A290}" srcOrd="2" destOrd="0" presId="urn:microsoft.com/office/officeart/2005/8/layout/venn1"/>
    <dgm:cxn modelId="{1B5099E4-600D-D348-A50F-7C257CFE9E98}" type="presParOf" srcId="{52E773A2-7AB8-1247-8429-38EBF5F5DBB2}" destId="{A6AB0103-246A-2148-A5B8-C11F1CEEA3A7}"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F9533A-294C-CA40-8235-9F1445892DE0}" type="doc">
      <dgm:prSet loTypeId="urn:microsoft.com/office/officeart/2005/8/layout/process2" loCatId="" qsTypeId="urn:microsoft.com/office/officeart/2005/8/quickstyle/simple4" qsCatId="simple" csTypeId="urn:microsoft.com/office/officeart/2005/8/colors/accent1_2" csCatId="accent1"/>
      <dgm:spPr/>
      <dgm:t>
        <a:bodyPr/>
        <a:lstStyle/>
        <a:p>
          <a:endParaRPr lang="ca-ES"/>
        </a:p>
      </dgm:t>
    </dgm:pt>
    <dgm:pt modelId="{B949003D-EEB1-AC4D-ADD8-AC429016B944}">
      <dgm:prSet/>
      <dgm:spPr/>
      <dgm:t>
        <a:bodyPr/>
        <a:lstStyle/>
        <a:p>
          <a:pPr rtl="0"/>
          <a:r>
            <a:rPr lang="en-US" smtClean="0"/>
            <a:t>the more the learner is involved in the learning process</a:t>
          </a:r>
          <a:endParaRPr lang="en-US"/>
        </a:p>
      </dgm:t>
    </dgm:pt>
    <dgm:pt modelId="{B569C3F2-3F0D-D043-AE09-84F9E8F1D751}" type="parTrans" cxnId="{732AE61D-D2EA-6A45-B670-7A9710CF36A0}">
      <dgm:prSet/>
      <dgm:spPr/>
      <dgm:t>
        <a:bodyPr/>
        <a:lstStyle/>
        <a:p>
          <a:endParaRPr lang="ca-ES"/>
        </a:p>
      </dgm:t>
    </dgm:pt>
    <dgm:pt modelId="{8F9F440C-D624-7D4F-BED8-2C6D1CEA5369}" type="sibTrans" cxnId="{732AE61D-D2EA-6A45-B670-7A9710CF36A0}">
      <dgm:prSet/>
      <dgm:spPr/>
      <dgm:t>
        <a:bodyPr/>
        <a:lstStyle/>
        <a:p>
          <a:endParaRPr lang="ca-ES"/>
        </a:p>
      </dgm:t>
    </dgm:pt>
    <dgm:pt modelId="{B6AD2840-3CB6-914E-A973-53A90DF49B8E}">
      <dgm:prSet/>
      <dgm:spPr/>
      <dgm:t>
        <a:bodyPr/>
        <a:lstStyle/>
        <a:p>
          <a:pPr rtl="0"/>
          <a:r>
            <a:rPr lang="en-US" smtClean="0"/>
            <a:t>the higher the retention rate (better learning outcome).</a:t>
          </a:r>
          <a:endParaRPr lang="en-US"/>
        </a:p>
      </dgm:t>
    </dgm:pt>
    <dgm:pt modelId="{2475D7CE-8DB7-A24D-B47E-2CC754F9CCA9}" type="parTrans" cxnId="{8D2BBD13-E682-7C44-8197-4ED94A7112DE}">
      <dgm:prSet/>
      <dgm:spPr/>
      <dgm:t>
        <a:bodyPr/>
        <a:lstStyle/>
        <a:p>
          <a:endParaRPr lang="ca-ES"/>
        </a:p>
      </dgm:t>
    </dgm:pt>
    <dgm:pt modelId="{EBA7AC47-6F35-B84A-B6DA-C00CECA8DDC1}" type="sibTrans" cxnId="{8D2BBD13-E682-7C44-8197-4ED94A7112DE}">
      <dgm:prSet/>
      <dgm:spPr/>
      <dgm:t>
        <a:bodyPr/>
        <a:lstStyle/>
        <a:p>
          <a:endParaRPr lang="ca-ES"/>
        </a:p>
      </dgm:t>
    </dgm:pt>
    <dgm:pt modelId="{686FCF84-9F95-E34A-AFF6-01EF2DBAB0C1}" type="pres">
      <dgm:prSet presAssocID="{3DF9533A-294C-CA40-8235-9F1445892DE0}" presName="linearFlow" presStyleCnt="0">
        <dgm:presLayoutVars>
          <dgm:resizeHandles val="exact"/>
        </dgm:presLayoutVars>
      </dgm:prSet>
      <dgm:spPr/>
      <dgm:t>
        <a:bodyPr/>
        <a:lstStyle/>
        <a:p>
          <a:endParaRPr lang="ca-ES"/>
        </a:p>
      </dgm:t>
    </dgm:pt>
    <dgm:pt modelId="{28817CFA-5BD6-D142-BE67-06890476C3D6}" type="pres">
      <dgm:prSet presAssocID="{B949003D-EEB1-AC4D-ADD8-AC429016B944}" presName="node" presStyleLbl="node1" presStyleIdx="0" presStyleCnt="2">
        <dgm:presLayoutVars>
          <dgm:bulletEnabled val="1"/>
        </dgm:presLayoutVars>
      </dgm:prSet>
      <dgm:spPr/>
      <dgm:t>
        <a:bodyPr/>
        <a:lstStyle/>
        <a:p>
          <a:endParaRPr lang="ca-ES"/>
        </a:p>
      </dgm:t>
    </dgm:pt>
    <dgm:pt modelId="{A1BE299C-1332-784B-8A8F-8902D74576AB}" type="pres">
      <dgm:prSet presAssocID="{8F9F440C-D624-7D4F-BED8-2C6D1CEA5369}" presName="sibTrans" presStyleLbl="sibTrans2D1" presStyleIdx="0" presStyleCnt="1"/>
      <dgm:spPr/>
      <dgm:t>
        <a:bodyPr/>
        <a:lstStyle/>
        <a:p>
          <a:endParaRPr lang="ca-ES"/>
        </a:p>
      </dgm:t>
    </dgm:pt>
    <dgm:pt modelId="{C38C2D78-5D8B-B649-BE20-21D666B38F24}" type="pres">
      <dgm:prSet presAssocID="{8F9F440C-D624-7D4F-BED8-2C6D1CEA5369}" presName="connectorText" presStyleLbl="sibTrans2D1" presStyleIdx="0" presStyleCnt="1"/>
      <dgm:spPr/>
      <dgm:t>
        <a:bodyPr/>
        <a:lstStyle/>
        <a:p>
          <a:endParaRPr lang="ca-ES"/>
        </a:p>
      </dgm:t>
    </dgm:pt>
    <dgm:pt modelId="{EB914AC6-027D-754D-AEEA-A86AE081F3D8}" type="pres">
      <dgm:prSet presAssocID="{B6AD2840-3CB6-914E-A973-53A90DF49B8E}" presName="node" presStyleLbl="node1" presStyleIdx="1" presStyleCnt="2">
        <dgm:presLayoutVars>
          <dgm:bulletEnabled val="1"/>
        </dgm:presLayoutVars>
      </dgm:prSet>
      <dgm:spPr/>
      <dgm:t>
        <a:bodyPr/>
        <a:lstStyle/>
        <a:p>
          <a:endParaRPr lang="ca-ES"/>
        </a:p>
      </dgm:t>
    </dgm:pt>
  </dgm:ptLst>
  <dgm:cxnLst>
    <dgm:cxn modelId="{732AE61D-D2EA-6A45-B670-7A9710CF36A0}" srcId="{3DF9533A-294C-CA40-8235-9F1445892DE0}" destId="{B949003D-EEB1-AC4D-ADD8-AC429016B944}" srcOrd="0" destOrd="0" parTransId="{B569C3F2-3F0D-D043-AE09-84F9E8F1D751}" sibTransId="{8F9F440C-D624-7D4F-BED8-2C6D1CEA5369}"/>
    <dgm:cxn modelId="{8D2BBD13-E682-7C44-8197-4ED94A7112DE}" srcId="{3DF9533A-294C-CA40-8235-9F1445892DE0}" destId="{B6AD2840-3CB6-914E-A973-53A90DF49B8E}" srcOrd="1" destOrd="0" parTransId="{2475D7CE-8DB7-A24D-B47E-2CC754F9CCA9}" sibTransId="{EBA7AC47-6F35-B84A-B6DA-C00CECA8DDC1}"/>
    <dgm:cxn modelId="{DCA484E5-0030-1C45-A08A-07EEDFBE3E7D}" type="presOf" srcId="{8F9F440C-D624-7D4F-BED8-2C6D1CEA5369}" destId="{C38C2D78-5D8B-B649-BE20-21D666B38F24}" srcOrd="1" destOrd="0" presId="urn:microsoft.com/office/officeart/2005/8/layout/process2"/>
    <dgm:cxn modelId="{B4E24C05-92CC-9E43-8741-4F72348ED9C2}" type="presOf" srcId="{B6AD2840-3CB6-914E-A973-53A90DF49B8E}" destId="{EB914AC6-027D-754D-AEEA-A86AE081F3D8}" srcOrd="0" destOrd="0" presId="urn:microsoft.com/office/officeart/2005/8/layout/process2"/>
    <dgm:cxn modelId="{C701CCEF-28D7-E34F-BA05-817767D0BFF3}" type="presOf" srcId="{8F9F440C-D624-7D4F-BED8-2C6D1CEA5369}" destId="{A1BE299C-1332-784B-8A8F-8902D74576AB}" srcOrd="0" destOrd="0" presId="urn:microsoft.com/office/officeart/2005/8/layout/process2"/>
    <dgm:cxn modelId="{54DD059E-B7D4-A84C-AB02-C8654041893A}" type="presOf" srcId="{B949003D-EEB1-AC4D-ADD8-AC429016B944}" destId="{28817CFA-5BD6-D142-BE67-06890476C3D6}" srcOrd="0" destOrd="0" presId="urn:microsoft.com/office/officeart/2005/8/layout/process2"/>
    <dgm:cxn modelId="{769BAAB1-B149-C049-81AC-A266BBBB3505}" type="presOf" srcId="{3DF9533A-294C-CA40-8235-9F1445892DE0}" destId="{686FCF84-9F95-E34A-AFF6-01EF2DBAB0C1}" srcOrd="0" destOrd="0" presId="urn:microsoft.com/office/officeart/2005/8/layout/process2"/>
    <dgm:cxn modelId="{9759DBBD-0CE4-9F49-8D5F-00279FFC578A}" type="presParOf" srcId="{686FCF84-9F95-E34A-AFF6-01EF2DBAB0C1}" destId="{28817CFA-5BD6-D142-BE67-06890476C3D6}" srcOrd="0" destOrd="0" presId="urn:microsoft.com/office/officeart/2005/8/layout/process2"/>
    <dgm:cxn modelId="{147E2FEB-3EA3-F646-8056-98CEB5A34F9C}" type="presParOf" srcId="{686FCF84-9F95-E34A-AFF6-01EF2DBAB0C1}" destId="{A1BE299C-1332-784B-8A8F-8902D74576AB}" srcOrd="1" destOrd="0" presId="urn:microsoft.com/office/officeart/2005/8/layout/process2"/>
    <dgm:cxn modelId="{683542B1-CC94-354C-BC9D-E366DFF7ABA6}" type="presParOf" srcId="{A1BE299C-1332-784B-8A8F-8902D74576AB}" destId="{C38C2D78-5D8B-B649-BE20-21D666B38F24}" srcOrd="0" destOrd="0" presId="urn:microsoft.com/office/officeart/2005/8/layout/process2"/>
    <dgm:cxn modelId="{2062DEE9-BE98-F943-A14C-904D7AE4D574}" type="presParOf" srcId="{686FCF84-9F95-E34A-AFF6-01EF2DBAB0C1}" destId="{EB914AC6-027D-754D-AEEA-A86AE081F3D8}"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5E970C8-182C-2942-83BE-225A30AA79BC}" type="doc">
      <dgm:prSet loTypeId="urn:microsoft.com/office/officeart/2005/8/layout/lProcess3" loCatId="" qsTypeId="urn:microsoft.com/office/officeart/2005/8/quickstyle/simple4" qsCatId="simple" csTypeId="urn:microsoft.com/office/officeart/2005/8/colors/accent1_2" csCatId="accent1"/>
      <dgm:spPr/>
      <dgm:t>
        <a:bodyPr/>
        <a:lstStyle/>
        <a:p>
          <a:endParaRPr lang="ca-ES"/>
        </a:p>
      </dgm:t>
    </dgm:pt>
    <dgm:pt modelId="{891AEFC0-EA3E-C54E-ACFB-649D45402EF9}">
      <dgm:prSet/>
      <dgm:spPr/>
      <dgm:t>
        <a:bodyPr/>
        <a:lstStyle/>
        <a:p>
          <a:pPr rtl="0"/>
          <a:r>
            <a:rPr lang="en-CA" b="1" noProof="0" dirty="0" smtClean="0"/>
            <a:t>ability to express and interpret concepts, thoughts, feelings, facts and opinions in both oral and written form </a:t>
          </a:r>
          <a:endParaRPr lang="en-CA" noProof="0" dirty="0"/>
        </a:p>
      </dgm:t>
    </dgm:pt>
    <dgm:pt modelId="{014F0A5E-0C6F-604E-8740-C20880B51698}" type="parTrans" cxnId="{D0C3CD34-A980-BF4B-A9E8-C47E928CF529}">
      <dgm:prSet/>
      <dgm:spPr/>
      <dgm:t>
        <a:bodyPr/>
        <a:lstStyle/>
        <a:p>
          <a:endParaRPr lang="ca-ES"/>
        </a:p>
      </dgm:t>
    </dgm:pt>
    <dgm:pt modelId="{D9115139-DD97-FF4A-8D61-9A0C87BABB06}" type="sibTrans" cxnId="{D0C3CD34-A980-BF4B-A9E8-C47E928CF529}">
      <dgm:prSet/>
      <dgm:spPr/>
      <dgm:t>
        <a:bodyPr/>
        <a:lstStyle/>
        <a:p>
          <a:endParaRPr lang="ca-ES"/>
        </a:p>
      </dgm:t>
    </dgm:pt>
    <dgm:pt modelId="{BDC670DB-9B8B-814D-886E-84AED20BB768}">
      <dgm:prSet/>
      <dgm:spPr/>
      <dgm:t>
        <a:bodyPr/>
        <a:lstStyle/>
        <a:p>
          <a:pPr rtl="0"/>
          <a:r>
            <a:rPr lang="en-CA" b="1" noProof="0" dirty="0" smtClean="0"/>
            <a:t>to interact linguistically in an appropriate and creative way in a full range of societal and cultural contexts; in education and training, work, home and leisure. </a:t>
          </a:r>
          <a:endParaRPr lang="en-CA" noProof="0" dirty="0"/>
        </a:p>
      </dgm:t>
    </dgm:pt>
    <dgm:pt modelId="{32A15CF3-0649-C14E-B4FC-8EEC12C4A4CE}" type="parTrans" cxnId="{5436AB0F-00F0-BC4D-8AB6-C8FD29B47DB5}">
      <dgm:prSet/>
      <dgm:spPr/>
      <dgm:t>
        <a:bodyPr/>
        <a:lstStyle/>
        <a:p>
          <a:endParaRPr lang="ca-ES"/>
        </a:p>
      </dgm:t>
    </dgm:pt>
    <dgm:pt modelId="{9224BDF0-CBA8-C945-A282-A594055C06AB}" type="sibTrans" cxnId="{5436AB0F-00F0-BC4D-8AB6-C8FD29B47DB5}">
      <dgm:prSet/>
      <dgm:spPr/>
      <dgm:t>
        <a:bodyPr/>
        <a:lstStyle/>
        <a:p>
          <a:endParaRPr lang="ca-ES"/>
        </a:p>
      </dgm:t>
    </dgm:pt>
    <dgm:pt modelId="{95E47004-7A9B-3942-BEAE-B14958E16C6A}" type="pres">
      <dgm:prSet presAssocID="{C5E970C8-182C-2942-83BE-225A30AA79BC}" presName="Name0" presStyleCnt="0">
        <dgm:presLayoutVars>
          <dgm:chPref val="3"/>
          <dgm:dir/>
          <dgm:animLvl val="lvl"/>
          <dgm:resizeHandles/>
        </dgm:presLayoutVars>
      </dgm:prSet>
      <dgm:spPr/>
      <dgm:t>
        <a:bodyPr/>
        <a:lstStyle/>
        <a:p>
          <a:endParaRPr lang="ca-ES"/>
        </a:p>
      </dgm:t>
    </dgm:pt>
    <dgm:pt modelId="{F594DAE6-497D-354A-A3C8-8A7D44E7FC97}" type="pres">
      <dgm:prSet presAssocID="{891AEFC0-EA3E-C54E-ACFB-649D45402EF9}" presName="horFlow" presStyleCnt="0"/>
      <dgm:spPr/>
    </dgm:pt>
    <dgm:pt modelId="{83E147DF-7C5F-7D4F-9E3C-271601F01D31}" type="pres">
      <dgm:prSet presAssocID="{891AEFC0-EA3E-C54E-ACFB-649D45402EF9}" presName="bigChev" presStyleLbl="node1" presStyleIdx="0" presStyleCnt="2"/>
      <dgm:spPr/>
      <dgm:t>
        <a:bodyPr/>
        <a:lstStyle/>
        <a:p>
          <a:endParaRPr lang="ca-ES"/>
        </a:p>
      </dgm:t>
    </dgm:pt>
    <dgm:pt modelId="{D7081F78-3139-2A48-89C3-D4D47F15D0A4}" type="pres">
      <dgm:prSet presAssocID="{891AEFC0-EA3E-C54E-ACFB-649D45402EF9}" presName="vSp" presStyleCnt="0"/>
      <dgm:spPr/>
    </dgm:pt>
    <dgm:pt modelId="{C42210C7-FF9F-194E-B2C4-0CB9246AB6AC}" type="pres">
      <dgm:prSet presAssocID="{BDC670DB-9B8B-814D-886E-84AED20BB768}" presName="horFlow" presStyleCnt="0"/>
      <dgm:spPr/>
    </dgm:pt>
    <dgm:pt modelId="{09758D70-1275-4941-BD28-188F26107973}" type="pres">
      <dgm:prSet presAssocID="{BDC670DB-9B8B-814D-886E-84AED20BB768}" presName="bigChev" presStyleLbl="node1" presStyleIdx="1" presStyleCnt="2"/>
      <dgm:spPr/>
      <dgm:t>
        <a:bodyPr/>
        <a:lstStyle/>
        <a:p>
          <a:endParaRPr lang="ca-ES"/>
        </a:p>
      </dgm:t>
    </dgm:pt>
  </dgm:ptLst>
  <dgm:cxnLst>
    <dgm:cxn modelId="{D0C3CD34-A980-BF4B-A9E8-C47E928CF529}" srcId="{C5E970C8-182C-2942-83BE-225A30AA79BC}" destId="{891AEFC0-EA3E-C54E-ACFB-649D45402EF9}" srcOrd="0" destOrd="0" parTransId="{014F0A5E-0C6F-604E-8740-C20880B51698}" sibTransId="{D9115139-DD97-FF4A-8D61-9A0C87BABB06}"/>
    <dgm:cxn modelId="{273ABA58-B723-E44D-859E-3AC9FF3E15D2}" type="presOf" srcId="{C5E970C8-182C-2942-83BE-225A30AA79BC}" destId="{95E47004-7A9B-3942-BEAE-B14958E16C6A}" srcOrd="0" destOrd="0" presId="urn:microsoft.com/office/officeart/2005/8/layout/lProcess3"/>
    <dgm:cxn modelId="{5436AB0F-00F0-BC4D-8AB6-C8FD29B47DB5}" srcId="{C5E970C8-182C-2942-83BE-225A30AA79BC}" destId="{BDC670DB-9B8B-814D-886E-84AED20BB768}" srcOrd="1" destOrd="0" parTransId="{32A15CF3-0649-C14E-B4FC-8EEC12C4A4CE}" sibTransId="{9224BDF0-CBA8-C945-A282-A594055C06AB}"/>
    <dgm:cxn modelId="{A46753C5-661C-9C4C-830D-70841B9F2EBC}" type="presOf" srcId="{891AEFC0-EA3E-C54E-ACFB-649D45402EF9}" destId="{83E147DF-7C5F-7D4F-9E3C-271601F01D31}" srcOrd="0" destOrd="0" presId="urn:microsoft.com/office/officeart/2005/8/layout/lProcess3"/>
    <dgm:cxn modelId="{19B08EBA-F20E-4E4D-B814-6D0415C5E700}" type="presOf" srcId="{BDC670DB-9B8B-814D-886E-84AED20BB768}" destId="{09758D70-1275-4941-BD28-188F26107973}" srcOrd="0" destOrd="0" presId="urn:microsoft.com/office/officeart/2005/8/layout/lProcess3"/>
    <dgm:cxn modelId="{86CC0E01-EDC3-0741-878E-846245AE0014}" type="presParOf" srcId="{95E47004-7A9B-3942-BEAE-B14958E16C6A}" destId="{F594DAE6-497D-354A-A3C8-8A7D44E7FC97}" srcOrd="0" destOrd="0" presId="urn:microsoft.com/office/officeart/2005/8/layout/lProcess3"/>
    <dgm:cxn modelId="{A5971FD9-0C0F-6746-9EEA-F4045DA81D06}" type="presParOf" srcId="{F594DAE6-497D-354A-A3C8-8A7D44E7FC97}" destId="{83E147DF-7C5F-7D4F-9E3C-271601F01D31}" srcOrd="0" destOrd="0" presId="urn:microsoft.com/office/officeart/2005/8/layout/lProcess3"/>
    <dgm:cxn modelId="{6DB80AA8-8C6A-EB49-A8DB-08750579F06E}" type="presParOf" srcId="{95E47004-7A9B-3942-BEAE-B14958E16C6A}" destId="{D7081F78-3139-2A48-89C3-D4D47F15D0A4}" srcOrd="1" destOrd="0" presId="urn:microsoft.com/office/officeart/2005/8/layout/lProcess3"/>
    <dgm:cxn modelId="{4BF3452B-9325-7547-A9DA-C9108789E2A4}" type="presParOf" srcId="{95E47004-7A9B-3942-BEAE-B14958E16C6A}" destId="{C42210C7-FF9F-194E-B2C4-0CB9246AB6AC}" srcOrd="2" destOrd="0" presId="urn:microsoft.com/office/officeart/2005/8/layout/lProcess3"/>
    <dgm:cxn modelId="{8634F663-250F-C04C-9421-30084DE332EA}" type="presParOf" srcId="{C42210C7-FF9F-194E-B2C4-0CB9246AB6AC}" destId="{09758D70-1275-4941-BD28-188F2610797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A46EEC2-EED3-094E-9FDF-328039B459E2}" type="doc">
      <dgm:prSet loTypeId="urn:microsoft.com/office/officeart/2005/8/layout/bProcess4" loCatId="" qsTypeId="urn:microsoft.com/office/officeart/2005/8/quickstyle/simple4" qsCatId="simple" csTypeId="urn:microsoft.com/office/officeart/2005/8/colors/accent1_2" csCatId="accent1" phldr="1"/>
      <dgm:spPr/>
      <dgm:t>
        <a:bodyPr/>
        <a:lstStyle/>
        <a:p>
          <a:endParaRPr lang="ca-ES"/>
        </a:p>
      </dgm:t>
    </dgm:pt>
    <dgm:pt modelId="{20A930FB-CB9C-5F4E-AF55-4D56CA76DC16}">
      <dgm:prSet/>
      <dgm:spPr/>
      <dgm:t>
        <a:bodyPr/>
        <a:lstStyle/>
        <a:p>
          <a:pPr rtl="0"/>
          <a:r>
            <a:rPr lang="en-AU" b="1" noProof="0" dirty="0" smtClean="0"/>
            <a:t>the ability to understand, express and interpret </a:t>
          </a:r>
          <a:endParaRPr lang="en-AU" noProof="0" dirty="0"/>
        </a:p>
      </dgm:t>
    </dgm:pt>
    <dgm:pt modelId="{35EDF130-2F3E-FA40-A93E-5CBB05682292}" type="parTrans" cxnId="{205D40F8-134E-DA47-B22F-189405023776}">
      <dgm:prSet/>
      <dgm:spPr/>
      <dgm:t>
        <a:bodyPr/>
        <a:lstStyle/>
        <a:p>
          <a:endParaRPr lang="ca-ES"/>
        </a:p>
      </dgm:t>
    </dgm:pt>
    <dgm:pt modelId="{3E80FF6B-6BAC-984A-A81B-649485001440}" type="sibTrans" cxnId="{205D40F8-134E-DA47-B22F-189405023776}">
      <dgm:prSet/>
      <dgm:spPr/>
      <dgm:t>
        <a:bodyPr/>
        <a:lstStyle/>
        <a:p>
          <a:endParaRPr lang="ca-ES"/>
        </a:p>
      </dgm:t>
    </dgm:pt>
    <dgm:pt modelId="{4EC7DD75-CFB5-D845-8825-8F14D1EB4247}">
      <dgm:prSet/>
      <dgm:spPr/>
      <dgm:t>
        <a:bodyPr/>
        <a:lstStyle/>
        <a:p>
          <a:pPr rtl="0"/>
          <a:r>
            <a:rPr lang="en-AU" b="1" noProof="0" smtClean="0"/>
            <a:t>concepts</a:t>
          </a:r>
          <a:endParaRPr lang="en-AU" noProof="0"/>
        </a:p>
      </dgm:t>
    </dgm:pt>
    <dgm:pt modelId="{FFFD510E-EF11-CA43-B1D8-C7B8E344E3EB}" type="parTrans" cxnId="{72B6723F-52A1-8A48-8CAF-EC655CAFB931}">
      <dgm:prSet/>
      <dgm:spPr/>
      <dgm:t>
        <a:bodyPr/>
        <a:lstStyle/>
        <a:p>
          <a:endParaRPr lang="ca-ES"/>
        </a:p>
      </dgm:t>
    </dgm:pt>
    <dgm:pt modelId="{4189D5B3-5650-784B-A6AC-C7CF8835D757}" type="sibTrans" cxnId="{72B6723F-52A1-8A48-8CAF-EC655CAFB931}">
      <dgm:prSet/>
      <dgm:spPr/>
      <dgm:t>
        <a:bodyPr/>
        <a:lstStyle/>
        <a:p>
          <a:endParaRPr lang="ca-ES"/>
        </a:p>
      </dgm:t>
    </dgm:pt>
    <dgm:pt modelId="{81561352-3666-0C44-A876-290C530C4FD4}">
      <dgm:prSet/>
      <dgm:spPr/>
      <dgm:t>
        <a:bodyPr/>
        <a:lstStyle/>
        <a:p>
          <a:pPr rtl="0"/>
          <a:r>
            <a:rPr lang="en-AU" b="1" noProof="0" smtClean="0"/>
            <a:t>thoughts </a:t>
          </a:r>
          <a:endParaRPr lang="en-AU" noProof="0"/>
        </a:p>
      </dgm:t>
    </dgm:pt>
    <dgm:pt modelId="{9B40E4E7-3DD8-D147-B954-DA73C4572033}" type="parTrans" cxnId="{28CD7D01-A110-0846-B0F6-0B2D0BC22CDF}">
      <dgm:prSet/>
      <dgm:spPr/>
      <dgm:t>
        <a:bodyPr/>
        <a:lstStyle/>
        <a:p>
          <a:endParaRPr lang="ca-ES"/>
        </a:p>
      </dgm:t>
    </dgm:pt>
    <dgm:pt modelId="{9E5F0ED1-1631-EB4D-89F4-706AEE08DA22}" type="sibTrans" cxnId="{28CD7D01-A110-0846-B0F6-0B2D0BC22CDF}">
      <dgm:prSet/>
      <dgm:spPr/>
      <dgm:t>
        <a:bodyPr/>
        <a:lstStyle/>
        <a:p>
          <a:endParaRPr lang="ca-ES"/>
        </a:p>
      </dgm:t>
    </dgm:pt>
    <dgm:pt modelId="{827F8B6B-911B-4D4E-BD5B-794A5310C879}">
      <dgm:prSet/>
      <dgm:spPr/>
      <dgm:t>
        <a:bodyPr/>
        <a:lstStyle/>
        <a:p>
          <a:pPr rtl="0"/>
          <a:r>
            <a:rPr lang="en-AU" b="1" noProof="0" smtClean="0"/>
            <a:t>feelings</a:t>
          </a:r>
          <a:endParaRPr lang="en-AU" noProof="0"/>
        </a:p>
      </dgm:t>
    </dgm:pt>
    <dgm:pt modelId="{596DB520-541D-CC44-A4D5-702BAC23986E}" type="parTrans" cxnId="{4B634691-ED0E-6D48-A3BF-B7F5869FB5B9}">
      <dgm:prSet/>
      <dgm:spPr/>
      <dgm:t>
        <a:bodyPr/>
        <a:lstStyle/>
        <a:p>
          <a:endParaRPr lang="ca-ES"/>
        </a:p>
      </dgm:t>
    </dgm:pt>
    <dgm:pt modelId="{61138CEF-F791-1E40-9947-0CE3716FDEED}" type="sibTrans" cxnId="{4B634691-ED0E-6D48-A3BF-B7F5869FB5B9}">
      <dgm:prSet/>
      <dgm:spPr/>
      <dgm:t>
        <a:bodyPr/>
        <a:lstStyle/>
        <a:p>
          <a:endParaRPr lang="ca-ES"/>
        </a:p>
      </dgm:t>
    </dgm:pt>
    <dgm:pt modelId="{2B1AE057-9579-244B-A6F0-FEA38C6EE055}">
      <dgm:prSet/>
      <dgm:spPr/>
      <dgm:t>
        <a:bodyPr/>
        <a:lstStyle/>
        <a:p>
          <a:pPr rtl="0"/>
          <a:r>
            <a:rPr lang="en-AU" b="1" noProof="0" smtClean="0"/>
            <a:t>facts </a:t>
          </a:r>
          <a:endParaRPr lang="en-AU" noProof="0"/>
        </a:p>
      </dgm:t>
    </dgm:pt>
    <dgm:pt modelId="{E41BA351-3CB5-7A46-9D0B-C4DCC53C6105}" type="parTrans" cxnId="{6711565A-BBC6-D545-BE63-03DF2E4235C5}">
      <dgm:prSet/>
      <dgm:spPr/>
      <dgm:t>
        <a:bodyPr/>
        <a:lstStyle/>
        <a:p>
          <a:endParaRPr lang="ca-ES"/>
        </a:p>
      </dgm:t>
    </dgm:pt>
    <dgm:pt modelId="{136DE03A-62ED-4C49-A16A-257D45E0B201}" type="sibTrans" cxnId="{6711565A-BBC6-D545-BE63-03DF2E4235C5}">
      <dgm:prSet/>
      <dgm:spPr/>
      <dgm:t>
        <a:bodyPr/>
        <a:lstStyle/>
        <a:p>
          <a:endParaRPr lang="ca-ES"/>
        </a:p>
      </dgm:t>
    </dgm:pt>
    <dgm:pt modelId="{E03014FE-E999-5148-8B1C-C0A43022D457}">
      <dgm:prSet/>
      <dgm:spPr/>
      <dgm:t>
        <a:bodyPr/>
        <a:lstStyle/>
        <a:p>
          <a:pPr rtl="0"/>
          <a:r>
            <a:rPr lang="en-AU" b="1" noProof="0" smtClean="0"/>
            <a:t>opinions </a:t>
          </a:r>
          <a:endParaRPr lang="en-AU" noProof="0"/>
        </a:p>
      </dgm:t>
    </dgm:pt>
    <dgm:pt modelId="{8426F10A-6CA3-F742-A952-C3859B95C885}" type="parTrans" cxnId="{BBEEDFAE-FAE0-E04A-A3A3-73C6FEFAC495}">
      <dgm:prSet/>
      <dgm:spPr/>
      <dgm:t>
        <a:bodyPr/>
        <a:lstStyle/>
        <a:p>
          <a:endParaRPr lang="ca-ES"/>
        </a:p>
      </dgm:t>
    </dgm:pt>
    <dgm:pt modelId="{DE8BE770-5DA8-E84B-8736-3F7407E50116}" type="sibTrans" cxnId="{BBEEDFAE-FAE0-E04A-A3A3-73C6FEFAC495}">
      <dgm:prSet/>
      <dgm:spPr/>
      <dgm:t>
        <a:bodyPr/>
        <a:lstStyle/>
        <a:p>
          <a:endParaRPr lang="ca-ES"/>
        </a:p>
      </dgm:t>
    </dgm:pt>
    <dgm:pt modelId="{567FFF83-6642-9D40-A587-E7C4D7435F0F}">
      <dgm:prSet/>
      <dgm:spPr/>
      <dgm:t>
        <a:bodyPr/>
        <a:lstStyle/>
        <a:p>
          <a:pPr rtl="0"/>
          <a:r>
            <a:rPr lang="en-AU" b="1" noProof="0" smtClean="0"/>
            <a:t>in both oral and written form</a:t>
          </a:r>
          <a:endParaRPr lang="en-AU" noProof="0"/>
        </a:p>
      </dgm:t>
    </dgm:pt>
    <dgm:pt modelId="{C748E46F-7161-8743-8621-04946AEC1060}" type="parTrans" cxnId="{D9EA1432-0460-A542-B694-FA4C89B97E83}">
      <dgm:prSet/>
      <dgm:spPr/>
      <dgm:t>
        <a:bodyPr/>
        <a:lstStyle/>
        <a:p>
          <a:endParaRPr lang="ca-ES"/>
        </a:p>
      </dgm:t>
    </dgm:pt>
    <dgm:pt modelId="{638FCDF2-9177-AA4E-933A-3BE8F4871907}" type="sibTrans" cxnId="{D9EA1432-0460-A542-B694-FA4C89B97E83}">
      <dgm:prSet/>
      <dgm:spPr/>
      <dgm:t>
        <a:bodyPr/>
        <a:lstStyle/>
        <a:p>
          <a:endParaRPr lang="ca-ES"/>
        </a:p>
      </dgm:t>
    </dgm:pt>
    <dgm:pt modelId="{31949B07-F723-AD4C-B546-1F8FB5502732}">
      <dgm:prSet/>
      <dgm:spPr/>
      <dgm:t>
        <a:bodyPr/>
        <a:lstStyle/>
        <a:p>
          <a:pPr rtl="0"/>
          <a:r>
            <a:rPr lang="en-AU" b="1" noProof="0" smtClean="0"/>
            <a:t>in an appropriate range of societal and cultural contexts according to one’s wants or needs</a:t>
          </a:r>
          <a:endParaRPr lang="en-AU" noProof="0"/>
        </a:p>
      </dgm:t>
    </dgm:pt>
    <dgm:pt modelId="{3A002D71-7231-E949-B2A5-C4F7352C844A}" type="parTrans" cxnId="{215A3A35-B406-0341-BFA1-498FED3F5E0F}">
      <dgm:prSet/>
      <dgm:spPr/>
      <dgm:t>
        <a:bodyPr/>
        <a:lstStyle/>
        <a:p>
          <a:endParaRPr lang="ca-ES"/>
        </a:p>
      </dgm:t>
    </dgm:pt>
    <dgm:pt modelId="{DCB15586-BEF7-9749-835A-F705C0E62DAF}" type="sibTrans" cxnId="{215A3A35-B406-0341-BFA1-498FED3F5E0F}">
      <dgm:prSet/>
      <dgm:spPr/>
      <dgm:t>
        <a:bodyPr/>
        <a:lstStyle/>
        <a:p>
          <a:endParaRPr lang="ca-ES"/>
        </a:p>
      </dgm:t>
    </dgm:pt>
    <dgm:pt modelId="{502DF997-650D-5F44-B56F-3214BFD5A2C7}">
      <dgm:prSet/>
      <dgm:spPr/>
      <dgm:t>
        <a:bodyPr/>
        <a:lstStyle/>
        <a:p>
          <a:pPr rtl="0"/>
          <a:r>
            <a:rPr lang="en-AU" b="1" noProof="0" smtClean="0"/>
            <a:t>in education and training,</a:t>
          </a:r>
          <a:endParaRPr lang="en-AU" noProof="0"/>
        </a:p>
      </dgm:t>
    </dgm:pt>
    <dgm:pt modelId="{86313581-0E44-8D44-85B6-BD1D1D6E6E05}" type="parTrans" cxnId="{2A38A0A3-90B7-BB49-B240-CC13254D4691}">
      <dgm:prSet/>
      <dgm:spPr/>
      <dgm:t>
        <a:bodyPr/>
        <a:lstStyle/>
        <a:p>
          <a:endParaRPr lang="ca-ES"/>
        </a:p>
      </dgm:t>
    </dgm:pt>
    <dgm:pt modelId="{DD61DEEE-10C6-9C4D-87D3-11BDA14C48F2}" type="sibTrans" cxnId="{2A38A0A3-90B7-BB49-B240-CC13254D4691}">
      <dgm:prSet/>
      <dgm:spPr/>
      <dgm:t>
        <a:bodyPr/>
        <a:lstStyle/>
        <a:p>
          <a:endParaRPr lang="ca-ES"/>
        </a:p>
      </dgm:t>
    </dgm:pt>
    <dgm:pt modelId="{AAF81F91-A1C3-6D40-B1D9-CC186C745FC1}">
      <dgm:prSet/>
      <dgm:spPr/>
      <dgm:t>
        <a:bodyPr/>
        <a:lstStyle/>
        <a:p>
          <a:pPr rtl="0"/>
          <a:r>
            <a:rPr lang="en-AU" b="1" noProof="0" smtClean="0"/>
            <a:t>Work </a:t>
          </a:r>
          <a:endParaRPr lang="en-AU" noProof="0"/>
        </a:p>
      </dgm:t>
    </dgm:pt>
    <dgm:pt modelId="{5FD5C2A5-F050-7148-B0CE-78EA07E97137}" type="parTrans" cxnId="{3D392DEB-6FA7-8243-A775-16E23F8BFC9A}">
      <dgm:prSet/>
      <dgm:spPr/>
      <dgm:t>
        <a:bodyPr/>
        <a:lstStyle/>
        <a:p>
          <a:endParaRPr lang="ca-ES"/>
        </a:p>
      </dgm:t>
    </dgm:pt>
    <dgm:pt modelId="{C4F34EE1-3634-B047-AD95-E2C7E4B879F0}" type="sibTrans" cxnId="{3D392DEB-6FA7-8243-A775-16E23F8BFC9A}">
      <dgm:prSet/>
      <dgm:spPr/>
      <dgm:t>
        <a:bodyPr/>
        <a:lstStyle/>
        <a:p>
          <a:endParaRPr lang="ca-ES"/>
        </a:p>
      </dgm:t>
    </dgm:pt>
    <dgm:pt modelId="{1D3D66CA-7409-3F45-991E-AD78FC9D8B0A}">
      <dgm:prSet/>
      <dgm:spPr/>
      <dgm:t>
        <a:bodyPr/>
        <a:lstStyle/>
        <a:p>
          <a:pPr rtl="0"/>
          <a:r>
            <a:rPr lang="en-AU" b="1" noProof="0" smtClean="0"/>
            <a:t>Home</a:t>
          </a:r>
          <a:endParaRPr lang="en-AU" noProof="0"/>
        </a:p>
      </dgm:t>
    </dgm:pt>
    <dgm:pt modelId="{64E04742-8DDE-C44D-9C73-A2EF8B2183D6}" type="parTrans" cxnId="{EB81E5EA-040C-1F41-AE85-A785C5B387B5}">
      <dgm:prSet/>
      <dgm:spPr/>
      <dgm:t>
        <a:bodyPr/>
        <a:lstStyle/>
        <a:p>
          <a:endParaRPr lang="ca-ES"/>
        </a:p>
      </dgm:t>
    </dgm:pt>
    <dgm:pt modelId="{9C5F3705-39A0-264B-8DE0-E1FDCB4B2C03}" type="sibTrans" cxnId="{EB81E5EA-040C-1F41-AE85-A785C5B387B5}">
      <dgm:prSet/>
      <dgm:spPr/>
      <dgm:t>
        <a:bodyPr/>
        <a:lstStyle/>
        <a:p>
          <a:endParaRPr lang="ca-ES"/>
        </a:p>
      </dgm:t>
    </dgm:pt>
    <dgm:pt modelId="{CFE02A53-48E1-5E45-937E-327B6D5FD2BC}">
      <dgm:prSet/>
      <dgm:spPr/>
      <dgm:t>
        <a:bodyPr/>
        <a:lstStyle/>
        <a:p>
          <a:pPr rtl="0"/>
          <a:r>
            <a:rPr lang="en-AU" b="1" noProof="0" smtClean="0"/>
            <a:t>Leisure</a:t>
          </a:r>
          <a:endParaRPr lang="en-AU" noProof="0"/>
        </a:p>
      </dgm:t>
    </dgm:pt>
    <dgm:pt modelId="{483E4D1F-60BF-7B40-9ECD-4205BA6E1C86}" type="parTrans" cxnId="{CE6BEB0A-7473-BA43-814F-D2CE0922503F}">
      <dgm:prSet/>
      <dgm:spPr/>
      <dgm:t>
        <a:bodyPr/>
        <a:lstStyle/>
        <a:p>
          <a:endParaRPr lang="ca-ES"/>
        </a:p>
      </dgm:t>
    </dgm:pt>
    <dgm:pt modelId="{E12393A9-F1FB-A746-9542-2163586C0B17}" type="sibTrans" cxnId="{CE6BEB0A-7473-BA43-814F-D2CE0922503F}">
      <dgm:prSet/>
      <dgm:spPr/>
      <dgm:t>
        <a:bodyPr/>
        <a:lstStyle/>
        <a:p>
          <a:endParaRPr lang="ca-ES"/>
        </a:p>
      </dgm:t>
    </dgm:pt>
    <dgm:pt modelId="{F2DAF36A-A2FC-6543-9158-6CEA90C27940}">
      <dgm:prSet/>
      <dgm:spPr/>
      <dgm:t>
        <a:bodyPr/>
        <a:lstStyle/>
        <a:p>
          <a:pPr rtl="0"/>
          <a:r>
            <a:rPr lang="en-AU" b="1" noProof="0" smtClean="0"/>
            <a:t>skills</a:t>
          </a:r>
          <a:endParaRPr lang="en-AU" noProof="0"/>
        </a:p>
      </dgm:t>
    </dgm:pt>
    <dgm:pt modelId="{AD2E281D-95DC-D740-8DEF-EF2032414CB1}" type="parTrans" cxnId="{C39EE372-893D-5B4F-8EEB-CDE6B5D5216F}">
      <dgm:prSet/>
      <dgm:spPr/>
      <dgm:t>
        <a:bodyPr/>
        <a:lstStyle/>
        <a:p>
          <a:endParaRPr lang="ca-ES"/>
        </a:p>
      </dgm:t>
    </dgm:pt>
    <dgm:pt modelId="{1130550B-3D05-AA43-A1A5-EA2FB9F92BDB}" type="sibTrans" cxnId="{C39EE372-893D-5B4F-8EEB-CDE6B5D5216F}">
      <dgm:prSet/>
      <dgm:spPr/>
      <dgm:t>
        <a:bodyPr/>
        <a:lstStyle/>
        <a:p>
          <a:endParaRPr lang="ca-ES"/>
        </a:p>
      </dgm:t>
    </dgm:pt>
    <dgm:pt modelId="{3D4C0067-0E71-7A44-B5B3-588138C8ADA1}">
      <dgm:prSet/>
      <dgm:spPr/>
      <dgm:t>
        <a:bodyPr/>
        <a:lstStyle/>
        <a:p>
          <a:pPr rtl="0"/>
          <a:r>
            <a:rPr lang="en-AU" b="1" noProof="0" smtClean="0"/>
            <a:t>Mediation</a:t>
          </a:r>
          <a:endParaRPr lang="en-AU" noProof="0"/>
        </a:p>
      </dgm:t>
    </dgm:pt>
    <dgm:pt modelId="{501B8B99-272C-A44D-A320-12C102A62FD3}" type="parTrans" cxnId="{04CEF7BC-EA3E-A14E-B8F6-B664472D48E9}">
      <dgm:prSet/>
      <dgm:spPr/>
      <dgm:t>
        <a:bodyPr/>
        <a:lstStyle/>
        <a:p>
          <a:endParaRPr lang="ca-ES"/>
        </a:p>
      </dgm:t>
    </dgm:pt>
    <dgm:pt modelId="{09734B63-065B-D045-9E0D-8E2E57FD931A}" type="sibTrans" cxnId="{04CEF7BC-EA3E-A14E-B8F6-B664472D48E9}">
      <dgm:prSet/>
      <dgm:spPr/>
      <dgm:t>
        <a:bodyPr/>
        <a:lstStyle/>
        <a:p>
          <a:endParaRPr lang="ca-ES"/>
        </a:p>
      </dgm:t>
    </dgm:pt>
    <dgm:pt modelId="{0B9C0EEB-C35B-FA4B-ADDE-25694AC090C0}">
      <dgm:prSet/>
      <dgm:spPr/>
      <dgm:t>
        <a:bodyPr/>
        <a:lstStyle/>
        <a:p>
          <a:pPr rtl="0"/>
          <a:r>
            <a:rPr lang="en-AU" b="1" noProof="0" smtClean="0"/>
            <a:t>intercultural understanding </a:t>
          </a:r>
          <a:endParaRPr lang="en-AU" noProof="0"/>
        </a:p>
      </dgm:t>
    </dgm:pt>
    <dgm:pt modelId="{0EB351EB-82A1-8C46-A4EC-716D3E5CF3CD}" type="parTrans" cxnId="{BB034327-8499-A544-86A4-6FB61348BCDD}">
      <dgm:prSet/>
      <dgm:spPr/>
      <dgm:t>
        <a:bodyPr/>
        <a:lstStyle/>
        <a:p>
          <a:endParaRPr lang="ca-ES"/>
        </a:p>
      </dgm:t>
    </dgm:pt>
    <dgm:pt modelId="{B7629507-5B5F-D747-A27B-61A7B2A7759B}" type="sibTrans" cxnId="{BB034327-8499-A544-86A4-6FB61348BCDD}">
      <dgm:prSet/>
      <dgm:spPr/>
      <dgm:t>
        <a:bodyPr/>
        <a:lstStyle/>
        <a:p>
          <a:endParaRPr lang="ca-ES"/>
        </a:p>
      </dgm:t>
    </dgm:pt>
    <dgm:pt modelId="{79CA8CE0-6F63-564F-A51F-B4ADEAF07496}" type="pres">
      <dgm:prSet presAssocID="{1A46EEC2-EED3-094E-9FDF-328039B459E2}" presName="Name0" presStyleCnt="0">
        <dgm:presLayoutVars>
          <dgm:dir/>
          <dgm:resizeHandles/>
        </dgm:presLayoutVars>
      </dgm:prSet>
      <dgm:spPr/>
      <dgm:t>
        <a:bodyPr/>
        <a:lstStyle/>
        <a:p>
          <a:endParaRPr lang="ca-ES"/>
        </a:p>
      </dgm:t>
    </dgm:pt>
    <dgm:pt modelId="{32C00DDE-7178-DB49-910D-41B1D3870AA5}" type="pres">
      <dgm:prSet presAssocID="{20A930FB-CB9C-5F4E-AF55-4D56CA76DC16}" presName="compNode" presStyleCnt="0"/>
      <dgm:spPr/>
    </dgm:pt>
    <dgm:pt modelId="{6C2A99AB-CB08-D642-8A82-6DB67F298E36}" type="pres">
      <dgm:prSet presAssocID="{20A930FB-CB9C-5F4E-AF55-4D56CA76DC16}" presName="dummyConnPt" presStyleCnt="0"/>
      <dgm:spPr/>
    </dgm:pt>
    <dgm:pt modelId="{10D7D70D-0888-F649-B73C-EB19E331B62D}" type="pres">
      <dgm:prSet presAssocID="{20A930FB-CB9C-5F4E-AF55-4D56CA76DC16}" presName="node" presStyleLbl="node1" presStyleIdx="0" presStyleCnt="4">
        <dgm:presLayoutVars>
          <dgm:bulletEnabled val="1"/>
        </dgm:presLayoutVars>
      </dgm:prSet>
      <dgm:spPr/>
      <dgm:t>
        <a:bodyPr/>
        <a:lstStyle/>
        <a:p>
          <a:endParaRPr lang="ca-ES"/>
        </a:p>
      </dgm:t>
    </dgm:pt>
    <dgm:pt modelId="{88823AAD-F185-9943-BFB7-DAE65B4D19A3}" type="pres">
      <dgm:prSet presAssocID="{3E80FF6B-6BAC-984A-A81B-649485001440}" presName="sibTrans" presStyleLbl="bgSibTrans2D1" presStyleIdx="0" presStyleCnt="3"/>
      <dgm:spPr/>
      <dgm:t>
        <a:bodyPr/>
        <a:lstStyle/>
        <a:p>
          <a:endParaRPr lang="ca-ES"/>
        </a:p>
      </dgm:t>
    </dgm:pt>
    <dgm:pt modelId="{FE9B8198-5F4D-9A4E-B7CE-22A258475B74}" type="pres">
      <dgm:prSet presAssocID="{567FFF83-6642-9D40-A587-E7C4D7435F0F}" presName="compNode" presStyleCnt="0"/>
      <dgm:spPr/>
    </dgm:pt>
    <dgm:pt modelId="{EC9DC88A-6FF1-6447-97A8-6682BD3CFABF}" type="pres">
      <dgm:prSet presAssocID="{567FFF83-6642-9D40-A587-E7C4D7435F0F}" presName="dummyConnPt" presStyleCnt="0"/>
      <dgm:spPr/>
    </dgm:pt>
    <dgm:pt modelId="{39A9A771-F530-2847-BA77-85D942B17AFC}" type="pres">
      <dgm:prSet presAssocID="{567FFF83-6642-9D40-A587-E7C4D7435F0F}" presName="node" presStyleLbl="node1" presStyleIdx="1" presStyleCnt="4">
        <dgm:presLayoutVars>
          <dgm:bulletEnabled val="1"/>
        </dgm:presLayoutVars>
      </dgm:prSet>
      <dgm:spPr/>
      <dgm:t>
        <a:bodyPr/>
        <a:lstStyle/>
        <a:p>
          <a:endParaRPr lang="ca-ES"/>
        </a:p>
      </dgm:t>
    </dgm:pt>
    <dgm:pt modelId="{F7EB96BB-5CB8-8145-861F-2097EF4EC7B0}" type="pres">
      <dgm:prSet presAssocID="{638FCDF2-9177-AA4E-933A-3BE8F4871907}" presName="sibTrans" presStyleLbl="bgSibTrans2D1" presStyleIdx="1" presStyleCnt="3"/>
      <dgm:spPr/>
      <dgm:t>
        <a:bodyPr/>
        <a:lstStyle/>
        <a:p>
          <a:endParaRPr lang="ca-ES"/>
        </a:p>
      </dgm:t>
    </dgm:pt>
    <dgm:pt modelId="{C37259A0-C1D2-0F47-BC91-0DA62C0EA4BE}" type="pres">
      <dgm:prSet presAssocID="{31949B07-F723-AD4C-B546-1F8FB5502732}" presName="compNode" presStyleCnt="0"/>
      <dgm:spPr/>
    </dgm:pt>
    <dgm:pt modelId="{366D27D4-BBC2-CE40-95D2-2A305DD0C421}" type="pres">
      <dgm:prSet presAssocID="{31949B07-F723-AD4C-B546-1F8FB5502732}" presName="dummyConnPt" presStyleCnt="0"/>
      <dgm:spPr/>
    </dgm:pt>
    <dgm:pt modelId="{B5757F92-4769-8C40-94B8-38711C6BDA07}" type="pres">
      <dgm:prSet presAssocID="{31949B07-F723-AD4C-B546-1F8FB5502732}" presName="node" presStyleLbl="node1" presStyleIdx="2" presStyleCnt="4">
        <dgm:presLayoutVars>
          <dgm:bulletEnabled val="1"/>
        </dgm:presLayoutVars>
      </dgm:prSet>
      <dgm:spPr/>
      <dgm:t>
        <a:bodyPr/>
        <a:lstStyle/>
        <a:p>
          <a:endParaRPr lang="ca-ES"/>
        </a:p>
      </dgm:t>
    </dgm:pt>
    <dgm:pt modelId="{F91B6A7B-AAE3-8F40-A664-4B4E35E6C1CC}" type="pres">
      <dgm:prSet presAssocID="{DCB15586-BEF7-9749-835A-F705C0E62DAF}" presName="sibTrans" presStyleLbl="bgSibTrans2D1" presStyleIdx="2" presStyleCnt="3"/>
      <dgm:spPr/>
      <dgm:t>
        <a:bodyPr/>
        <a:lstStyle/>
        <a:p>
          <a:endParaRPr lang="ca-ES"/>
        </a:p>
      </dgm:t>
    </dgm:pt>
    <dgm:pt modelId="{9F8C9691-5152-5A44-B071-F0BEA128E041}" type="pres">
      <dgm:prSet presAssocID="{F2DAF36A-A2FC-6543-9158-6CEA90C27940}" presName="compNode" presStyleCnt="0"/>
      <dgm:spPr/>
    </dgm:pt>
    <dgm:pt modelId="{E0C8B692-9DE5-1C48-A64F-5C6352345117}" type="pres">
      <dgm:prSet presAssocID="{F2DAF36A-A2FC-6543-9158-6CEA90C27940}" presName="dummyConnPt" presStyleCnt="0"/>
      <dgm:spPr/>
    </dgm:pt>
    <dgm:pt modelId="{3CC4641B-0BC7-3445-BC33-4E6D2F8FE346}" type="pres">
      <dgm:prSet presAssocID="{F2DAF36A-A2FC-6543-9158-6CEA90C27940}" presName="node" presStyleLbl="node1" presStyleIdx="3" presStyleCnt="4">
        <dgm:presLayoutVars>
          <dgm:bulletEnabled val="1"/>
        </dgm:presLayoutVars>
      </dgm:prSet>
      <dgm:spPr/>
      <dgm:t>
        <a:bodyPr/>
        <a:lstStyle/>
        <a:p>
          <a:endParaRPr lang="ca-ES"/>
        </a:p>
      </dgm:t>
    </dgm:pt>
  </dgm:ptLst>
  <dgm:cxnLst>
    <dgm:cxn modelId="{BB034327-8499-A544-86A4-6FB61348BCDD}" srcId="{F2DAF36A-A2FC-6543-9158-6CEA90C27940}" destId="{0B9C0EEB-C35B-FA4B-ADDE-25694AC090C0}" srcOrd="1" destOrd="0" parTransId="{0EB351EB-82A1-8C46-A4EC-716D3E5CF3CD}" sibTransId="{B7629507-5B5F-D747-A27B-61A7B2A7759B}"/>
    <dgm:cxn modelId="{C39EE372-893D-5B4F-8EEB-CDE6B5D5216F}" srcId="{1A46EEC2-EED3-094E-9FDF-328039B459E2}" destId="{F2DAF36A-A2FC-6543-9158-6CEA90C27940}" srcOrd="3" destOrd="0" parTransId="{AD2E281D-95DC-D740-8DEF-EF2032414CB1}" sibTransId="{1130550B-3D05-AA43-A1A5-EA2FB9F92BDB}"/>
    <dgm:cxn modelId="{28CD7D01-A110-0846-B0F6-0B2D0BC22CDF}" srcId="{20A930FB-CB9C-5F4E-AF55-4D56CA76DC16}" destId="{81561352-3666-0C44-A876-290C530C4FD4}" srcOrd="1" destOrd="0" parTransId="{9B40E4E7-3DD8-D147-B954-DA73C4572033}" sibTransId="{9E5F0ED1-1631-EB4D-89F4-706AEE08DA22}"/>
    <dgm:cxn modelId="{2153C13C-79A8-D24D-BB4E-486537EE051F}" type="presOf" srcId="{0B9C0EEB-C35B-FA4B-ADDE-25694AC090C0}" destId="{3CC4641B-0BC7-3445-BC33-4E6D2F8FE346}" srcOrd="0" destOrd="2" presId="urn:microsoft.com/office/officeart/2005/8/layout/bProcess4"/>
    <dgm:cxn modelId="{04CEF7BC-EA3E-A14E-B8F6-B664472D48E9}" srcId="{F2DAF36A-A2FC-6543-9158-6CEA90C27940}" destId="{3D4C0067-0E71-7A44-B5B3-588138C8ADA1}" srcOrd="0" destOrd="0" parTransId="{501B8B99-272C-A44D-A320-12C102A62FD3}" sibTransId="{09734B63-065B-D045-9E0D-8E2E57FD931A}"/>
    <dgm:cxn modelId="{6711565A-BBC6-D545-BE63-03DF2E4235C5}" srcId="{20A930FB-CB9C-5F4E-AF55-4D56CA76DC16}" destId="{2B1AE057-9579-244B-A6F0-FEA38C6EE055}" srcOrd="3" destOrd="0" parTransId="{E41BA351-3CB5-7A46-9D0B-C4DCC53C6105}" sibTransId="{136DE03A-62ED-4C49-A16A-257D45E0B201}"/>
    <dgm:cxn modelId="{CE6BEB0A-7473-BA43-814F-D2CE0922503F}" srcId="{31949B07-F723-AD4C-B546-1F8FB5502732}" destId="{CFE02A53-48E1-5E45-937E-327B6D5FD2BC}" srcOrd="3" destOrd="0" parTransId="{483E4D1F-60BF-7B40-9ECD-4205BA6E1C86}" sibTransId="{E12393A9-F1FB-A746-9542-2163586C0B17}"/>
    <dgm:cxn modelId="{74F680B9-3A89-3046-9898-1A8934323790}" type="presOf" srcId="{F2DAF36A-A2FC-6543-9158-6CEA90C27940}" destId="{3CC4641B-0BC7-3445-BC33-4E6D2F8FE346}" srcOrd="0" destOrd="0" presId="urn:microsoft.com/office/officeart/2005/8/layout/bProcess4"/>
    <dgm:cxn modelId="{AAE557D9-DABF-0447-B28E-E330C2ABF56C}" type="presOf" srcId="{502DF997-650D-5F44-B56F-3214BFD5A2C7}" destId="{B5757F92-4769-8C40-94B8-38711C6BDA07}" srcOrd="0" destOrd="1" presId="urn:microsoft.com/office/officeart/2005/8/layout/bProcess4"/>
    <dgm:cxn modelId="{E1B6AEAD-7F1A-A84C-B62D-D96F1CFC87CF}" type="presOf" srcId="{827F8B6B-911B-4D4E-BD5B-794A5310C879}" destId="{10D7D70D-0888-F649-B73C-EB19E331B62D}" srcOrd="0" destOrd="3" presId="urn:microsoft.com/office/officeart/2005/8/layout/bProcess4"/>
    <dgm:cxn modelId="{8478612F-A10A-2045-9280-2B8870BC2387}" type="presOf" srcId="{31949B07-F723-AD4C-B546-1F8FB5502732}" destId="{B5757F92-4769-8C40-94B8-38711C6BDA07}" srcOrd="0" destOrd="0" presId="urn:microsoft.com/office/officeart/2005/8/layout/bProcess4"/>
    <dgm:cxn modelId="{BBEEDFAE-FAE0-E04A-A3A3-73C6FEFAC495}" srcId="{20A930FB-CB9C-5F4E-AF55-4D56CA76DC16}" destId="{E03014FE-E999-5148-8B1C-C0A43022D457}" srcOrd="4" destOrd="0" parTransId="{8426F10A-6CA3-F742-A952-C3859B95C885}" sibTransId="{DE8BE770-5DA8-E84B-8736-3F7407E50116}"/>
    <dgm:cxn modelId="{205D40F8-134E-DA47-B22F-189405023776}" srcId="{1A46EEC2-EED3-094E-9FDF-328039B459E2}" destId="{20A930FB-CB9C-5F4E-AF55-4D56CA76DC16}" srcOrd="0" destOrd="0" parTransId="{35EDF130-2F3E-FA40-A93E-5CBB05682292}" sibTransId="{3E80FF6B-6BAC-984A-A81B-649485001440}"/>
    <dgm:cxn modelId="{27869148-1642-F14B-A6D6-81A7BDFDAE06}" type="presOf" srcId="{2B1AE057-9579-244B-A6F0-FEA38C6EE055}" destId="{10D7D70D-0888-F649-B73C-EB19E331B62D}" srcOrd="0" destOrd="4" presId="urn:microsoft.com/office/officeart/2005/8/layout/bProcess4"/>
    <dgm:cxn modelId="{48208911-C010-064F-A099-481856EE04AD}" type="presOf" srcId="{1A46EEC2-EED3-094E-9FDF-328039B459E2}" destId="{79CA8CE0-6F63-564F-A51F-B4ADEAF07496}" srcOrd="0" destOrd="0" presId="urn:microsoft.com/office/officeart/2005/8/layout/bProcess4"/>
    <dgm:cxn modelId="{EB81E5EA-040C-1F41-AE85-A785C5B387B5}" srcId="{31949B07-F723-AD4C-B546-1F8FB5502732}" destId="{1D3D66CA-7409-3F45-991E-AD78FC9D8B0A}" srcOrd="2" destOrd="0" parTransId="{64E04742-8DDE-C44D-9C73-A2EF8B2183D6}" sibTransId="{9C5F3705-39A0-264B-8DE0-E1FDCB4B2C03}"/>
    <dgm:cxn modelId="{F4B0A888-37C6-A14F-81BE-58ABF3DA2A58}" type="presOf" srcId="{81561352-3666-0C44-A876-290C530C4FD4}" destId="{10D7D70D-0888-F649-B73C-EB19E331B62D}" srcOrd="0" destOrd="2" presId="urn:microsoft.com/office/officeart/2005/8/layout/bProcess4"/>
    <dgm:cxn modelId="{C95F5CB5-63DA-CD40-91BA-81D1349FB1B4}" type="presOf" srcId="{DCB15586-BEF7-9749-835A-F705C0E62DAF}" destId="{F91B6A7B-AAE3-8F40-A664-4B4E35E6C1CC}" srcOrd="0" destOrd="0" presId="urn:microsoft.com/office/officeart/2005/8/layout/bProcess4"/>
    <dgm:cxn modelId="{4B737D32-1210-1348-BE53-8A4D99A3AA1A}" type="presOf" srcId="{638FCDF2-9177-AA4E-933A-3BE8F4871907}" destId="{F7EB96BB-5CB8-8145-861F-2097EF4EC7B0}" srcOrd="0" destOrd="0" presId="urn:microsoft.com/office/officeart/2005/8/layout/bProcess4"/>
    <dgm:cxn modelId="{0BEFC8A7-DC3F-4441-975C-1C574C47D040}" type="presOf" srcId="{3D4C0067-0E71-7A44-B5B3-588138C8ADA1}" destId="{3CC4641B-0BC7-3445-BC33-4E6D2F8FE346}" srcOrd="0" destOrd="1" presId="urn:microsoft.com/office/officeart/2005/8/layout/bProcess4"/>
    <dgm:cxn modelId="{A52C5D71-31B0-0E41-851F-63BB5AA1486D}" type="presOf" srcId="{3E80FF6B-6BAC-984A-A81B-649485001440}" destId="{88823AAD-F185-9943-BFB7-DAE65B4D19A3}" srcOrd="0" destOrd="0" presId="urn:microsoft.com/office/officeart/2005/8/layout/bProcess4"/>
    <dgm:cxn modelId="{B39A4812-7A63-6645-89DF-63DE93569090}" type="presOf" srcId="{AAF81F91-A1C3-6D40-B1D9-CC186C745FC1}" destId="{B5757F92-4769-8C40-94B8-38711C6BDA07}" srcOrd="0" destOrd="2" presId="urn:microsoft.com/office/officeart/2005/8/layout/bProcess4"/>
    <dgm:cxn modelId="{759F973D-D672-324C-87C9-8FC80DDCD234}" type="presOf" srcId="{CFE02A53-48E1-5E45-937E-327B6D5FD2BC}" destId="{B5757F92-4769-8C40-94B8-38711C6BDA07}" srcOrd="0" destOrd="4" presId="urn:microsoft.com/office/officeart/2005/8/layout/bProcess4"/>
    <dgm:cxn modelId="{215A3A35-B406-0341-BFA1-498FED3F5E0F}" srcId="{1A46EEC2-EED3-094E-9FDF-328039B459E2}" destId="{31949B07-F723-AD4C-B546-1F8FB5502732}" srcOrd="2" destOrd="0" parTransId="{3A002D71-7231-E949-B2A5-C4F7352C844A}" sibTransId="{DCB15586-BEF7-9749-835A-F705C0E62DAF}"/>
    <dgm:cxn modelId="{7EB16DEA-C7DA-8C48-B679-7B7F1F87116E}" type="presOf" srcId="{20A930FB-CB9C-5F4E-AF55-4D56CA76DC16}" destId="{10D7D70D-0888-F649-B73C-EB19E331B62D}" srcOrd="0" destOrd="0" presId="urn:microsoft.com/office/officeart/2005/8/layout/bProcess4"/>
    <dgm:cxn modelId="{57C9E7A2-2315-814C-8073-5CF905E1A1BE}" type="presOf" srcId="{4EC7DD75-CFB5-D845-8825-8F14D1EB4247}" destId="{10D7D70D-0888-F649-B73C-EB19E331B62D}" srcOrd="0" destOrd="1" presId="urn:microsoft.com/office/officeart/2005/8/layout/bProcess4"/>
    <dgm:cxn modelId="{72B6723F-52A1-8A48-8CAF-EC655CAFB931}" srcId="{20A930FB-CB9C-5F4E-AF55-4D56CA76DC16}" destId="{4EC7DD75-CFB5-D845-8825-8F14D1EB4247}" srcOrd="0" destOrd="0" parTransId="{FFFD510E-EF11-CA43-B1D8-C7B8E344E3EB}" sibTransId="{4189D5B3-5650-784B-A6AC-C7CF8835D757}"/>
    <dgm:cxn modelId="{75399645-A0C7-FC40-8663-CD54114B5196}" type="presOf" srcId="{567FFF83-6642-9D40-A587-E7C4D7435F0F}" destId="{39A9A771-F530-2847-BA77-85D942B17AFC}" srcOrd="0" destOrd="0" presId="urn:microsoft.com/office/officeart/2005/8/layout/bProcess4"/>
    <dgm:cxn modelId="{3D392DEB-6FA7-8243-A775-16E23F8BFC9A}" srcId="{31949B07-F723-AD4C-B546-1F8FB5502732}" destId="{AAF81F91-A1C3-6D40-B1D9-CC186C745FC1}" srcOrd="1" destOrd="0" parTransId="{5FD5C2A5-F050-7148-B0CE-78EA07E97137}" sibTransId="{C4F34EE1-3634-B047-AD95-E2C7E4B879F0}"/>
    <dgm:cxn modelId="{E5551830-5CD4-B841-8265-33651E9D38EC}" type="presOf" srcId="{1D3D66CA-7409-3F45-991E-AD78FC9D8B0A}" destId="{B5757F92-4769-8C40-94B8-38711C6BDA07}" srcOrd="0" destOrd="3" presId="urn:microsoft.com/office/officeart/2005/8/layout/bProcess4"/>
    <dgm:cxn modelId="{2A38A0A3-90B7-BB49-B240-CC13254D4691}" srcId="{31949B07-F723-AD4C-B546-1F8FB5502732}" destId="{502DF997-650D-5F44-B56F-3214BFD5A2C7}" srcOrd="0" destOrd="0" parTransId="{86313581-0E44-8D44-85B6-BD1D1D6E6E05}" sibTransId="{DD61DEEE-10C6-9C4D-87D3-11BDA14C48F2}"/>
    <dgm:cxn modelId="{4B634691-ED0E-6D48-A3BF-B7F5869FB5B9}" srcId="{20A930FB-CB9C-5F4E-AF55-4D56CA76DC16}" destId="{827F8B6B-911B-4D4E-BD5B-794A5310C879}" srcOrd="2" destOrd="0" parTransId="{596DB520-541D-CC44-A4D5-702BAC23986E}" sibTransId="{61138CEF-F791-1E40-9947-0CE3716FDEED}"/>
    <dgm:cxn modelId="{7BAAF3DE-2A51-3340-A341-8ACA1EC68049}" type="presOf" srcId="{E03014FE-E999-5148-8B1C-C0A43022D457}" destId="{10D7D70D-0888-F649-B73C-EB19E331B62D}" srcOrd="0" destOrd="5" presId="urn:microsoft.com/office/officeart/2005/8/layout/bProcess4"/>
    <dgm:cxn modelId="{D9EA1432-0460-A542-B694-FA4C89B97E83}" srcId="{1A46EEC2-EED3-094E-9FDF-328039B459E2}" destId="{567FFF83-6642-9D40-A587-E7C4D7435F0F}" srcOrd="1" destOrd="0" parTransId="{C748E46F-7161-8743-8621-04946AEC1060}" sibTransId="{638FCDF2-9177-AA4E-933A-3BE8F4871907}"/>
    <dgm:cxn modelId="{399E0080-18F0-B841-8579-A115FFF964E8}" type="presParOf" srcId="{79CA8CE0-6F63-564F-A51F-B4ADEAF07496}" destId="{32C00DDE-7178-DB49-910D-41B1D3870AA5}" srcOrd="0" destOrd="0" presId="urn:microsoft.com/office/officeart/2005/8/layout/bProcess4"/>
    <dgm:cxn modelId="{5543EF2E-EEDD-334A-9D4C-97E418CFF5C1}" type="presParOf" srcId="{32C00DDE-7178-DB49-910D-41B1D3870AA5}" destId="{6C2A99AB-CB08-D642-8A82-6DB67F298E36}" srcOrd="0" destOrd="0" presId="urn:microsoft.com/office/officeart/2005/8/layout/bProcess4"/>
    <dgm:cxn modelId="{3D069865-F26F-A34C-BE78-2B53A67CBAAC}" type="presParOf" srcId="{32C00DDE-7178-DB49-910D-41B1D3870AA5}" destId="{10D7D70D-0888-F649-B73C-EB19E331B62D}" srcOrd="1" destOrd="0" presId="urn:microsoft.com/office/officeart/2005/8/layout/bProcess4"/>
    <dgm:cxn modelId="{251425C2-172F-7545-9C63-48AF929EC26C}" type="presParOf" srcId="{79CA8CE0-6F63-564F-A51F-B4ADEAF07496}" destId="{88823AAD-F185-9943-BFB7-DAE65B4D19A3}" srcOrd="1" destOrd="0" presId="urn:microsoft.com/office/officeart/2005/8/layout/bProcess4"/>
    <dgm:cxn modelId="{52E60B10-9995-6941-B9D7-93B10B47DD16}" type="presParOf" srcId="{79CA8CE0-6F63-564F-A51F-B4ADEAF07496}" destId="{FE9B8198-5F4D-9A4E-B7CE-22A258475B74}" srcOrd="2" destOrd="0" presId="urn:microsoft.com/office/officeart/2005/8/layout/bProcess4"/>
    <dgm:cxn modelId="{1C521F71-7D8E-114C-841C-E2454423D4F1}" type="presParOf" srcId="{FE9B8198-5F4D-9A4E-B7CE-22A258475B74}" destId="{EC9DC88A-6FF1-6447-97A8-6682BD3CFABF}" srcOrd="0" destOrd="0" presId="urn:microsoft.com/office/officeart/2005/8/layout/bProcess4"/>
    <dgm:cxn modelId="{A8668F9F-0602-B74B-ACE4-FE245B9209F6}" type="presParOf" srcId="{FE9B8198-5F4D-9A4E-B7CE-22A258475B74}" destId="{39A9A771-F530-2847-BA77-85D942B17AFC}" srcOrd="1" destOrd="0" presId="urn:microsoft.com/office/officeart/2005/8/layout/bProcess4"/>
    <dgm:cxn modelId="{F2800348-13DC-5044-82AE-DA96BB45A0EF}" type="presParOf" srcId="{79CA8CE0-6F63-564F-A51F-B4ADEAF07496}" destId="{F7EB96BB-5CB8-8145-861F-2097EF4EC7B0}" srcOrd="3" destOrd="0" presId="urn:microsoft.com/office/officeart/2005/8/layout/bProcess4"/>
    <dgm:cxn modelId="{52788DD7-87E1-924B-926E-5D093D456DE4}" type="presParOf" srcId="{79CA8CE0-6F63-564F-A51F-B4ADEAF07496}" destId="{C37259A0-C1D2-0F47-BC91-0DA62C0EA4BE}" srcOrd="4" destOrd="0" presId="urn:microsoft.com/office/officeart/2005/8/layout/bProcess4"/>
    <dgm:cxn modelId="{C8B10587-83BB-AE40-B3D7-3AE7BA17FCC7}" type="presParOf" srcId="{C37259A0-C1D2-0F47-BC91-0DA62C0EA4BE}" destId="{366D27D4-BBC2-CE40-95D2-2A305DD0C421}" srcOrd="0" destOrd="0" presId="urn:microsoft.com/office/officeart/2005/8/layout/bProcess4"/>
    <dgm:cxn modelId="{82CD492E-439B-FB44-9083-ACB537290FAA}" type="presParOf" srcId="{C37259A0-C1D2-0F47-BC91-0DA62C0EA4BE}" destId="{B5757F92-4769-8C40-94B8-38711C6BDA07}" srcOrd="1" destOrd="0" presId="urn:microsoft.com/office/officeart/2005/8/layout/bProcess4"/>
    <dgm:cxn modelId="{26E47827-62FE-9144-92D3-8EED0C0C385D}" type="presParOf" srcId="{79CA8CE0-6F63-564F-A51F-B4ADEAF07496}" destId="{F91B6A7B-AAE3-8F40-A664-4B4E35E6C1CC}" srcOrd="5" destOrd="0" presId="urn:microsoft.com/office/officeart/2005/8/layout/bProcess4"/>
    <dgm:cxn modelId="{B74A4A46-A63A-714B-8740-C271EEBEA2B3}" type="presParOf" srcId="{79CA8CE0-6F63-564F-A51F-B4ADEAF07496}" destId="{9F8C9691-5152-5A44-B071-F0BEA128E041}" srcOrd="6" destOrd="0" presId="urn:microsoft.com/office/officeart/2005/8/layout/bProcess4"/>
    <dgm:cxn modelId="{EC453989-3616-584B-B837-04643D92A119}" type="presParOf" srcId="{9F8C9691-5152-5A44-B071-F0BEA128E041}" destId="{E0C8B692-9DE5-1C48-A64F-5C6352345117}" srcOrd="0" destOrd="0" presId="urn:microsoft.com/office/officeart/2005/8/layout/bProcess4"/>
    <dgm:cxn modelId="{3A362FB1-6070-E542-8D26-03F9D3C64015}" type="presParOf" srcId="{9F8C9691-5152-5A44-B071-F0BEA128E041}" destId="{3CC4641B-0BC7-3445-BC33-4E6D2F8FE34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38B07CC-A7FD-7740-8BB4-213C197C2CC4}" type="doc">
      <dgm:prSet loTypeId="urn:microsoft.com/office/officeart/2005/8/layout/hierarchy4" loCatId="" qsTypeId="urn:microsoft.com/office/officeart/2005/8/quickstyle/simple4" qsCatId="simple" csTypeId="urn:microsoft.com/office/officeart/2005/8/colors/accent1_2" csCatId="accent1"/>
      <dgm:spPr/>
      <dgm:t>
        <a:bodyPr/>
        <a:lstStyle/>
        <a:p>
          <a:endParaRPr lang="ca-ES"/>
        </a:p>
      </dgm:t>
    </dgm:pt>
    <dgm:pt modelId="{143A12C0-893C-4740-B471-68BAC17AF000}">
      <dgm:prSet/>
      <dgm:spPr/>
      <dgm:t>
        <a:bodyPr/>
        <a:lstStyle/>
        <a:p>
          <a:pPr rtl="0"/>
          <a:r>
            <a:rPr lang="es-ES" b="1" smtClean="0"/>
            <a:t>Mathematical competence is the ability to develop and apply mathematical thinking in order to solve a range of problems in everyday situations </a:t>
          </a:r>
          <a:endParaRPr lang="es-ES"/>
        </a:p>
      </dgm:t>
    </dgm:pt>
    <dgm:pt modelId="{DC28633E-3762-9341-B76B-2F0AB668F1D4}" type="parTrans" cxnId="{950BB496-5495-604D-8F5E-FBFA1F25183E}">
      <dgm:prSet/>
      <dgm:spPr/>
      <dgm:t>
        <a:bodyPr/>
        <a:lstStyle/>
        <a:p>
          <a:endParaRPr lang="ca-ES"/>
        </a:p>
      </dgm:t>
    </dgm:pt>
    <dgm:pt modelId="{160F5513-F6B1-7940-89AA-4284135E9D6A}" type="sibTrans" cxnId="{950BB496-5495-604D-8F5E-FBFA1F25183E}">
      <dgm:prSet/>
      <dgm:spPr/>
      <dgm:t>
        <a:bodyPr/>
        <a:lstStyle/>
        <a:p>
          <a:endParaRPr lang="ca-ES"/>
        </a:p>
      </dgm:t>
    </dgm:pt>
    <dgm:pt modelId="{B369DAAB-3EAF-9F4A-876C-C321C270956B}">
      <dgm:prSet/>
      <dgm:spPr/>
      <dgm:t>
        <a:bodyPr/>
        <a:lstStyle/>
        <a:p>
          <a:pPr rtl="0"/>
          <a:r>
            <a:rPr lang="ca-ES" b="1" smtClean="0"/>
            <a:t>Competence in science refers to the ability and willingness to use the body of knowledge and methodology employed to explain the natural world, in order to identify questions and to draw evidence-based conclusions. </a:t>
          </a:r>
          <a:endParaRPr lang="ca-ES"/>
        </a:p>
      </dgm:t>
    </dgm:pt>
    <dgm:pt modelId="{A1C4E58C-4639-EA42-A579-5AF505D84E37}" type="parTrans" cxnId="{7EA6DCEA-ABAA-0B43-B11C-7F79D419F67D}">
      <dgm:prSet/>
      <dgm:spPr/>
      <dgm:t>
        <a:bodyPr/>
        <a:lstStyle/>
        <a:p>
          <a:endParaRPr lang="ca-ES"/>
        </a:p>
      </dgm:t>
    </dgm:pt>
    <dgm:pt modelId="{712FB6D7-CB87-FC4A-925B-12D1E32A185D}" type="sibTrans" cxnId="{7EA6DCEA-ABAA-0B43-B11C-7F79D419F67D}">
      <dgm:prSet/>
      <dgm:spPr/>
      <dgm:t>
        <a:bodyPr/>
        <a:lstStyle/>
        <a:p>
          <a:endParaRPr lang="ca-ES"/>
        </a:p>
      </dgm:t>
    </dgm:pt>
    <dgm:pt modelId="{F4A03C7D-5795-144E-9628-52422D8C10C7}">
      <dgm:prSet/>
      <dgm:spPr/>
      <dgm:t>
        <a:bodyPr/>
        <a:lstStyle/>
        <a:p>
          <a:pPr rtl="0"/>
          <a:r>
            <a:rPr lang="ca-ES" b="1" smtClean="0"/>
            <a:t>Competence in technology is viewed as the application of that knowledge and methodology in response to perceived human wants or needs </a:t>
          </a:r>
          <a:endParaRPr lang="ca-ES"/>
        </a:p>
      </dgm:t>
    </dgm:pt>
    <dgm:pt modelId="{1C2F15E2-3EAB-9940-8B31-192128D4BDF1}" type="parTrans" cxnId="{B09E31F4-B234-484F-9120-2ED5EC59C561}">
      <dgm:prSet/>
      <dgm:spPr/>
      <dgm:t>
        <a:bodyPr/>
        <a:lstStyle/>
        <a:p>
          <a:endParaRPr lang="ca-ES"/>
        </a:p>
      </dgm:t>
    </dgm:pt>
    <dgm:pt modelId="{3D12D4B7-53BD-674B-8D82-9342269FC11E}" type="sibTrans" cxnId="{B09E31F4-B234-484F-9120-2ED5EC59C561}">
      <dgm:prSet/>
      <dgm:spPr/>
      <dgm:t>
        <a:bodyPr/>
        <a:lstStyle/>
        <a:p>
          <a:endParaRPr lang="ca-ES"/>
        </a:p>
      </dgm:t>
    </dgm:pt>
    <dgm:pt modelId="{4DB98245-D1C6-7642-95D3-43B6E29913A2}" type="pres">
      <dgm:prSet presAssocID="{D38B07CC-A7FD-7740-8BB4-213C197C2CC4}" presName="Name0" presStyleCnt="0">
        <dgm:presLayoutVars>
          <dgm:chPref val="1"/>
          <dgm:dir/>
          <dgm:animOne val="branch"/>
          <dgm:animLvl val="lvl"/>
          <dgm:resizeHandles/>
        </dgm:presLayoutVars>
      </dgm:prSet>
      <dgm:spPr/>
      <dgm:t>
        <a:bodyPr/>
        <a:lstStyle/>
        <a:p>
          <a:endParaRPr lang="ca-ES"/>
        </a:p>
      </dgm:t>
    </dgm:pt>
    <dgm:pt modelId="{94C9CC28-CEDE-5945-B0E3-01AF1C652435}" type="pres">
      <dgm:prSet presAssocID="{143A12C0-893C-4740-B471-68BAC17AF000}" presName="vertOne" presStyleCnt="0"/>
      <dgm:spPr/>
    </dgm:pt>
    <dgm:pt modelId="{5121F33A-E57B-B044-AE1F-ABF4D0735F6D}" type="pres">
      <dgm:prSet presAssocID="{143A12C0-893C-4740-B471-68BAC17AF000}" presName="txOne" presStyleLbl="node0" presStyleIdx="0" presStyleCnt="3">
        <dgm:presLayoutVars>
          <dgm:chPref val="3"/>
        </dgm:presLayoutVars>
      </dgm:prSet>
      <dgm:spPr/>
      <dgm:t>
        <a:bodyPr/>
        <a:lstStyle/>
        <a:p>
          <a:endParaRPr lang="ca-ES"/>
        </a:p>
      </dgm:t>
    </dgm:pt>
    <dgm:pt modelId="{AE96F639-CB38-184D-8D31-B406357D1562}" type="pres">
      <dgm:prSet presAssocID="{143A12C0-893C-4740-B471-68BAC17AF000}" presName="horzOne" presStyleCnt="0"/>
      <dgm:spPr/>
    </dgm:pt>
    <dgm:pt modelId="{E83B4BD2-F9C0-9847-9DB6-44AC844A8406}" type="pres">
      <dgm:prSet presAssocID="{160F5513-F6B1-7940-89AA-4284135E9D6A}" presName="sibSpaceOne" presStyleCnt="0"/>
      <dgm:spPr/>
    </dgm:pt>
    <dgm:pt modelId="{45B11D94-DE86-0F4B-9974-72ACC0263D5F}" type="pres">
      <dgm:prSet presAssocID="{B369DAAB-3EAF-9F4A-876C-C321C270956B}" presName="vertOne" presStyleCnt="0"/>
      <dgm:spPr/>
    </dgm:pt>
    <dgm:pt modelId="{8D7C5679-F24F-9446-BC7C-FBFE585E426C}" type="pres">
      <dgm:prSet presAssocID="{B369DAAB-3EAF-9F4A-876C-C321C270956B}" presName="txOne" presStyleLbl="node0" presStyleIdx="1" presStyleCnt="3">
        <dgm:presLayoutVars>
          <dgm:chPref val="3"/>
        </dgm:presLayoutVars>
      </dgm:prSet>
      <dgm:spPr/>
      <dgm:t>
        <a:bodyPr/>
        <a:lstStyle/>
        <a:p>
          <a:endParaRPr lang="ca-ES"/>
        </a:p>
      </dgm:t>
    </dgm:pt>
    <dgm:pt modelId="{119A0518-E195-D544-ABC7-66C5898D5FA5}" type="pres">
      <dgm:prSet presAssocID="{B369DAAB-3EAF-9F4A-876C-C321C270956B}" presName="horzOne" presStyleCnt="0"/>
      <dgm:spPr/>
    </dgm:pt>
    <dgm:pt modelId="{AADC0A81-FBAB-0F4F-9C5C-CFEBA88999E8}" type="pres">
      <dgm:prSet presAssocID="{712FB6D7-CB87-FC4A-925B-12D1E32A185D}" presName="sibSpaceOne" presStyleCnt="0"/>
      <dgm:spPr/>
    </dgm:pt>
    <dgm:pt modelId="{446A832E-3DC0-C149-BD59-6B14155C71CB}" type="pres">
      <dgm:prSet presAssocID="{F4A03C7D-5795-144E-9628-52422D8C10C7}" presName="vertOne" presStyleCnt="0"/>
      <dgm:spPr/>
    </dgm:pt>
    <dgm:pt modelId="{CD82786F-C11F-C34E-9B6A-20AC3A8FDED3}" type="pres">
      <dgm:prSet presAssocID="{F4A03C7D-5795-144E-9628-52422D8C10C7}" presName="txOne" presStyleLbl="node0" presStyleIdx="2" presStyleCnt="3">
        <dgm:presLayoutVars>
          <dgm:chPref val="3"/>
        </dgm:presLayoutVars>
      </dgm:prSet>
      <dgm:spPr/>
      <dgm:t>
        <a:bodyPr/>
        <a:lstStyle/>
        <a:p>
          <a:endParaRPr lang="ca-ES"/>
        </a:p>
      </dgm:t>
    </dgm:pt>
    <dgm:pt modelId="{035053B9-6FE3-494B-BF8E-A5E026AF0932}" type="pres">
      <dgm:prSet presAssocID="{F4A03C7D-5795-144E-9628-52422D8C10C7}" presName="horzOne" presStyleCnt="0"/>
      <dgm:spPr/>
    </dgm:pt>
  </dgm:ptLst>
  <dgm:cxnLst>
    <dgm:cxn modelId="{1C2ADCD8-B31E-AF4E-A967-45330F8CF033}" type="presOf" srcId="{143A12C0-893C-4740-B471-68BAC17AF000}" destId="{5121F33A-E57B-B044-AE1F-ABF4D0735F6D}" srcOrd="0" destOrd="0" presId="urn:microsoft.com/office/officeart/2005/8/layout/hierarchy4"/>
    <dgm:cxn modelId="{7EA6DCEA-ABAA-0B43-B11C-7F79D419F67D}" srcId="{D38B07CC-A7FD-7740-8BB4-213C197C2CC4}" destId="{B369DAAB-3EAF-9F4A-876C-C321C270956B}" srcOrd="1" destOrd="0" parTransId="{A1C4E58C-4639-EA42-A579-5AF505D84E37}" sibTransId="{712FB6D7-CB87-FC4A-925B-12D1E32A185D}"/>
    <dgm:cxn modelId="{950BB496-5495-604D-8F5E-FBFA1F25183E}" srcId="{D38B07CC-A7FD-7740-8BB4-213C197C2CC4}" destId="{143A12C0-893C-4740-B471-68BAC17AF000}" srcOrd="0" destOrd="0" parTransId="{DC28633E-3762-9341-B76B-2F0AB668F1D4}" sibTransId="{160F5513-F6B1-7940-89AA-4284135E9D6A}"/>
    <dgm:cxn modelId="{A85A15C1-9A26-9343-8A7A-EAC433E2FF2F}" type="presOf" srcId="{F4A03C7D-5795-144E-9628-52422D8C10C7}" destId="{CD82786F-C11F-C34E-9B6A-20AC3A8FDED3}" srcOrd="0" destOrd="0" presId="urn:microsoft.com/office/officeart/2005/8/layout/hierarchy4"/>
    <dgm:cxn modelId="{B09E31F4-B234-484F-9120-2ED5EC59C561}" srcId="{D38B07CC-A7FD-7740-8BB4-213C197C2CC4}" destId="{F4A03C7D-5795-144E-9628-52422D8C10C7}" srcOrd="2" destOrd="0" parTransId="{1C2F15E2-3EAB-9940-8B31-192128D4BDF1}" sibTransId="{3D12D4B7-53BD-674B-8D82-9342269FC11E}"/>
    <dgm:cxn modelId="{670BCDBD-F219-E34B-8445-559AF1D271E3}" type="presOf" srcId="{D38B07CC-A7FD-7740-8BB4-213C197C2CC4}" destId="{4DB98245-D1C6-7642-95D3-43B6E29913A2}" srcOrd="0" destOrd="0" presId="urn:microsoft.com/office/officeart/2005/8/layout/hierarchy4"/>
    <dgm:cxn modelId="{D5D36341-A4BF-8A40-83FB-07025CE8A83E}" type="presOf" srcId="{B369DAAB-3EAF-9F4A-876C-C321C270956B}" destId="{8D7C5679-F24F-9446-BC7C-FBFE585E426C}" srcOrd="0" destOrd="0" presId="urn:microsoft.com/office/officeart/2005/8/layout/hierarchy4"/>
    <dgm:cxn modelId="{65EE24A5-F9F6-D047-812D-C6D410E776C8}" type="presParOf" srcId="{4DB98245-D1C6-7642-95D3-43B6E29913A2}" destId="{94C9CC28-CEDE-5945-B0E3-01AF1C652435}" srcOrd="0" destOrd="0" presId="urn:microsoft.com/office/officeart/2005/8/layout/hierarchy4"/>
    <dgm:cxn modelId="{01B2A2C4-1169-B046-A9DC-7AD9D2C2BE2F}" type="presParOf" srcId="{94C9CC28-CEDE-5945-B0E3-01AF1C652435}" destId="{5121F33A-E57B-B044-AE1F-ABF4D0735F6D}" srcOrd="0" destOrd="0" presId="urn:microsoft.com/office/officeart/2005/8/layout/hierarchy4"/>
    <dgm:cxn modelId="{6610747B-563F-4248-9C58-E0D19447A0FB}" type="presParOf" srcId="{94C9CC28-CEDE-5945-B0E3-01AF1C652435}" destId="{AE96F639-CB38-184D-8D31-B406357D1562}" srcOrd="1" destOrd="0" presId="urn:microsoft.com/office/officeart/2005/8/layout/hierarchy4"/>
    <dgm:cxn modelId="{61E015C9-3BCF-F64A-8FAD-BBC0056BB5F1}" type="presParOf" srcId="{4DB98245-D1C6-7642-95D3-43B6E29913A2}" destId="{E83B4BD2-F9C0-9847-9DB6-44AC844A8406}" srcOrd="1" destOrd="0" presId="urn:microsoft.com/office/officeart/2005/8/layout/hierarchy4"/>
    <dgm:cxn modelId="{161351F8-3607-3B44-A948-1D61791BA8D0}" type="presParOf" srcId="{4DB98245-D1C6-7642-95D3-43B6E29913A2}" destId="{45B11D94-DE86-0F4B-9974-72ACC0263D5F}" srcOrd="2" destOrd="0" presId="urn:microsoft.com/office/officeart/2005/8/layout/hierarchy4"/>
    <dgm:cxn modelId="{E5879B11-7303-EF4A-BA4E-99E92EAB91A3}" type="presParOf" srcId="{45B11D94-DE86-0F4B-9974-72ACC0263D5F}" destId="{8D7C5679-F24F-9446-BC7C-FBFE585E426C}" srcOrd="0" destOrd="0" presId="urn:microsoft.com/office/officeart/2005/8/layout/hierarchy4"/>
    <dgm:cxn modelId="{FDB9F062-5F5F-6A4C-9CA3-C04829A4AA07}" type="presParOf" srcId="{45B11D94-DE86-0F4B-9974-72ACC0263D5F}" destId="{119A0518-E195-D544-ABC7-66C5898D5FA5}" srcOrd="1" destOrd="0" presId="urn:microsoft.com/office/officeart/2005/8/layout/hierarchy4"/>
    <dgm:cxn modelId="{9F68A981-9DCE-6B48-A840-E2396B3BBCB4}" type="presParOf" srcId="{4DB98245-D1C6-7642-95D3-43B6E29913A2}" destId="{AADC0A81-FBAB-0F4F-9C5C-CFEBA88999E8}" srcOrd="3" destOrd="0" presId="urn:microsoft.com/office/officeart/2005/8/layout/hierarchy4"/>
    <dgm:cxn modelId="{3B8683E0-139A-CD48-8B91-D6F73A54F1A4}" type="presParOf" srcId="{4DB98245-D1C6-7642-95D3-43B6E29913A2}" destId="{446A832E-3DC0-C149-BD59-6B14155C71CB}" srcOrd="4" destOrd="0" presId="urn:microsoft.com/office/officeart/2005/8/layout/hierarchy4"/>
    <dgm:cxn modelId="{C7B48DB8-505F-2049-AD1F-AD502C504AA6}" type="presParOf" srcId="{446A832E-3DC0-C149-BD59-6B14155C71CB}" destId="{CD82786F-C11F-C34E-9B6A-20AC3A8FDED3}" srcOrd="0" destOrd="0" presId="urn:microsoft.com/office/officeart/2005/8/layout/hierarchy4"/>
    <dgm:cxn modelId="{ED8CA6B6-F95C-0E4C-A938-E0FA8493660C}" type="presParOf" srcId="{446A832E-3DC0-C149-BD59-6B14155C71CB}" destId="{035053B9-6FE3-494B-BF8E-A5E026AF093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385E164-8B71-1D45-903A-BADC6F648537}"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ca-ES"/>
        </a:p>
      </dgm:t>
    </dgm:pt>
    <dgm:pt modelId="{17C2E174-B668-5540-A37F-FE6903A1F64D}">
      <dgm:prSet/>
      <dgm:spPr/>
      <dgm:t>
        <a:bodyPr/>
        <a:lstStyle/>
        <a:p>
          <a:pPr rtl="0"/>
          <a:r>
            <a:rPr lang="en-CA" b="1" noProof="0" dirty="0" smtClean="0"/>
            <a:t>basic skills in ICT </a:t>
          </a:r>
          <a:endParaRPr lang="en-CA" noProof="0" dirty="0"/>
        </a:p>
      </dgm:t>
    </dgm:pt>
    <dgm:pt modelId="{96F2B468-7724-404E-8889-BAC1112D211F}" type="parTrans" cxnId="{8E79FA7A-DC0D-4848-8E8B-F6D4BB1F7DBB}">
      <dgm:prSet/>
      <dgm:spPr/>
      <dgm:t>
        <a:bodyPr/>
        <a:lstStyle/>
        <a:p>
          <a:endParaRPr lang="ca-ES"/>
        </a:p>
      </dgm:t>
    </dgm:pt>
    <dgm:pt modelId="{44821C4A-208F-7643-96F4-7CB8CE82713D}" type="sibTrans" cxnId="{8E79FA7A-DC0D-4848-8E8B-F6D4BB1F7DBB}">
      <dgm:prSet/>
      <dgm:spPr/>
      <dgm:t>
        <a:bodyPr/>
        <a:lstStyle/>
        <a:p>
          <a:endParaRPr lang="ca-ES"/>
        </a:p>
      </dgm:t>
    </dgm:pt>
    <dgm:pt modelId="{804947D0-4150-2746-8DB2-E26526DFE722}">
      <dgm:prSet/>
      <dgm:spPr/>
      <dgm:t>
        <a:bodyPr/>
        <a:lstStyle/>
        <a:p>
          <a:pPr rtl="0"/>
          <a:r>
            <a:rPr lang="en-CA" b="1" noProof="0" dirty="0" smtClean="0"/>
            <a:t>the use of computers to </a:t>
          </a:r>
          <a:endParaRPr lang="en-CA" noProof="0" dirty="0"/>
        </a:p>
      </dgm:t>
    </dgm:pt>
    <dgm:pt modelId="{9C3AF4D5-906E-3144-82FB-1A95703F9A45}" type="parTrans" cxnId="{72C090F0-CFB7-1B41-8390-597C40189547}">
      <dgm:prSet/>
      <dgm:spPr/>
      <dgm:t>
        <a:bodyPr/>
        <a:lstStyle/>
        <a:p>
          <a:endParaRPr lang="ca-ES"/>
        </a:p>
      </dgm:t>
    </dgm:pt>
    <dgm:pt modelId="{E0BDC67E-BCB6-2C4A-B417-5C579D7289B9}" type="sibTrans" cxnId="{72C090F0-CFB7-1B41-8390-597C40189547}">
      <dgm:prSet/>
      <dgm:spPr/>
      <dgm:t>
        <a:bodyPr/>
        <a:lstStyle/>
        <a:p>
          <a:endParaRPr lang="ca-ES"/>
        </a:p>
      </dgm:t>
    </dgm:pt>
    <dgm:pt modelId="{BC0245CD-3E95-EE43-90FF-C8A7ED6344BE}">
      <dgm:prSet/>
      <dgm:spPr/>
      <dgm:t>
        <a:bodyPr/>
        <a:lstStyle/>
        <a:p>
          <a:pPr rtl="0"/>
          <a:r>
            <a:rPr lang="en-CA" b="1" noProof="0" smtClean="0"/>
            <a:t>retrieve</a:t>
          </a:r>
          <a:endParaRPr lang="en-CA" noProof="0"/>
        </a:p>
      </dgm:t>
    </dgm:pt>
    <dgm:pt modelId="{F328D902-BCEC-6F48-95A1-AF25EBABA6F0}" type="parTrans" cxnId="{F954BC16-1987-8D44-9765-1CC5B49D3977}">
      <dgm:prSet/>
      <dgm:spPr/>
      <dgm:t>
        <a:bodyPr/>
        <a:lstStyle/>
        <a:p>
          <a:endParaRPr lang="ca-ES"/>
        </a:p>
      </dgm:t>
    </dgm:pt>
    <dgm:pt modelId="{0A9C5D9D-AEBD-D94E-A4DB-8C8E13677CCE}" type="sibTrans" cxnId="{F954BC16-1987-8D44-9765-1CC5B49D3977}">
      <dgm:prSet/>
      <dgm:spPr/>
      <dgm:t>
        <a:bodyPr/>
        <a:lstStyle/>
        <a:p>
          <a:endParaRPr lang="ca-ES"/>
        </a:p>
      </dgm:t>
    </dgm:pt>
    <dgm:pt modelId="{2AF52A7F-8216-DC4D-84D6-1270A7DE8610}">
      <dgm:prSet/>
      <dgm:spPr/>
      <dgm:t>
        <a:bodyPr/>
        <a:lstStyle/>
        <a:p>
          <a:pPr rtl="0"/>
          <a:r>
            <a:rPr lang="en-CA" b="1" noProof="0" smtClean="0"/>
            <a:t>assess</a:t>
          </a:r>
          <a:endParaRPr lang="en-CA" noProof="0"/>
        </a:p>
      </dgm:t>
    </dgm:pt>
    <dgm:pt modelId="{D797F279-F4E4-C34D-9984-6EB225F49599}" type="parTrans" cxnId="{C8120BB6-B4D4-5D49-9110-B364460E1FB9}">
      <dgm:prSet/>
      <dgm:spPr/>
      <dgm:t>
        <a:bodyPr/>
        <a:lstStyle/>
        <a:p>
          <a:endParaRPr lang="ca-ES"/>
        </a:p>
      </dgm:t>
    </dgm:pt>
    <dgm:pt modelId="{A5CD9E92-AB6C-3640-A242-BEB963DB4BAE}" type="sibTrans" cxnId="{C8120BB6-B4D4-5D49-9110-B364460E1FB9}">
      <dgm:prSet/>
      <dgm:spPr/>
      <dgm:t>
        <a:bodyPr/>
        <a:lstStyle/>
        <a:p>
          <a:endParaRPr lang="ca-ES"/>
        </a:p>
      </dgm:t>
    </dgm:pt>
    <dgm:pt modelId="{3C84ABF9-E50D-2E40-A623-A6A0EE763730}">
      <dgm:prSet/>
      <dgm:spPr/>
      <dgm:t>
        <a:bodyPr/>
        <a:lstStyle/>
        <a:p>
          <a:pPr rtl="0"/>
          <a:r>
            <a:rPr lang="en-CA" b="1" noProof="0" smtClean="0"/>
            <a:t>store </a:t>
          </a:r>
          <a:endParaRPr lang="en-CA" noProof="0"/>
        </a:p>
      </dgm:t>
    </dgm:pt>
    <dgm:pt modelId="{8CF13091-959B-6246-AC61-9C2837FCAC60}" type="parTrans" cxnId="{269E0D07-726F-714B-B79C-83B628B66641}">
      <dgm:prSet/>
      <dgm:spPr/>
      <dgm:t>
        <a:bodyPr/>
        <a:lstStyle/>
        <a:p>
          <a:endParaRPr lang="ca-ES"/>
        </a:p>
      </dgm:t>
    </dgm:pt>
    <dgm:pt modelId="{EE2AE22D-144C-5F40-923E-77D522ECCF25}" type="sibTrans" cxnId="{269E0D07-726F-714B-B79C-83B628B66641}">
      <dgm:prSet/>
      <dgm:spPr/>
      <dgm:t>
        <a:bodyPr/>
        <a:lstStyle/>
        <a:p>
          <a:endParaRPr lang="ca-ES"/>
        </a:p>
      </dgm:t>
    </dgm:pt>
    <dgm:pt modelId="{5AAD8BEB-3C62-A94C-A54F-3980426DC777}">
      <dgm:prSet/>
      <dgm:spPr/>
      <dgm:t>
        <a:bodyPr/>
        <a:lstStyle/>
        <a:p>
          <a:pPr rtl="0"/>
          <a:r>
            <a:rPr lang="en-CA" b="1" noProof="0" smtClean="0"/>
            <a:t>produce </a:t>
          </a:r>
          <a:endParaRPr lang="en-CA" noProof="0"/>
        </a:p>
      </dgm:t>
    </dgm:pt>
    <dgm:pt modelId="{486BF4E9-E47E-3148-8FB8-C1FC7BB359D4}" type="parTrans" cxnId="{2E34E0A8-366B-1142-B0C9-18C3CDF8EA45}">
      <dgm:prSet/>
      <dgm:spPr/>
      <dgm:t>
        <a:bodyPr/>
        <a:lstStyle/>
        <a:p>
          <a:endParaRPr lang="ca-ES"/>
        </a:p>
      </dgm:t>
    </dgm:pt>
    <dgm:pt modelId="{8BD2E7E1-0415-8C4B-9CC0-E66C7933840D}" type="sibTrans" cxnId="{2E34E0A8-366B-1142-B0C9-18C3CDF8EA45}">
      <dgm:prSet/>
      <dgm:spPr/>
      <dgm:t>
        <a:bodyPr/>
        <a:lstStyle/>
        <a:p>
          <a:endParaRPr lang="ca-ES"/>
        </a:p>
      </dgm:t>
    </dgm:pt>
    <dgm:pt modelId="{6253A67C-E498-994B-9E1A-51A0899C0C85}">
      <dgm:prSet/>
      <dgm:spPr/>
      <dgm:t>
        <a:bodyPr/>
        <a:lstStyle/>
        <a:p>
          <a:pPr rtl="0"/>
          <a:r>
            <a:rPr lang="en-CA" b="1" noProof="0" dirty="0" smtClean="0"/>
            <a:t>present </a:t>
          </a:r>
          <a:endParaRPr lang="en-CA" noProof="0" dirty="0"/>
        </a:p>
      </dgm:t>
    </dgm:pt>
    <dgm:pt modelId="{08ADAB8B-EEC5-854C-9FFB-A30235A8FAAE}" type="parTrans" cxnId="{59780A3D-9ED2-304A-9120-AD6D6C39B84D}">
      <dgm:prSet/>
      <dgm:spPr/>
      <dgm:t>
        <a:bodyPr/>
        <a:lstStyle/>
        <a:p>
          <a:endParaRPr lang="ca-ES"/>
        </a:p>
      </dgm:t>
    </dgm:pt>
    <dgm:pt modelId="{476E5C36-63B9-D446-A882-E4DB9A5FCFB8}" type="sibTrans" cxnId="{59780A3D-9ED2-304A-9120-AD6D6C39B84D}">
      <dgm:prSet/>
      <dgm:spPr/>
      <dgm:t>
        <a:bodyPr/>
        <a:lstStyle/>
        <a:p>
          <a:endParaRPr lang="ca-ES"/>
        </a:p>
      </dgm:t>
    </dgm:pt>
    <dgm:pt modelId="{4AB85DDA-384B-7F49-9900-38ECCF1C16B7}">
      <dgm:prSet/>
      <dgm:spPr/>
      <dgm:t>
        <a:bodyPr/>
        <a:lstStyle/>
        <a:p>
          <a:pPr rtl="0"/>
          <a:r>
            <a:rPr lang="en-CA" b="1" noProof="0" smtClean="0"/>
            <a:t>exchange information</a:t>
          </a:r>
          <a:endParaRPr lang="en-CA" noProof="0"/>
        </a:p>
      </dgm:t>
    </dgm:pt>
    <dgm:pt modelId="{94C9F5E1-2CB0-6C4A-A042-56EAA4E2EF49}" type="parTrans" cxnId="{44328877-E2BA-6047-AAFF-56C97339C12E}">
      <dgm:prSet/>
      <dgm:spPr/>
      <dgm:t>
        <a:bodyPr/>
        <a:lstStyle/>
        <a:p>
          <a:endParaRPr lang="ca-ES"/>
        </a:p>
      </dgm:t>
    </dgm:pt>
    <dgm:pt modelId="{19E67248-A38A-B340-981D-42356172CD80}" type="sibTrans" cxnId="{44328877-E2BA-6047-AAFF-56C97339C12E}">
      <dgm:prSet/>
      <dgm:spPr/>
      <dgm:t>
        <a:bodyPr/>
        <a:lstStyle/>
        <a:p>
          <a:endParaRPr lang="ca-ES"/>
        </a:p>
      </dgm:t>
    </dgm:pt>
    <dgm:pt modelId="{61351808-5855-A348-BF67-2CF810E64649}">
      <dgm:prSet/>
      <dgm:spPr/>
      <dgm:t>
        <a:bodyPr/>
        <a:lstStyle/>
        <a:p>
          <a:pPr rtl="0"/>
          <a:r>
            <a:rPr lang="en-CA" b="1" noProof="0" smtClean="0"/>
            <a:t>communicate and participate in collaborative networks via the Internet.</a:t>
          </a:r>
          <a:endParaRPr lang="en-CA" noProof="0"/>
        </a:p>
      </dgm:t>
    </dgm:pt>
    <dgm:pt modelId="{F2629A4E-2A4F-F149-B857-3F336D72DA22}" type="parTrans" cxnId="{8945B34E-4953-AC41-83F3-EC8F9492E932}">
      <dgm:prSet/>
      <dgm:spPr/>
      <dgm:t>
        <a:bodyPr/>
        <a:lstStyle/>
        <a:p>
          <a:endParaRPr lang="ca-ES"/>
        </a:p>
      </dgm:t>
    </dgm:pt>
    <dgm:pt modelId="{10720E7E-507E-6945-82C3-8546F36D5E62}" type="sibTrans" cxnId="{8945B34E-4953-AC41-83F3-EC8F9492E932}">
      <dgm:prSet/>
      <dgm:spPr/>
      <dgm:t>
        <a:bodyPr/>
        <a:lstStyle/>
        <a:p>
          <a:endParaRPr lang="ca-ES"/>
        </a:p>
      </dgm:t>
    </dgm:pt>
    <dgm:pt modelId="{81DD50B9-3AB2-DD49-9990-08F6A151BA0B}" type="pres">
      <dgm:prSet presAssocID="{B385E164-8B71-1D45-903A-BADC6F648537}" presName="diagram" presStyleCnt="0">
        <dgm:presLayoutVars>
          <dgm:chPref val="1"/>
          <dgm:dir/>
          <dgm:animOne val="branch"/>
          <dgm:animLvl val="lvl"/>
          <dgm:resizeHandles/>
        </dgm:presLayoutVars>
      </dgm:prSet>
      <dgm:spPr/>
      <dgm:t>
        <a:bodyPr/>
        <a:lstStyle/>
        <a:p>
          <a:endParaRPr lang="ca-ES"/>
        </a:p>
      </dgm:t>
    </dgm:pt>
    <dgm:pt modelId="{013ED5CE-A356-0643-8425-21D6757A2BFC}" type="pres">
      <dgm:prSet presAssocID="{17C2E174-B668-5540-A37F-FE6903A1F64D}" presName="root" presStyleCnt="0"/>
      <dgm:spPr/>
    </dgm:pt>
    <dgm:pt modelId="{AC1AD6C9-8185-D947-AB8F-5655341334B4}" type="pres">
      <dgm:prSet presAssocID="{17C2E174-B668-5540-A37F-FE6903A1F64D}" presName="rootComposite" presStyleCnt="0"/>
      <dgm:spPr/>
    </dgm:pt>
    <dgm:pt modelId="{2671B5D3-E2F0-D34D-88F0-DED3B87E2F4E}" type="pres">
      <dgm:prSet presAssocID="{17C2E174-B668-5540-A37F-FE6903A1F64D}" presName="rootText" presStyleLbl="node1" presStyleIdx="0" presStyleCnt="1" custScaleX="87893" custScaleY="25246"/>
      <dgm:spPr/>
      <dgm:t>
        <a:bodyPr/>
        <a:lstStyle/>
        <a:p>
          <a:endParaRPr lang="ca-ES"/>
        </a:p>
      </dgm:t>
    </dgm:pt>
    <dgm:pt modelId="{3BCEAB3F-0D89-EA40-9133-9F5C9B87697D}" type="pres">
      <dgm:prSet presAssocID="{17C2E174-B668-5540-A37F-FE6903A1F64D}" presName="rootConnector" presStyleLbl="node1" presStyleIdx="0" presStyleCnt="1"/>
      <dgm:spPr/>
      <dgm:t>
        <a:bodyPr/>
        <a:lstStyle/>
        <a:p>
          <a:endParaRPr lang="ca-ES"/>
        </a:p>
      </dgm:t>
    </dgm:pt>
    <dgm:pt modelId="{33655597-069B-F141-8CB1-2C9435BB00E2}" type="pres">
      <dgm:prSet presAssocID="{17C2E174-B668-5540-A37F-FE6903A1F64D}" presName="childShape" presStyleCnt="0"/>
      <dgm:spPr/>
    </dgm:pt>
    <dgm:pt modelId="{A9BC5122-3D3A-B84D-BF47-43713AF94904}" type="pres">
      <dgm:prSet presAssocID="{9C3AF4D5-906E-3144-82FB-1A95703F9A45}" presName="Name13" presStyleLbl="parChTrans1D2" presStyleIdx="0" presStyleCnt="1"/>
      <dgm:spPr/>
      <dgm:t>
        <a:bodyPr/>
        <a:lstStyle/>
        <a:p>
          <a:endParaRPr lang="ca-ES"/>
        </a:p>
      </dgm:t>
    </dgm:pt>
    <dgm:pt modelId="{8547D793-3ED9-304F-AC3A-35A35DE90638}" type="pres">
      <dgm:prSet presAssocID="{804947D0-4150-2746-8DB2-E26526DFE722}" presName="childText" presStyleLbl="bgAcc1" presStyleIdx="0" presStyleCnt="1" custScaleX="118375" custScaleY="121868">
        <dgm:presLayoutVars>
          <dgm:bulletEnabled val="1"/>
        </dgm:presLayoutVars>
      </dgm:prSet>
      <dgm:spPr/>
      <dgm:t>
        <a:bodyPr/>
        <a:lstStyle/>
        <a:p>
          <a:endParaRPr lang="ca-ES"/>
        </a:p>
      </dgm:t>
    </dgm:pt>
  </dgm:ptLst>
  <dgm:cxnLst>
    <dgm:cxn modelId="{EC174453-0E70-FD42-844F-3EE18DFDA27F}" type="presOf" srcId="{4AB85DDA-384B-7F49-9900-38ECCF1C16B7}" destId="{8547D793-3ED9-304F-AC3A-35A35DE90638}" srcOrd="0" destOrd="6" presId="urn:microsoft.com/office/officeart/2005/8/layout/hierarchy3"/>
    <dgm:cxn modelId="{C281FAA1-F75E-FB49-832E-9ACB87B6359C}" type="presOf" srcId="{5AAD8BEB-3C62-A94C-A54F-3980426DC777}" destId="{8547D793-3ED9-304F-AC3A-35A35DE90638}" srcOrd="0" destOrd="4" presId="urn:microsoft.com/office/officeart/2005/8/layout/hierarchy3"/>
    <dgm:cxn modelId="{8E79FA7A-DC0D-4848-8E8B-F6D4BB1F7DBB}" srcId="{B385E164-8B71-1D45-903A-BADC6F648537}" destId="{17C2E174-B668-5540-A37F-FE6903A1F64D}" srcOrd="0" destOrd="0" parTransId="{96F2B468-7724-404E-8889-BAC1112D211F}" sibTransId="{44821C4A-208F-7643-96F4-7CB8CE82713D}"/>
    <dgm:cxn modelId="{269E0D07-726F-714B-B79C-83B628B66641}" srcId="{804947D0-4150-2746-8DB2-E26526DFE722}" destId="{3C84ABF9-E50D-2E40-A623-A6A0EE763730}" srcOrd="2" destOrd="0" parTransId="{8CF13091-959B-6246-AC61-9C2837FCAC60}" sibTransId="{EE2AE22D-144C-5F40-923E-77D522ECCF25}"/>
    <dgm:cxn modelId="{C23A8DEA-8533-1149-B25A-746F0C15350F}" type="presOf" srcId="{9C3AF4D5-906E-3144-82FB-1A95703F9A45}" destId="{A9BC5122-3D3A-B84D-BF47-43713AF94904}" srcOrd="0" destOrd="0" presId="urn:microsoft.com/office/officeart/2005/8/layout/hierarchy3"/>
    <dgm:cxn modelId="{C8120BB6-B4D4-5D49-9110-B364460E1FB9}" srcId="{804947D0-4150-2746-8DB2-E26526DFE722}" destId="{2AF52A7F-8216-DC4D-84D6-1270A7DE8610}" srcOrd="1" destOrd="0" parTransId="{D797F279-F4E4-C34D-9984-6EB225F49599}" sibTransId="{A5CD9E92-AB6C-3640-A242-BEB963DB4BAE}"/>
    <dgm:cxn modelId="{F954BC16-1987-8D44-9765-1CC5B49D3977}" srcId="{804947D0-4150-2746-8DB2-E26526DFE722}" destId="{BC0245CD-3E95-EE43-90FF-C8A7ED6344BE}" srcOrd="0" destOrd="0" parTransId="{F328D902-BCEC-6F48-95A1-AF25EBABA6F0}" sibTransId="{0A9C5D9D-AEBD-D94E-A4DB-8C8E13677CCE}"/>
    <dgm:cxn modelId="{23683114-F283-164B-9081-3FF077EE42D9}" type="presOf" srcId="{61351808-5855-A348-BF67-2CF810E64649}" destId="{8547D793-3ED9-304F-AC3A-35A35DE90638}" srcOrd="0" destOrd="7" presId="urn:microsoft.com/office/officeart/2005/8/layout/hierarchy3"/>
    <dgm:cxn modelId="{D74C0038-6498-6D40-9F89-3DD331C12BF9}" type="presOf" srcId="{6253A67C-E498-994B-9E1A-51A0899C0C85}" destId="{8547D793-3ED9-304F-AC3A-35A35DE90638}" srcOrd="0" destOrd="5" presId="urn:microsoft.com/office/officeart/2005/8/layout/hierarchy3"/>
    <dgm:cxn modelId="{8945B34E-4953-AC41-83F3-EC8F9492E932}" srcId="{804947D0-4150-2746-8DB2-E26526DFE722}" destId="{61351808-5855-A348-BF67-2CF810E64649}" srcOrd="6" destOrd="0" parTransId="{F2629A4E-2A4F-F149-B857-3F336D72DA22}" sibTransId="{10720E7E-507E-6945-82C3-8546F36D5E62}"/>
    <dgm:cxn modelId="{44328877-E2BA-6047-AAFF-56C97339C12E}" srcId="{804947D0-4150-2746-8DB2-E26526DFE722}" destId="{4AB85DDA-384B-7F49-9900-38ECCF1C16B7}" srcOrd="5" destOrd="0" parTransId="{94C9F5E1-2CB0-6C4A-A042-56EAA4E2EF49}" sibTransId="{19E67248-A38A-B340-981D-42356172CD80}"/>
    <dgm:cxn modelId="{70FDE669-7192-FB43-A6E6-C86D3E009799}" type="presOf" srcId="{804947D0-4150-2746-8DB2-E26526DFE722}" destId="{8547D793-3ED9-304F-AC3A-35A35DE90638}" srcOrd="0" destOrd="0" presId="urn:microsoft.com/office/officeart/2005/8/layout/hierarchy3"/>
    <dgm:cxn modelId="{BF7FF193-F05C-7848-B292-C531591955C8}" type="presOf" srcId="{17C2E174-B668-5540-A37F-FE6903A1F64D}" destId="{2671B5D3-E2F0-D34D-88F0-DED3B87E2F4E}" srcOrd="0" destOrd="0" presId="urn:microsoft.com/office/officeart/2005/8/layout/hierarchy3"/>
    <dgm:cxn modelId="{72C090F0-CFB7-1B41-8390-597C40189547}" srcId="{17C2E174-B668-5540-A37F-FE6903A1F64D}" destId="{804947D0-4150-2746-8DB2-E26526DFE722}" srcOrd="0" destOrd="0" parTransId="{9C3AF4D5-906E-3144-82FB-1A95703F9A45}" sibTransId="{E0BDC67E-BCB6-2C4A-B417-5C579D7289B9}"/>
    <dgm:cxn modelId="{59780A3D-9ED2-304A-9120-AD6D6C39B84D}" srcId="{804947D0-4150-2746-8DB2-E26526DFE722}" destId="{6253A67C-E498-994B-9E1A-51A0899C0C85}" srcOrd="4" destOrd="0" parTransId="{08ADAB8B-EEC5-854C-9FFB-A30235A8FAAE}" sibTransId="{476E5C36-63B9-D446-A882-E4DB9A5FCFB8}"/>
    <dgm:cxn modelId="{2A94082E-207F-2041-8B5D-D68AD63996A1}" type="presOf" srcId="{3C84ABF9-E50D-2E40-A623-A6A0EE763730}" destId="{8547D793-3ED9-304F-AC3A-35A35DE90638}" srcOrd="0" destOrd="3" presId="urn:microsoft.com/office/officeart/2005/8/layout/hierarchy3"/>
    <dgm:cxn modelId="{C2A50DDA-AE75-EA41-A644-E9F0980CACBA}" type="presOf" srcId="{BC0245CD-3E95-EE43-90FF-C8A7ED6344BE}" destId="{8547D793-3ED9-304F-AC3A-35A35DE90638}" srcOrd="0" destOrd="1" presId="urn:microsoft.com/office/officeart/2005/8/layout/hierarchy3"/>
    <dgm:cxn modelId="{AB33D142-592E-C046-B89F-019ADABCB980}" type="presOf" srcId="{2AF52A7F-8216-DC4D-84D6-1270A7DE8610}" destId="{8547D793-3ED9-304F-AC3A-35A35DE90638}" srcOrd="0" destOrd="2" presId="urn:microsoft.com/office/officeart/2005/8/layout/hierarchy3"/>
    <dgm:cxn modelId="{2E34E0A8-366B-1142-B0C9-18C3CDF8EA45}" srcId="{804947D0-4150-2746-8DB2-E26526DFE722}" destId="{5AAD8BEB-3C62-A94C-A54F-3980426DC777}" srcOrd="3" destOrd="0" parTransId="{486BF4E9-E47E-3148-8FB8-C1FC7BB359D4}" sibTransId="{8BD2E7E1-0415-8C4B-9CC0-E66C7933840D}"/>
    <dgm:cxn modelId="{19761569-AF48-C042-93E8-9D146AD4DBDB}" type="presOf" srcId="{17C2E174-B668-5540-A37F-FE6903A1F64D}" destId="{3BCEAB3F-0D89-EA40-9133-9F5C9B87697D}" srcOrd="1" destOrd="0" presId="urn:microsoft.com/office/officeart/2005/8/layout/hierarchy3"/>
    <dgm:cxn modelId="{673A4C87-4EBE-2348-AD28-868E7E42CDB1}" type="presOf" srcId="{B385E164-8B71-1D45-903A-BADC6F648537}" destId="{81DD50B9-3AB2-DD49-9990-08F6A151BA0B}" srcOrd="0" destOrd="0" presId="urn:microsoft.com/office/officeart/2005/8/layout/hierarchy3"/>
    <dgm:cxn modelId="{0B00047C-8278-6C49-BDFA-B9CC871FE243}" type="presParOf" srcId="{81DD50B9-3AB2-DD49-9990-08F6A151BA0B}" destId="{013ED5CE-A356-0643-8425-21D6757A2BFC}" srcOrd="0" destOrd="0" presId="urn:microsoft.com/office/officeart/2005/8/layout/hierarchy3"/>
    <dgm:cxn modelId="{D6C580EB-5528-8045-A660-6E853EB3057C}" type="presParOf" srcId="{013ED5CE-A356-0643-8425-21D6757A2BFC}" destId="{AC1AD6C9-8185-D947-AB8F-5655341334B4}" srcOrd="0" destOrd="0" presId="urn:microsoft.com/office/officeart/2005/8/layout/hierarchy3"/>
    <dgm:cxn modelId="{E78D0CBA-0A97-CE48-8130-AE6C39876FA7}" type="presParOf" srcId="{AC1AD6C9-8185-D947-AB8F-5655341334B4}" destId="{2671B5D3-E2F0-D34D-88F0-DED3B87E2F4E}" srcOrd="0" destOrd="0" presId="urn:microsoft.com/office/officeart/2005/8/layout/hierarchy3"/>
    <dgm:cxn modelId="{9499D2D7-C18D-4E40-BCB4-F35A9079D63A}" type="presParOf" srcId="{AC1AD6C9-8185-D947-AB8F-5655341334B4}" destId="{3BCEAB3F-0D89-EA40-9133-9F5C9B87697D}" srcOrd="1" destOrd="0" presId="urn:microsoft.com/office/officeart/2005/8/layout/hierarchy3"/>
    <dgm:cxn modelId="{0DF1A8EF-E8C1-3C4D-9CE4-1FB047E20A83}" type="presParOf" srcId="{013ED5CE-A356-0643-8425-21D6757A2BFC}" destId="{33655597-069B-F141-8CB1-2C9435BB00E2}" srcOrd="1" destOrd="0" presId="urn:microsoft.com/office/officeart/2005/8/layout/hierarchy3"/>
    <dgm:cxn modelId="{58FF66E9-6DF4-6F4A-A12D-F41387361012}" type="presParOf" srcId="{33655597-069B-F141-8CB1-2C9435BB00E2}" destId="{A9BC5122-3D3A-B84D-BF47-43713AF94904}" srcOrd="0" destOrd="0" presId="urn:microsoft.com/office/officeart/2005/8/layout/hierarchy3"/>
    <dgm:cxn modelId="{5E0CA5BC-F39D-324D-8C02-BB1F95464F7E}" type="presParOf" srcId="{33655597-069B-F141-8CB1-2C9435BB00E2}" destId="{8547D793-3ED9-304F-AC3A-35A35DE9063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EB14204-40B8-D248-BCE1-08072E305D84}" type="doc">
      <dgm:prSet loTypeId="urn:microsoft.com/office/officeart/2005/8/layout/hierarchy1" loCatId="" qsTypeId="urn:microsoft.com/office/officeart/2005/8/quickstyle/simple4" qsCatId="simple" csTypeId="urn:microsoft.com/office/officeart/2005/8/colors/accent1_2" csCatId="accent1"/>
      <dgm:spPr/>
      <dgm:t>
        <a:bodyPr/>
        <a:lstStyle/>
        <a:p>
          <a:endParaRPr lang="ca-ES"/>
        </a:p>
      </dgm:t>
    </dgm:pt>
    <dgm:pt modelId="{596BACCA-F9AD-C24C-976B-095B9148E568}">
      <dgm:prSet/>
      <dgm:spPr/>
      <dgm:t>
        <a:bodyPr/>
        <a:lstStyle/>
        <a:p>
          <a:pPr rtl="0"/>
          <a:r>
            <a:rPr lang="en-US" b="1" noProof="0" dirty="0" smtClean="0"/>
            <a:t>ability to </a:t>
          </a:r>
          <a:endParaRPr lang="en-US" b="1" noProof="0" dirty="0"/>
        </a:p>
      </dgm:t>
    </dgm:pt>
    <dgm:pt modelId="{7CAD66AB-353D-C145-9618-D3571A0B790B}" type="parTrans" cxnId="{BB845664-CC88-174A-B0B8-3F812C9EA0E6}">
      <dgm:prSet/>
      <dgm:spPr/>
      <dgm:t>
        <a:bodyPr/>
        <a:lstStyle/>
        <a:p>
          <a:endParaRPr lang="ca-ES"/>
        </a:p>
      </dgm:t>
    </dgm:pt>
    <dgm:pt modelId="{985E6610-8BAE-7044-BC0C-64B4B26F7F3A}" type="sibTrans" cxnId="{BB845664-CC88-174A-B0B8-3F812C9EA0E6}">
      <dgm:prSet/>
      <dgm:spPr/>
      <dgm:t>
        <a:bodyPr/>
        <a:lstStyle/>
        <a:p>
          <a:endParaRPr lang="ca-ES"/>
        </a:p>
      </dgm:t>
    </dgm:pt>
    <dgm:pt modelId="{86747FDC-D645-AF48-899B-2E4B055A4521}">
      <dgm:prSet/>
      <dgm:spPr/>
      <dgm:t>
        <a:bodyPr/>
        <a:lstStyle/>
        <a:p>
          <a:pPr rtl="0"/>
          <a:r>
            <a:rPr lang="en-US" b="1" noProof="0" smtClean="0"/>
            <a:t>pursue and persist in learning</a:t>
          </a:r>
          <a:endParaRPr lang="en-US" b="1" noProof="0"/>
        </a:p>
      </dgm:t>
    </dgm:pt>
    <dgm:pt modelId="{8EB559DA-4A24-AD4E-B4B7-CDF8BD17BFDA}" type="parTrans" cxnId="{B77328EC-F4D9-8E41-A909-EE3A2AD805C8}">
      <dgm:prSet/>
      <dgm:spPr/>
      <dgm:t>
        <a:bodyPr/>
        <a:lstStyle/>
        <a:p>
          <a:endParaRPr lang="ca-ES"/>
        </a:p>
      </dgm:t>
    </dgm:pt>
    <dgm:pt modelId="{9C8FEE6A-8D17-C545-B894-7F42269A4446}" type="sibTrans" cxnId="{B77328EC-F4D9-8E41-A909-EE3A2AD805C8}">
      <dgm:prSet/>
      <dgm:spPr/>
      <dgm:t>
        <a:bodyPr/>
        <a:lstStyle/>
        <a:p>
          <a:endParaRPr lang="ca-ES"/>
        </a:p>
      </dgm:t>
    </dgm:pt>
    <dgm:pt modelId="{59DE63C9-FA5E-0941-B2CC-94350819EB40}">
      <dgm:prSet/>
      <dgm:spPr/>
      <dgm:t>
        <a:bodyPr/>
        <a:lstStyle/>
        <a:p>
          <a:pPr rtl="0"/>
          <a:r>
            <a:rPr lang="en-US" b="1" noProof="0" smtClean="0"/>
            <a:t>organise one’s own learning, including through effective management of time and information, both individually and in groups. </a:t>
          </a:r>
          <a:endParaRPr lang="en-US" b="1" noProof="0"/>
        </a:p>
      </dgm:t>
    </dgm:pt>
    <dgm:pt modelId="{FC227CF8-7D03-0043-A45F-199052A2C7B3}" type="parTrans" cxnId="{624C9819-E7CF-2C4E-93D3-431392C2F72A}">
      <dgm:prSet/>
      <dgm:spPr/>
      <dgm:t>
        <a:bodyPr/>
        <a:lstStyle/>
        <a:p>
          <a:endParaRPr lang="ca-ES"/>
        </a:p>
      </dgm:t>
    </dgm:pt>
    <dgm:pt modelId="{F26DD11C-1F1D-9645-BFEB-9C33C1EFBD9D}" type="sibTrans" cxnId="{624C9819-E7CF-2C4E-93D3-431392C2F72A}">
      <dgm:prSet/>
      <dgm:spPr/>
      <dgm:t>
        <a:bodyPr/>
        <a:lstStyle/>
        <a:p>
          <a:endParaRPr lang="ca-ES"/>
        </a:p>
      </dgm:t>
    </dgm:pt>
    <dgm:pt modelId="{F547C066-B15A-2E4F-82CF-A3552C576071}" type="pres">
      <dgm:prSet presAssocID="{3EB14204-40B8-D248-BCE1-08072E305D84}" presName="hierChild1" presStyleCnt="0">
        <dgm:presLayoutVars>
          <dgm:chPref val="1"/>
          <dgm:dir/>
          <dgm:animOne val="branch"/>
          <dgm:animLvl val="lvl"/>
          <dgm:resizeHandles/>
        </dgm:presLayoutVars>
      </dgm:prSet>
      <dgm:spPr/>
      <dgm:t>
        <a:bodyPr/>
        <a:lstStyle/>
        <a:p>
          <a:endParaRPr lang="ca-ES"/>
        </a:p>
      </dgm:t>
    </dgm:pt>
    <dgm:pt modelId="{DAFBE29D-8D4E-DE4A-B1B4-5EF0BB9DDC75}" type="pres">
      <dgm:prSet presAssocID="{596BACCA-F9AD-C24C-976B-095B9148E568}" presName="hierRoot1" presStyleCnt="0"/>
      <dgm:spPr/>
    </dgm:pt>
    <dgm:pt modelId="{60DD7241-B7C9-8D49-9E11-28452E7E4E04}" type="pres">
      <dgm:prSet presAssocID="{596BACCA-F9AD-C24C-976B-095B9148E568}" presName="composite" presStyleCnt="0"/>
      <dgm:spPr/>
    </dgm:pt>
    <dgm:pt modelId="{556ADB34-C42A-DF47-BA9F-D9472B6743FF}" type="pres">
      <dgm:prSet presAssocID="{596BACCA-F9AD-C24C-976B-095B9148E568}" presName="background" presStyleLbl="node0" presStyleIdx="0" presStyleCnt="1"/>
      <dgm:spPr/>
    </dgm:pt>
    <dgm:pt modelId="{272BDA67-3E95-3C45-B486-64770ADAC17B}" type="pres">
      <dgm:prSet presAssocID="{596BACCA-F9AD-C24C-976B-095B9148E568}" presName="text" presStyleLbl="fgAcc0" presStyleIdx="0" presStyleCnt="1">
        <dgm:presLayoutVars>
          <dgm:chPref val="3"/>
        </dgm:presLayoutVars>
      </dgm:prSet>
      <dgm:spPr/>
      <dgm:t>
        <a:bodyPr/>
        <a:lstStyle/>
        <a:p>
          <a:endParaRPr lang="ca-ES"/>
        </a:p>
      </dgm:t>
    </dgm:pt>
    <dgm:pt modelId="{8DA720BD-D158-F949-A037-541BB7A076FA}" type="pres">
      <dgm:prSet presAssocID="{596BACCA-F9AD-C24C-976B-095B9148E568}" presName="hierChild2" presStyleCnt="0"/>
      <dgm:spPr/>
    </dgm:pt>
    <dgm:pt modelId="{788CE7FE-68EC-BE48-A165-D1EF37509C2A}" type="pres">
      <dgm:prSet presAssocID="{8EB559DA-4A24-AD4E-B4B7-CDF8BD17BFDA}" presName="Name10" presStyleLbl="parChTrans1D2" presStyleIdx="0" presStyleCnt="2"/>
      <dgm:spPr/>
      <dgm:t>
        <a:bodyPr/>
        <a:lstStyle/>
        <a:p>
          <a:endParaRPr lang="ca-ES"/>
        </a:p>
      </dgm:t>
    </dgm:pt>
    <dgm:pt modelId="{F8475C7F-E689-8143-ADFA-E562985FB2D0}" type="pres">
      <dgm:prSet presAssocID="{86747FDC-D645-AF48-899B-2E4B055A4521}" presName="hierRoot2" presStyleCnt="0"/>
      <dgm:spPr/>
    </dgm:pt>
    <dgm:pt modelId="{81C9840C-70C7-554E-9DF6-C6F4DA58D1CD}" type="pres">
      <dgm:prSet presAssocID="{86747FDC-D645-AF48-899B-2E4B055A4521}" presName="composite2" presStyleCnt="0"/>
      <dgm:spPr/>
    </dgm:pt>
    <dgm:pt modelId="{4E3F4D68-125E-1A4D-A3F9-B1CA5B1FDAEC}" type="pres">
      <dgm:prSet presAssocID="{86747FDC-D645-AF48-899B-2E4B055A4521}" presName="background2" presStyleLbl="node2" presStyleIdx="0" presStyleCnt="2"/>
      <dgm:spPr/>
    </dgm:pt>
    <dgm:pt modelId="{BAC5EAA5-F6D0-D94E-B2F8-609132299EAE}" type="pres">
      <dgm:prSet presAssocID="{86747FDC-D645-AF48-899B-2E4B055A4521}" presName="text2" presStyleLbl="fgAcc2" presStyleIdx="0" presStyleCnt="2">
        <dgm:presLayoutVars>
          <dgm:chPref val="3"/>
        </dgm:presLayoutVars>
      </dgm:prSet>
      <dgm:spPr/>
      <dgm:t>
        <a:bodyPr/>
        <a:lstStyle/>
        <a:p>
          <a:endParaRPr lang="ca-ES"/>
        </a:p>
      </dgm:t>
    </dgm:pt>
    <dgm:pt modelId="{CE1946BA-E4F4-EE48-AE43-BD7305A7DD97}" type="pres">
      <dgm:prSet presAssocID="{86747FDC-D645-AF48-899B-2E4B055A4521}" presName="hierChild3" presStyleCnt="0"/>
      <dgm:spPr/>
    </dgm:pt>
    <dgm:pt modelId="{CBE9AF01-B008-C04F-AE6B-8D4C4E3C0E58}" type="pres">
      <dgm:prSet presAssocID="{FC227CF8-7D03-0043-A45F-199052A2C7B3}" presName="Name10" presStyleLbl="parChTrans1D2" presStyleIdx="1" presStyleCnt="2"/>
      <dgm:spPr/>
      <dgm:t>
        <a:bodyPr/>
        <a:lstStyle/>
        <a:p>
          <a:endParaRPr lang="ca-ES"/>
        </a:p>
      </dgm:t>
    </dgm:pt>
    <dgm:pt modelId="{0509AF57-3299-CC4D-9038-49B1A1806E5B}" type="pres">
      <dgm:prSet presAssocID="{59DE63C9-FA5E-0941-B2CC-94350819EB40}" presName="hierRoot2" presStyleCnt="0"/>
      <dgm:spPr/>
    </dgm:pt>
    <dgm:pt modelId="{5150AC6E-EBFD-674F-82D8-06293EF46276}" type="pres">
      <dgm:prSet presAssocID="{59DE63C9-FA5E-0941-B2CC-94350819EB40}" presName="composite2" presStyleCnt="0"/>
      <dgm:spPr/>
    </dgm:pt>
    <dgm:pt modelId="{86B19403-B1E9-1342-9376-6FB16AAE7929}" type="pres">
      <dgm:prSet presAssocID="{59DE63C9-FA5E-0941-B2CC-94350819EB40}" presName="background2" presStyleLbl="node2" presStyleIdx="1" presStyleCnt="2"/>
      <dgm:spPr/>
    </dgm:pt>
    <dgm:pt modelId="{03129D44-BBFD-314A-99EA-A0975E81017D}" type="pres">
      <dgm:prSet presAssocID="{59DE63C9-FA5E-0941-B2CC-94350819EB40}" presName="text2" presStyleLbl="fgAcc2" presStyleIdx="1" presStyleCnt="2">
        <dgm:presLayoutVars>
          <dgm:chPref val="3"/>
        </dgm:presLayoutVars>
      </dgm:prSet>
      <dgm:spPr/>
      <dgm:t>
        <a:bodyPr/>
        <a:lstStyle/>
        <a:p>
          <a:endParaRPr lang="ca-ES"/>
        </a:p>
      </dgm:t>
    </dgm:pt>
    <dgm:pt modelId="{5D9329D5-4161-FC41-9CBC-C6AB94026497}" type="pres">
      <dgm:prSet presAssocID="{59DE63C9-FA5E-0941-B2CC-94350819EB40}" presName="hierChild3" presStyleCnt="0"/>
      <dgm:spPr/>
    </dgm:pt>
  </dgm:ptLst>
  <dgm:cxnLst>
    <dgm:cxn modelId="{40CC0BC5-AA71-6749-A1B3-7163D82F5572}" type="presOf" srcId="{596BACCA-F9AD-C24C-976B-095B9148E568}" destId="{272BDA67-3E95-3C45-B486-64770ADAC17B}" srcOrd="0" destOrd="0" presId="urn:microsoft.com/office/officeart/2005/8/layout/hierarchy1"/>
    <dgm:cxn modelId="{B77328EC-F4D9-8E41-A909-EE3A2AD805C8}" srcId="{596BACCA-F9AD-C24C-976B-095B9148E568}" destId="{86747FDC-D645-AF48-899B-2E4B055A4521}" srcOrd="0" destOrd="0" parTransId="{8EB559DA-4A24-AD4E-B4B7-CDF8BD17BFDA}" sibTransId="{9C8FEE6A-8D17-C545-B894-7F42269A4446}"/>
    <dgm:cxn modelId="{4594E75D-B1C2-0A4C-81EB-2CF6E2FC61FB}" type="presOf" srcId="{86747FDC-D645-AF48-899B-2E4B055A4521}" destId="{BAC5EAA5-F6D0-D94E-B2F8-609132299EAE}" srcOrd="0" destOrd="0" presId="urn:microsoft.com/office/officeart/2005/8/layout/hierarchy1"/>
    <dgm:cxn modelId="{624C9819-E7CF-2C4E-93D3-431392C2F72A}" srcId="{596BACCA-F9AD-C24C-976B-095B9148E568}" destId="{59DE63C9-FA5E-0941-B2CC-94350819EB40}" srcOrd="1" destOrd="0" parTransId="{FC227CF8-7D03-0043-A45F-199052A2C7B3}" sibTransId="{F26DD11C-1F1D-9645-BFEB-9C33C1EFBD9D}"/>
    <dgm:cxn modelId="{8027BDC9-C120-294F-B81C-31915E6BF703}" type="presOf" srcId="{8EB559DA-4A24-AD4E-B4B7-CDF8BD17BFDA}" destId="{788CE7FE-68EC-BE48-A165-D1EF37509C2A}" srcOrd="0" destOrd="0" presId="urn:microsoft.com/office/officeart/2005/8/layout/hierarchy1"/>
    <dgm:cxn modelId="{BB845664-CC88-174A-B0B8-3F812C9EA0E6}" srcId="{3EB14204-40B8-D248-BCE1-08072E305D84}" destId="{596BACCA-F9AD-C24C-976B-095B9148E568}" srcOrd="0" destOrd="0" parTransId="{7CAD66AB-353D-C145-9618-D3571A0B790B}" sibTransId="{985E6610-8BAE-7044-BC0C-64B4B26F7F3A}"/>
    <dgm:cxn modelId="{0C57947A-C757-1D44-B944-7736FE3611EB}" type="presOf" srcId="{FC227CF8-7D03-0043-A45F-199052A2C7B3}" destId="{CBE9AF01-B008-C04F-AE6B-8D4C4E3C0E58}" srcOrd="0" destOrd="0" presId="urn:microsoft.com/office/officeart/2005/8/layout/hierarchy1"/>
    <dgm:cxn modelId="{EEA95DA5-1EF7-924A-9C9F-69BB070EB24B}" type="presOf" srcId="{59DE63C9-FA5E-0941-B2CC-94350819EB40}" destId="{03129D44-BBFD-314A-99EA-A0975E81017D}" srcOrd="0" destOrd="0" presId="urn:microsoft.com/office/officeart/2005/8/layout/hierarchy1"/>
    <dgm:cxn modelId="{858DCC04-D16D-B040-96AB-9366B5347D43}" type="presOf" srcId="{3EB14204-40B8-D248-BCE1-08072E305D84}" destId="{F547C066-B15A-2E4F-82CF-A3552C576071}" srcOrd="0" destOrd="0" presId="urn:microsoft.com/office/officeart/2005/8/layout/hierarchy1"/>
    <dgm:cxn modelId="{DBEB9C2D-8501-8B42-9E52-88BE400F7056}" type="presParOf" srcId="{F547C066-B15A-2E4F-82CF-A3552C576071}" destId="{DAFBE29D-8D4E-DE4A-B1B4-5EF0BB9DDC75}" srcOrd="0" destOrd="0" presId="urn:microsoft.com/office/officeart/2005/8/layout/hierarchy1"/>
    <dgm:cxn modelId="{FC3624AE-5862-6B4A-A1E8-D7239E410D2A}" type="presParOf" srcId="{DAFBE29D-8D4E-DE4A-B1B4-5EF0BB9DDC75}" destId="{60DD7241-B7C9-8D49-9E11-28452E7E4E04}" srcOrd="0" destOrd="0" presId="urn:microsoft.com/office/officeart/2005/8/layout/hierarchy1"/>
    <dgm:cxn modelId="{8A677E4E-295F-A148-9FE3-61BEC2C67B83}" type="presParOf" srcId="{60DD7241-B7C9-8D49-9E11-28452E7E4E04}" destId="{556ADB34-C42A-DF47-BA9F-D9472B6743FF}" srcOrd="0" destOrd="0" presId="urn:microsoft.com/office/officeart/2005/8/layout/hierarchy1"/>
    <dgm:cxn modelId="{7253421E-C43B-CF41-B9EC-5B1E6CBB8CC2}" type="presParOf" srcId="{60DD7241-B7C9-8D49-9E11-28452E7E4E04}" destId="{272BDA67-3E95-3C45-B486-64770ADAC17B}" srcOrd="1" destOrd="0" presId="urn:microsoft.com/office/officeart/2005/8/layout/hierarchy1"/>
    <dgm:cxn modelId="{BE9D7B18-8B0F-DA47-A172-2D312F3342FB}" type="presParOf" srcId="{DAFBE29D-8D4E-DE4A-B1B4-5EF0BB9DDC75}" destId="{8DA720BD-D158-F949-A037-541BB7A076FA}" srcOrd="1" destOrd="0" presId="urn:microsoft.com/office/officeart/2005/8/layout/hierarchy1"/>
    <dgm:cxn modelId="{8E88665D-8F5E-B040-AC47-0C9D883619B7}" type="presParOf" srcId="{8DA720BD-D158-F949-A037-541BB7A076FA}" destId="{788CE7FE-68EC-BE48-A165-D1EF37509C2A}" srcOrd="0" destOrd="0" presId="urn:microsoft.com/office/officeart/2005/8/layout/hierarchy1"/>
    <dgm:cxn modelId="{0959DEAA-ACB1-E342-85CC-D08040D89934}" type="presParOf" srcId="{8DA720BD-D158-F949-A037-541BB7A076FA}" destId="{F8475C7F-E689-8143-ADFA-E562985FB2D0}" srcOrd="1" destOrd="0" presId="urn:microsoft.com/office/officeart/2005/8/layout/hierarchy1"/>
    <dgm:cxn modelId="{7AAF6457-7B9B-C445-8F51-3D4510706329}" type="presParOf" srcId="{F8475C7F-E689-8143-ADFA-E562985FB2D0}" destId="{81C9840C-70C7-554E-9DF6-C6F4DA58D1CD}" srcOrd="0" destOrd="0" presId="urn:microsoft.com/office/officeart/2005/8/layout/hierarchy1"/>
    <dgm:cxn modelId="{37CB899A-EC6E-5444-9031-F60FDEADD63D}" type="presParOf" srcId="{81C9840C-70C7-554E-9DF6-C6F4DA58D1CD}" destId="{4E3F4D68-125E-1A4D-A3F9-B1CA5B1FDAEC}" srcOrd="0" destOrd="0" presId="urn:microsoft.com/office/officeart/2005/8/layout/hierarchy1"/>
    <dgm:cxn modelId="{19AFAE6F-1DBD-F048-A35B-2BE42F388D7C}" type="presParOf" srcId="{81C9840C-70C7-554E-9DF6-C6F4DA58D1CD}" destId="{BAC5EAA5-F6D0-D94E-B2F8-609132299EAE}" srcOrd="1" destOrd="0" presId="urn:microsoft.com/office/officeart/2005/8/layout/hierarchy1"/>
    <dgm:cxn modelId="{FBFE677F-A2A0-044E-9299-1052067EDB65}" type="presParOf" srcId="{F8475C7F-E689-8143-ADFA-E562985FB2D0}" destId="{CE1946BA-E4F4-EE48-AE43-BD7305A7DD97}" srcOrd="1" destOrd="0" presId="urn:microsoft.com/office/officeart/2005/8/layout/hierarchy1"/>
    <dgm:cxn modelId="{BD6E542F-0E73-D04A-98F6-4753CE61ACD4}" type="presParOf" srcId="{8DA720BD-D158-F949-A037-541BB7A076FA}" destId="{CBE9AF01-B008-C04F-AE6B-8D4C4E3C0E58}" srcOrd="2" destOrd="0" presId="urn:microsoft.com/office/officeart/2005/8/layout/hierarchy1"/>
    <dgm:cxn modelId="{4B3DFEF3-CB5B-0E4D-84AA-AA599DFD2343}" type="presParOf" srcId="{8DA720BD-D158-F949-A037-541BB7A076FA}" destId="{0509AF57-3299-CC4D-9038-49B1A1806E5B}" srcOrd="3" destOrd="0" presId="urn:microsoft.com/office/officeart/2005/8/layout/hierarchy1"/>
    <dgm:cxn modelId="{40DB70D7-5F0F-CF4F-8924-3D3514F8AEDB}" type="presParOf" srcId="{0509AF57-3299-CC4D-9038-49B1A1806E5B}" destId="{5150AC6E-EBFD-674F-82D8-06293EF46276}" srcOrd="0" destOrd="0" presId="urn:microsoft.com/office/officeart/2005/8/layout/hierarchy1"/>
    <dgm:cxn modelId="{84A77CF9-B11A-A448-AF89-7B0BF7763778}" type="presParOf" srcId="{5150AC6E-EBFD-674F-82D8-06293EF46276}" destId="{86B19403-B1E9-1342-9376-6FB16AAE7929}" srcOrd="0" destOrd="0" presId="urn:microsoft.com/office/officeart/2005/8/layout/hierarchy1"/>
    <dgm:cxn modelId="{4F0EEE82-7061-1943-ACDF-250DCDF92993}" type="presParOf" srcId="{5150AC6E-EBFD-674F-82D8-06293EF46276}" destId="{03129D44-BBFD-314A-99EA-A0975E81017D}" srcOrd="1" destOrd="0" presId="urn:microsoft.com/office/officeart/2005/8/layout/hierarchy1"/>
    <dgm:cxn modelId="{60342D44-2383-AA4E-8600-53E0AC1344B3}" type="presParOf" srcId="{0509AF57-3299-CC4D-9038-49B1A1806E5B}" destId="{5D9329D5-4161-FC41-9CBC-C6AB9402649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1AE17-0838-BA43-AF34-F2A7FA8BD0F4}"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ca-ES"/>
        </a:p>
      </dgm:t>
    </dgm:pt>
    <dgm:pt modelId="{BE10E104-4104-CC4A-8D2B-9DA50C175F35}">
      <dgm:prSet custT="1"/>
      <dgm:spPr/>
      <dgm:t>
        <a:bodyPr/>
        <a:lstStyle/>
        <a:p>
          <a:pPr algn="l"/>
          <a:r>
            <a:rPr lang="en-AU" b="1" noProof="0" dirty="0" smtClean="0"/>
            <a:t>- skills usually not covered in formal education, but </a:t>
          </a:r>
        </a:p>
        <a:p>
          <a:pPr algn="l"/>
          <a:r>
            <a:rPr lang="en-AU" b="1" noProof="0" dirty="0" smtClean="0"/>
            <a:t>- highly prized in the workplace.</a:t>
          </a:r>
        </a:p>
        <a:p>
          <a:pPr algn="l"/>
          <a:endParaRPr lang="en-AU" b="1" noProof="0" dirty="0" smtClean="0"/>
        </a:p>
        <a:p>
          <a:pPr algn="l"/>
          <a:r>
            <a:rPr lang="en-AU" b="1" noProof="0" dirty="0" smtClean="0"/>
            <a:t>The 7 SURVIVAL SKILLS: </a:t>
          </a:r>
        </a:p>
        <a:p>
          <a:pPr algn="l"/>
          <a:r>
            <a:rPr lang="en-AU" b="1" noProof="0" dirty="0" smtClean="0">
              <a:solidFill>
                <a:schemeClr val="accent2"/>
              </a:solidFill>
            </a:rPr>
            <a:t>Critical Thinking and Problem Solving</a:t>
          </a:r>
        </a:p>
        <a:p>
          <a:pPr algn="l"/>
          <a:r>
            <a:rPr lang="en-AU" b="1" noProof="0" dirty="0" smtClean="0">
              <a:solidFill>
                <a:schemeClr val="accent2"/>
              </a:solidFill>
            </a:rPr>
            <a:t>Collaboration across Networks and Leading by Influence</a:t>
          </a:r>
        </a:p>
        <a:p>
          <a:pPr algn="l"/>
          <a:r>
            <a:rPr lang="en-AU" b="1" noProof="0" dirty="0" smtClean="0">
              <a:solidFill>
                <a:schemeClr val="accent2"/>
              </a:solidFill>
            </a:rPr>
            <a:t>Agility and Adaptability</a:t>
          </a:r>
        </a:p>
        <a:p>
          <a:pPr algn="l"/>
          <a:r>
            <a:rPr lang="en-AU" b="1" noProof="0" dirty="0" smtClean="0">
              <a:solidFill>
                <a:schemeClr val="accent2"/>
              </a:solidFill>
            </a:rPr>
            <a:t>Initiative and Entrepreneurialism</a:t>
          </a:r>
        </a:p>
        <a:p>
          <a:pPr algn="l"/>
          <a:r>
            <a:rPr lang="en-AU" b="1" noProof="0" dirty="0" smtClean="0">
              <a:solidFill>
                <a:schemeClr val="accent2"/>
              </a:solidFill>
            </a:rPr>
            <a:t>Effective Oral and Written Communication</a:t>
          </a:r>
        </a:p>
        <a:p>
          <a:pPr algn="l"/>
          <a:r>
            <a:rPr lang="en-AU" b="1" noProof="0" dirty="0" smtClean="0">
              <a:solidFill>
                <a:schemeClr val="accent2"/>
              </a:solidFill>
            </a:rPr>
            <a:t>Accessing and </a:t>
          </a:r>
          <a:r>
            <a:rPr lang="en-AU" b="1" noProof="0" dirty="0" err="1" smtClean="0">
              <a:solidFill>
                <a:schemeClr val="accent2"/>
              </a:solidFill>
            </a:rPr>
            <a:t>Analyzing</a:t>
          </a:r>
          <a:r>
            <a:rPr lang="en-AU" b="1" noProof="0" dirty="0" smtClean="0">
              <a:solidFill>
                <a:schemeClr val="accent2"/>
              </a:solidFill>
            </a:rPr>
            <a:t> Information</a:t>
          </a:r>
        </a:p>
        <a:p>
          <a:pPr algn="l"/>
          <a:r>
            <a:rPr lang="en-AU" b="1" noProof="0" dirty="0" smtClean="0">
              <a:solidFill>
                <a:schemeClr val="accent2"/>
              </a:solidFill>
            </a:rPr>
            <a:t>Curiosity and Imagination</a:t>
          </a:r>
        </a:p>
        <a:p>
          <a:pPr algn="l"/>
          <a:r>
            <a:rPr lang="en-AU" sz="1800" i="1" noProof="0" dirty="0" smtClean="0"/>
            <a:t>Tony Wagner , The Global Achievement Gap</a:t>
          </a:r>
          <a:endParaRPr lang="en-AU" i="1" noProof="0" dirty="0"/>
        </a:p>
      </dgm:t>
    </dgm:pt>
    <dgm:pt modelId="{D9064718-37C2-BB42-90C7-85FF662FCA51}" type="sibTrans" cxnId="{307AC244-6655-A947-96EE-B48B31476098}">
      <dgm:prSet/>
      <dgm:spPr/>
      <dgm:t>
        <a:bodyPr/>
        <a:lstStyle/>
        <a:p>
          <a:endParaRPr lang="ca-ES"/>
        </a:p>
      </dgm:t>
    </dgm:pt>
    <dgm:pt modelId="{0F357369-7D80-A245-9795-A97719086BE3}" type="parTrans" cxnId="{307AC244-6655-A947-96EE-B48B31476098}">
      <dgm:prSet/>
      <dgm:spPr/>
      <dgm:t>
        <a:bodyPr/>
        <a:lstStyle/>
        <a:p>
          <a:endParaRPr lang="ca-ES"/>
        </a:p>
      </dgm:t>
    </dgm:pt>
    <dgm:pt modelId="{22081A08-07CB-9D4D-9896-C521B78B30D5}" type="pres">
      <dgm:prSet presAssocID="{F991AE17-0838-BA43-AF34-F2A7FA8BD0F4}" presName="diagram" presStyleCnt="0">
        <dgm:presLayoutVars>
          <dgm:dir/>
          <dgm:resizeHandles val="exact"/>
        </dgm:presLayoutVars>
      </dgm:prSet>
      <dgm:spPr/>
      <dgm:t>
        <a:bodyPr/>
        <a:lstStyle/>
        <a:p>
          <a:endParaRPr lang="ca-ES"/>
        </a:p>
      </dgm:t>
    </dgm:pt>
    <dgm:pt modelId="{E70B3D8A-B68F-C64E-8A58-9849CF87BF0D}" type="pres">
      <dgm:prSet presAssocID="{BE10E104-4104-CC4A-8D2B-9DA50C175F35}" presName="node" presStyleLbl="node1" presStyleIdx="0" presStyleCnt="1">
        <dgm:presLayoutVars>
          <dgm:bulletEnabled val="1"/>
        </dgm:presLayoutVars>
      </dgm:prSet>
      <dgm:spPr/>
      <dgm:t>
        <a:bodyPr/>
        <a:lstStyle/>
        <a:p>
          <a:endParaRPr lang="ca-ES"/>
        </a:p>
      </dgm:t>
    </dgm:pt>
  </dgm:ptLst>
  <dgm:cxnLst>
    <dgm:cxn modelId="{307AC244-6655-A947-96EE-B48B31476098}" srcId="{F991AE17-0838-BA43-AF34-F2A7FA8BD0F4}" destId="{BE10E104-4104-CC4A-8D2B-9DA50C175F35}" srcOrd="0" destOrd="0" parTransId="{0F357369-7D80-A245-9795-A97719086BE3}" sibTransId="{D9064718-37C2-BB42-90C7-85FF662FCA51}"/>
    <dgm:cxn modelId="{76E933F6-B391-D449-B5E2-A800CCA79AD3}" type="presOf" srcId="{BE10E104-4104-CC4A-8D2B-9DA50C175F35}" destId="{E70B3D8A-B68F-C64E-8A58-9849CF87BF0D}" srcOrd="0" destOrd="0" presId="urn:microsoft.com/office/officeart/2005/8/layout/default"/>
    <dgm:cxn modelId="{7A03F6AF-01C3-914A-BE68-4BBEB2159D34}" type="presOf" srcId="{F991AE17-0838-BA43-AF34-F2A7FA8BD0F4}" destId="{22081A08-07CB-9D4D-9896-C521B78B30D5}" srcOrd="0" destOrd="0" presId="urn:microsoft.com/office/officeart/2005/8/layout/default"/>
    <dgm:cxn modelId="{9A1134BA-22C0-174D-80F9-1E9FA9434E1E}" type="presParOf" srcId="{22081A08-07CB-9D4D-9896-C521B78B30D5}" destId="{E70B3D8A-B68F-C64E-8A58-9849CF87BF0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1D665B3-9210-E14D-AC2A-2D54C7DEDDC8}" type="doc">
      <dgm:prSet loTypeId="urn:microsoft.com/office/officeart/2005/8/layout/hProcess9" loCatId="" qsTypeId="urn:microsoft.com/office/officeart/2005/8/quickstyle/simple4" qsCatId="simple" csTypeId="urn:microsoft.com/office/officeart/2005/8/colors/accent1_2" csCatId="accent1"/>
      <dgm:spPr/>
      <dgm:t>
        <a:bodyPr/>
        <a:lstStyle/>
        <a:p>
          <a:endParaRPr lang="ca-ES"/>
        </a:p>
      </dgm:t>
    </dgm:pt>
    <dgm:pt modelId="{040EB062-4FA3-FA4C-9CAF-141040254A64}">
      <dgm:prSet/>
      <dgm:spPr/>
      <dgm:t>
        <a:bodyPr/>
        <a:lstStyle/>
        <a:p>
          <a:pPr rtl="0"/>
          <a:r>
            <a:rPr lang="es-ES" b="1" smtClean="0"/>
            <a:t>Include competences: </a:t>
          </a:r>
          <a:endParaRPr lang="es-ES"/>
        </a:p>
      </dgm:t>
    </dgm:pt>
    <dgm:pt modelId="{DCE69147-EE49-264D-A788-D710CD1D813C}" type="parTrans" cxnId="{7C5E15D8-FED2-3E4A-A067-F23710F2D856}">
      <dgm:prSet/>
      <dgm:spPr/>
      <dgm:t>
        <a:bodyPr/>
        <a:lstStyle/>
        <a:p>
          <a:endParaRPr lang="ca-ES"/>
        </a:p>
      </dgm:t>
    </dgm:pt>
    <dgm:pt modelId="{898F1E05-2831-494C-9E84-44DE9C0A1553}" type="sibTrans" cxnId="{7C5E15D8-FED2-3E4A-A067-F23710F2D856}">
      <dgm:prSet/>
      <dgm:spPr/>
      <dgm:t>
        <a:bodyPr/>
        <a:lstStyle/>
        <a:p>
          <a:endParaRPr lang="ca-ES"/>
        </a:p>
      </dgm:t>
    </dgm:pt>
    <dgm:pt modelId="{6F7098F8-8538-4145-858A-60DF9EA34E63}">
      <dgm:prSet/>
      <dgm:spPr/>
      <dgm:t>
        <a:bodyPr/>
        <a:lstStyle/>
        <a:p>
          <a:pPr rtl="0"/>
          <a:r>
            <a:rPr lang="es-ES" b="1" smtClean="0"/>
            <a:t>personal</a:t>
          </a:r>
          <a:endParaRPr lang="es-ES"/>
        </a:p>
      </dgm:t>
    </dgm:pt>
    <dgm:pt modelId="{8C69F4B2-CC86-6744-9B95-74CF5EC9EF95}" type="parTrans" cxnId="{5D0788B6-2B50-F646-9F01-6FE6BEDBA7BA}">
      <dgm:prSet/>
      <dgm:spPr/>
      <dgm:t>
        <a:bodyPr/>
        <a:lstStyle/>
        <a:p>
          <a:endParaRPr lang="ca-ES"/>
        </a:p>
      </dgm:t>
    </dgm:pt>
    <dgm:pt modelId="{0438C8ED-33A9-4E4B-9445-3E600DFA94D6}" type="sibTrans" cxnId="{5D0788B6-2B50-F646-9F01-6FE6BEDBA7BA}">
      <dgm:prSet/>
      <dgm:spPr/>
      <dgm:t>
        <a:bodyPr/>
        <a:lstStyle/>
        <a:p>
          <a:endParaRPr lang="ca-ES"/>
        </a:p>
      </dgm:t>
    </dgm:pt>
    <dgm:pt modelId="{F3D6CFD7-3BC1-134E-8B81-097C9315FCFB}">
      <dgm:prSet/>
      <dgm:spPr/>
      <dgm:t>
        <a:bodyPr/>
        <a:lstStyle/>
        <a:p>
          <a:pPr rtl="0"/>
          <a:r>
            <a:rPr lang="es-ES" b="1" smtClean="0"/>
            <a:t>Interpersonal</a:t>
          </a:r>
          <a:endParaRPr lang="es-ES"/>
        </a:p>
      </dgm:t>
    </dgm:pt>
    <dgm:pt modelId="{39C52452-21CA-C949-AA7D-BA80DAA5FE29}" type="parTrans" cxnId="{40446467-C611-E84C-A1DA-0D44ABDB2222}">
      <dgm:prSet/>
      <dgm:spPr/>
      <dgm:t>
        <a:bodyPr/>
        <a:lstStyle/>
        <a:p>
          <a:endParaRPr lang="ca-ES"/>
        </a:p>
      </dgm:t>
    </dgm:pt>
    <dgm:pt modelId="{A1464D1E-FBDC-3945-B1B0-2B0E0E70BBDC}" type="sibTrans" cxnId="{40446467-C611-E84C-A1DA-0D44ABDB2222}">
      <dgm:prSet/>
      <dgm:spPr/>
      <dgm:t>
        <a:bodyPr/>
        <a:lstStyle/>
        <a:p>
          <a:endParaRPr lang="ca-ES"/>
        </a:p>
      </dgm:t>
    </dgm:pt>
    <dgm:pt modelId="{94632964-0236-D14C-B696-7F5C6AF62B3B}">
      <dgm:prSet/>
      <dgm:spPr/>
      <dgm:t>
        <a:bodyPr/>
        <a:lstStyle/>
        <a:p>
          <a:pPr rtl="0"/>
          <a:r>
            <a:rPr lang="es-ES" b="1" smtClean="0"/>
            <a:t>intercultural </a:t>
          </a:r>
          <a:endParaRPr lang="es-ES"/>
        </a:p>
      </dgm:t>
    </dgm:pt>
    <dgm:pt modelId="{B168EEED-DF23-A94F-BC25-9F9F491838F6}" type="parTrans" cxnId="{C4B481B0-ECE4-2D49-B537-AC6A5880E31C}">
      <dgm:prSet/>
      <dgm:spPr/>
      <dgm:t>
        <a:bodyPr/>
        <a:lstStyle/>
        <a:p>
          <a:endParaRPr lang="ca-ES"/>
        </a:p>
      </dgm:t>
    </dgm:pt>
    <dgm:pt modelId="{0C5C15E9-FCD4-C347-BEE3-2E7AFB0D8F6C}" type="sibTrans" cxnId="{C4B481B0-ECE4-2D49-B537-AC6A5880E31C}">
      <dgm:prSet/>
      <dgm:spPr/>
      <dgm:t>
        <a:bodyPr/>
        <a:lstStyle/>
        <a:p>
          <a:endParaRPr lang="ca-ES"/>
        </a:p>
      </dgm:t>
    </dgm:pt>
    <dgm:pt modelId="{2E66E89B-0BE4-4D4C-8C1C-076AE4A3BD64}">
      <dgm:prSet/>
      <dgm:spPr/>
      <dgm:t>
        <a:bodyPr/>
        <a:lstStyle/>
        <a:p>
          <a:pPr rtl="0"/>
          <a:r>
            <a:rPr lang="es-ES" b="1" smtClean="0"/>
            <a:t>cover all forms of behaviour that equip individuals to participate in an effective and constructive way in social and working life, and particularly in increasingly diverse societies, and to resolve conflict where necessary. </a:t>
          </a:r>
          <a:endParaRPr lang="es-ES"/>
        </a:p>
      </dgm:t>
    </dgm:pt>
    <dgm:pt modelId="{0E067A92-0576-C048-8F52-11AE30854E96}" type="parTrans" cxnId="{27DB19AD-C247-D543-A7A7-BA1C1B720291}">
      <dgm:prSet/>
      <dgm:spPr/>
      <dgm:t>
        <a:bodyPr/>
        <a:lstStyle/>
        <a:p>
          <a:endParaRPr lang="ca-ES"/>
        </a:p>
      </dgm:t>
    </dgm:pt>
    <dgm:pt modelId="{6794F2CB-A9C9-9240-B0ED-F3CFBDA9FB5B}" type="sibTrans" cxnId="{27DB19AD-C247-D543-A7A7-BA1C1B720291}">
      <dgm:prSet/>
      <dgm:spPr/>
      <dgm:t>
        <a:bodyPr/>
        <a:lstStyle/>
        <a:p>
          <a:endParaRPr lang="ca-ES"/>
        </a:p>
      </dgm:t>
    </dgm:pt>
    <dgm:pt modelId="{140ED99C-143D-DB49-9B11-4D3889C956F0}" type="pres">
      <dgm:prSet presAssocID="{51D665B3-9210-E14D-AC2A-2D54C7DEDDC8}" presName="CompostProcess" presStyleCnt="0">
        <dgm:presLayoutVars>
          <dgm:dir/>
          <dgm:resizeHandles val="exact"/>
        </dgm:presLayoutVars>
      </dgm:prSet>
      <dgm:spPr/>
      <dgm:t>
        <a:bodyPr/>
        <a:lstStyle/>
        <a:p>
          <a:endParaRPr lang="ca-ES"/>
        </a:p>
      </dgm:t>
    </dgm:pt>
    <dgm:pt modelId="{4FC88065-27D9-FC47-B7C1-003DE73B0C69}" type="pres">
      <dgm:prSet presAssocID="{51D665B3-9210-E14D-AC2A-2D54C7DEDDC8}" presName="arrow" presStyleLbl="bgShp" presStyleIdx="0" presStyleCnt="1"/>
      <dgm:spPr/>
    </dgm:pt>
    <dgm:pt modelId="{5D24EE39-FD45-4F46-ACF1-21097C759BBD}" type="pres">
      <dgm:prSet presAssocID="{51D665B3-9210-E14D-AC2A-2D54C7DEDDC8}" presName="linearProcess" presStyleCnt="0"/>
      <dgm:spPr/>
    </dgm:pt>
    <dgm:pt modelId="{5FA9E97E-D041-D544-B590-E32A151596BF}" type="pres">
      <dgm:prSet presAssocID="{040EB062-4FA3-FA4C-9CAF-141040254A64}" presName="textNode" presStyleLbl="node1" presStyleIdx="0" presStyleCnt="2">
        <dgm:presLayoutVars>
          <dgm:bulletEnabled val="1"/>
        </dgm:presLayoutVars>
      </dgm:prSet>
      <dgm:spPr/>
      <dgm:t>
        <a:bodyPr/>
        <a:lstStyle/>
        <a:p>
          <a:endParaRPr lang="ca-ES"/>
        </a:p>
      </dgm:t>
    </dgm:pt>
    <dgm:pt modelId="{A0A3E072-009B-D444-8AF1-640A219989B5}" type="pres">
      <dgm:prSet presAssocID="{898F1E05-2831-494C-9E84-44DE9C0A1553}" presName="sibTrans" presStyleCnt="0"/>
      <dgm:spPr/>
    </dgm:pt>
    <dgm:pt modelId="{D7EB7C23-195E-8C4C-9F78-E9296C9325D3}" type="pres">
      <dgm:prSet presAssocID="{2E66E89B-0BE4-4D4C-8C1C-076AE4A3BD64}" presName="textNode" presStyleLbl="node1" presStyleIdx="1" presStyleCnt="2">
        <dgm:presLayoutVars>
          <dgm:bulletEnabled val="1"/>
        </dgm:presLayoutVars>
      </dgm:prSet>
      <dgm:spPr/>
      <dgm:t>
        <a:bodyPr/>
        <a:lstStyle/>
        <a:p>
          <a:endParaRPr lang="ca-ES"/>
        </a:p>
      </dgm:t>
    </dgm:pt>
  </dgm:ptLst>
  <dgm:cxnLst>
    <dgm:cxn modelId="{5D0788B6-2B50-F646-9F01-6FE6BEDBA7BA}" srcId="{040EB062-4FA3-FA4C-9CAF-141040254A64}" destId="{6F7098F8-8538-4145-858A-60DF9EA34E63}" srcOrd="0" destOrd="0" parTransId="{8C69F4B2-CC86-6744-9B95-74CF5EC9EF95}" sibTransId="{0438C8ED-33A9-4E4B-9445-3E600DFA94D6}"/>
    <dgm:cxn modelId="{40446467-C611-E84C-A1DA-0D44ABDB2222}" srcId="{040EB062-4FA3-FA4C-9CAF-141040254A64}" destId="{F3D6CFD7-3BC1-134E-8B81-097C9315FCFB}" srcOrd="1" destOrd="0" parTransId="{39C52452-21CA-C949-AA7D-BA80DAA5FE29}" sibTransId="{A1464D1E-FBDC-3945-B1B0-2B0E0E70BBDC}"/>
    <dgm:cxn modelId="{9E810AC1-BB26-8347-8C63-013B1AE0EF6B}" type="presOf" srcId="{94632964-0236-D14C-B696-7F5C6AF62B3B}" destId="{5FA9E97E-D041-D544-B590-E32A151596BF}" srcOrd="0" destOrd="3" presId="urn:microsoft.com/office/officeart/2005/8/layout/hProcess9"/>
    <dgm:cxn modelId="{C4B481B0-ECE4-2D49-B537-AC6A5880E31C}" srcId="{040EB062-4FA3-FA4C-9CAF-141040254A64}" destId="{94632964-0236-D14C-B696-7F5C6AF62B3B}" srcOrd="2" destOrd="0" parTransId="{B168EEED-DF23-A94F-BC25-9F9F491838F6}" sibTransId="{0C5C15E9-FCD4-C347-BEE3-2E7AFB0D8F6C}"/>
    <dgm:cxn modelId="{55DE04C7-F244-3D48-BD07-EBE81A2789FA}" type="presOf" srcId="{6F7098F8-8538-4145-858A-60DF9EA34E63}" destId="{5FA9E97E-D041-D544-B590-E32A151596BF}" srcOrd="0" destOrd="1" presId="urn:microsoft.com/office/officeart/2005/8/layout/hProcess9"/>
    <dgm:cxn modelId="{27DB19AD-C247-D543-A7A7-BA1C1B720291}" srcId="{51D665B3-9210-E14D-AC2A-2D54C7DEDDC8}" destId="{2E66E89B-0BE4-4D4C-8C1C-076AE4A3BD64}" srcOrd="1" destOrd="0" parTransId="{0E067A92-0576-C048-8F52-11AE30854E96}" sibTransId="{6794F2CB-A9C9-9240-B0ED-F3CFBDA9FB5B}"/>
    <dgm:cxn modelId="{716913D0-D3B0-AF47-A1C1-103320B17EDE}" type="presOf" srcId="{F3D6CFD7-3BC1-134E-8B81-097C9315FCFB}" destId="{5FA9E97E-D041-D544-B590-E32A151596BF}" srcOrd="0" destOrd="2" presId="urn:microsoft.com/office/officeart/2005/8/layout/hProcess9"/>
    <dgm:cxn modelId="{7C5E15D8-FED2-3E4A-A067-F23710F2D856}" srcId="{51D665B3-9210-E14D-AC2A-2D54C7DEDDC8}" destId="{040EB062-4FA3-FA4C-9CAF-141040254A64}" srcOrd="0" destOrd="0" parTransId="{DCE69147-EE49-264D-A788-D710CD1D813C}" sibTransId="{898F1E05-2831-494C-9E84-44DE9C0A1553}"/>
    <dgm:cxn modelId="{37FC12D9-7EB0-1A4B-859A-0578153D1CA3}" type="presOf" srcId="{51D665B3-9210-E14D-AC2A-2D54C7DEDDC8}" destId="{140ED99C-143D-DB49-9B11-4D3889C956F0}" srcOrd="0" destOrd="0" presId="urn:microsoft.com/office/officeart/2005/8/layout/hProcess9"/>
    <dgm:cxn modelId="{92FCBAA6-FC65-4F4D-8D40-0C05AB2B9EAD}" type="presOf" srcId="{2E66E89B-0BE4-4D4C-8C1C-076AE4A3BD64}" destId="{D7EB7C23-195E-8C4C-9F78-E9296C9325D3}" srcOrd="0" destOrd="0" presId="urn:microsoft.com/office/officeart/2005/8/layout/hProcess9"/>
    <dgm:cxn modelId="{6333E2DB-179D-5842-AF03-38B28A8DDAE1}" type="presOf" srcId="{040EB062-4FA3-FA4C-9CAF-141040254A64}" destId="{5FA9E97E-D041-D544-B590-E32A151596BF}" srcOrd="0" destOrd="0" presId="urn:microsoft.com/office/officeart/2005/8/layout/hProcess9"/>
    <dgm:cxn modelId="{789BCD29-FAA3-1A45-B7C0-8D13BD08A922}" type="presParOf" srcId="{140ED99C-143D-DB49-9B11-4D3889C956F0}" destId="{4FC88065-27D9-FC47-B7C1-003DE73B0C69}" srcOrd="0" destOrd="0" presId="urn:microsoft.com/office/officeart/2005/8/layout/hProcess9"/>
    <dgm:cxn modelId="{303A43B6-970C-0F44-B83F-6F74C632FC43}" type="presParOf" srcId="{140ED99C-143D-DB49-9B11-4D3889C956F0}" destId="{5D24EE39-FD45-4F46-ACF1-21097C759BBD}" srcOrd="1" destOrd="0" presId="urn:microsoft.com/office/officeart/2005/8/layout/hProcess9"/>
    <dgm:cxn modelId="{AE8515AD-D663-F34A-BC19-D5BC75C091F4}" type="presParOf" srcId="{5D24EE39-FD45-4F46-ACF1-21097C759BBD}" destId="{5FA9E97E-D041-D544-B590-E32A151596BF}" srcOrd="0" destOrd="0" presId="urn:microsoft.com/office/officeart/2005/8/layout/hProcess9"/>
    <dgm:cxn modelId="{E931F1B3-6EE7-DA4A-AF90-754A5D83D990}" type="presParOf" srcId="{5D24EE39-FD45-4F46-ACF1-21097C759BBD}" destId="{A0A3E072-009B-D444-8AF1-640A219989B5}" srcOrd="1" destOrd="0" presId="urn:microsoft.com/office/officeart/2005/8/layout/hProcess9"/>
    <dgm:cxn modelId="{19CDE49E-70BF-1347-8095-D1C261B5C866}" type="presParOf" srcId="{5D24EE39-FD45-4F46-ACF1-21097C759BBD}" destId="{D7EB7C23-195E-8C4C-9F78-E9296C9325D3}"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D085ADA-F158-DB4E-8A64-E5A82EADF43F}" type="doc">
      <dgm:prSet loTypeId="urn:microsoft.com/office/officeart/2005/8/layout/cycle1" loCatId="" qsTypeId="urn:microsoft.com/office/officeart/2005/8/quickstyle/simple4" qsCatId="simple" csTypeId="urn:microsoft.com/office/officeart/2005/8/colors/accent1_2" csCatId="accent1"/>
      <dgm:spPr/>
      <dgm:t>
        <a:bodyPr/>
        <a:lstStyle/>
        <a:p>
          <a:endParaRPr lang="ca-ES"/>
        </a:p>
      </dgm:t>
    </dgm:pt>
    <dgm:pt modelId="{E29D0942-19D6-3842-A5CB-75EA021C447B}">
      <dgm:prSet/>
      <dgm:spPr/>
      <dgm:t>
        <a:bodyPr/>
        <a:lstStyle/>
        <a:p>
          <a:pPr rtl="0"/>
          <a:r>
            <a:rPr lang="es-ES" smtClean="0"/>
            <a:t>an individual’s ability to turn ideas into action. </a:t>
          </a:r>
          <a:endParaRPr lang="es-ES"/>
        </a:p>
      </dgm:t>
    </dgm:pt>
    <dgm:pt modelId="{AABB86CB-9E59-194E-98E1-BD266A90D484}" type="parTrans" cxnId="{3E3E3E61-3E1A-8E4A-9E71-BA8A12C5C6AF}">
      <dgm:prSet/>
      <dgm:spPr/>
      <dgm:t>
        <a:bodyPr/>
        <a:lstStyle/>
        <a:p>
          <a:endParaRPr lang="ca-ES"/>
        </a:p>
      </dgm:t>
    </dgm:pt>
    <dgm:pt modelId="{3F909F82-EEC7-824E-96D1-CE5C2584F933}" type="sibTrans" cxnId="{3E3E3E61-3E1A-8E4A-9E71-BA8A12C5C6AF}">
      <dgm:prSet/>
      <dgm:spPr/>
      <dgm:t>
        <a:bodyPr/>
        <a:lstStyle/>
        <a:p>
          <a:endParaRPr lang="ca-ES"/>
        </a:p>
      </dgm:t>
    </dgm:pt>
    <dgm:pt modelId="{EA439023-1F8D-FD47-B6C0-9EF3ED6D832E}">
      <dgm:prSet/>
      <dgm:spPr/>
      <dgm:t>
        <a:bodyPr/>
        <a:lstStyle/>
        <a:p>
          <a:pPr rtl="0"/>
          <a:r>
            <a:rPr lang="es-ES" smtClean="0"/>
            <a:t>It includes:</a:t>
          </a:r>
          <a:endParaRPr lang="es-ES"/>
        </a:p>
      </dgm:t>
    </dgm:pt>
    <dgm:pt modelId="{20A25F70-A975-8F47-9A06-E670FB16789F}" type="parTrans" cxnId="{14CD914D-6567-D041-B470-E8EFCAD096FE}">
      <dgm:prSet/>
      <dgm:spPr/>
      <dgm:t>
        <a:bodyPr/>
        <a:lstStyle/>
        <a:p>
          <a:endParaRPr lang="ca-ES"/>
        </a:p>
      </dgm:t>
    </dgm:pt>
    <dgm:pt modelId="{EFA7386F-AF21-DF43-959F-4E5CDDC705F0}" type="sibTrans" cxnId="{14CD914D-6567-D041-B470-E8EFCAD096FE}">
      <dgm:prSet/>
      <dgm:spPr/>
      <dgm:t>
        <a:bodyPr/>
        <a:lstStyle/>
        <a:p>
          <a:endParaRPr lang="ca-ES"/>
        </a:p>
      </dgm:t>
    </dgm:pt>
    <dgm:pt modelId="{B339AEE1-4374-B342-8567-A5206B5B75E0}">
      <dgm:prSet/>
      <dgm:spPr/>
      <dgm:t>
        <a:bodyPr/>
        <a:lstStyle/>
        <a:p>
          <a:pPr rtl="0"/>
          <a:r>
            <a:rPr lang="es-ES" smtClean="0"/>
            <a:t>creativity</a:t>
          </a:r>
          <a:endParaRPr lang="es-ES"/>
        </a:p>
      </dgm:t>
    </dgm:pt>
    <dgm:pt modelId="{07DBDF75-8118-CE4A-AD78-D0A09CF2AADC}" type="parTrans" cxnId="{5D98AA29-15E7-6E4A-A637-7B118203E06A}">
      <dgm:prSet/>
      <dgm:spPr/>
      <dgm:t>
        <a:bodyPr/>
        <a:lstStyle/>
        <a:p>
          <a:endParaRPr lang="ca-ES"/>
        </a:p>
      </dgm:t>
    </dgm:pt>
    <dgm:pt modelId="{BE5CB22C-BB8E-AB46-B43D-60139C7470AE}" type="sibTrans" cxnId="{5D98AA29-15E7-6E4A-A637-7B118203E06A}">
      <dgm:prSet/>
      <dgm:spPr/>
      <dgm:t>
        <a:bodyPr/>
        <a:lstStyle/>
        <a:p>
          <a:endParaRPr lang="ca-ES"/>
        </a:p>
      </dgm:t>
    </dgm:pt>
    <dgm:pt modelId="{6ECD88F5-E8D5-8341-8FC1-7518F67B4B89}">
      <dgm:prSet/>
      <dgm:spPr/>
      <dgm:t>
        <a:bodyPr/>
        <a:lstStyle/>
        <a:p>
          <a:pPr rtl="0"/>
          <a:r>
            <a:rPr lang="es-ES" smtClean="0"/>
            <a:t>innovation</a:t>
          </a:r>
          <a:endParaRPr lang="es-ES"/>
        </a:p>
      </dgm:t>
    </dgm:pt>
    <dgm:pt modelId="{CF58211B-DF1E-9544-BD47-35CA0A5CDB3E}" type="parTrans" cxnId="{ED9C1751-3ADE-EE40-8B4B-2D49BD1714BC}">
      <dgm:prSet/>
      <dgm:spPr/>
      <dgm:t>
        <a:bodyPr/>
        <a:lstStyle/>
        <a:p>
          <a:endParaRPr lang="ca-ES"/>
        </a:p>
      </dgm:t>
    </dgm:pt>
    <dgm:pt modelId="{F638BE52-FB13-224E-A3D0-0659F1633E97}" type="sibTrans" cxnId="{ED9C1751-3ADE-EE40-8B4B-2D49BD1714BC}">
      <dgm:prSet/>
      <dgm:spPr/>
      <dgm:t>
        <a:bodyPr/>
        <a:lstStyle/>
        <a:p>
          <a:endParaRPr lang="ca-ES"/>
        </a:p>
      </dgm:t>
    </dgm:pt>
    <dgm:pt modelId="{3EC8FD85-E5CB-8245-97C7-3BF8E8A6321A}">
      <dgm:prSet/>
      <dgm:spPr/>
      <dgm:t>
        <a:bodyPr/>
        <a:lstStyle/>
        <a:p>
          <a:pPr rtl="0"/>
          <a:r>
            <a:rPr lang="es-ES" smtClean="0"/>
            <a:t>risk-taking, ability to plan and manage projects in order to achieve objectives. </a:t>
          </a:r>
          <a:endParaRPr lang="es-ES"/>
        </a:p>
      </dgm:t>
    </dgm:pt>
    <dgm:pt modelId="{6EF579D4-A03E-1E4E-B94B-1735B6446F75}" type="parTrans" cxnId="{A8A12962-151C-3845-BF5B-1CCA49534E46}">
      <dgm:prSet/>
      <dgm:spPr/>
      <dgm:t>
        <a:bodyPr/>
        <a:lstStyle/>
        <a:p>
          <a:endParaRPr lang="ca-ES"/>
        </a:p>
      </dgm:t>
    </dgm:pt>
    <dgm:pt modelId="{C41E21C3-F27E-7140-8D06-D811DCED8A58}" type="sibTrans" cxnId="{A8A12962-151C-3845-BF5B-1CCA49534E46}">
      <dgm:prSet/>
      <dgm:spPr/>
      <dgm:t>
        <a:bodyPr/>
        <a:lstStyle/>
        <a:p>
          <a:endParaRPr lang="ca-ES"/>
        </a:p>
      </dgm:t>
    </dgm:pt>
    <dgm:pt modelId="{380540F9-D1A7-3B4D-BBB0-EC42E4445C22}" type="pres">
      <dgm:prSet presAssocID="{3D085ADA-F158-DB4E-8A64-E5A82EADF43F}" presName="cycle" presStyleCnt="0">
        <dgm:presLayoutVars>
          <dgm:dir/>
          <dgm:resizeHandles val="exact"/>
        </dgm:presLayoutVars>
      </dgm:prSet>
      <dgm:spPr/>
      <dgm:t>
        <a:bodyPr/>
        <a:lstStyle/>
        <a:p>
          <a:endParaRPr lang="ca-ES"/>
        </a:p>
      </dgm:t>
    </dgm:pt>
    <dgm:pt modelId="{368C0CB2-D2DE-F74E-B958-410E89DD85B2}" type="pres">
      <dgm:prSet presAssocID="{E29D0942-19D6-3842-A5CB-75EA021C447B}" presName="dummy" presStyleCnt="0"/>
      <dgm:spPr/>
    </dgm:pt>
    <dgm:pt modelId="{93047D2C-2D50-F647-A58B-864B271DFD1E}" type="pres">
      <dgm:prSet presAssocID="{E29D0942-19D6-3842-A5CB-75EA021C447B}" presName="node" presStyleLbl="revTx" presStyleIdx="0" presStyleCnt="2">
        <dgm:presLayoutVars>
          <dgm:bulletEnabled val="1"/>
        </dgm:presLayoutVars>
      </dgm:prSet>
      <dgm:spPr/>
      <dgm:t>
        <a:bodyPr/>
        <a:lstStyle/>
        <a:p>
          <a:endParaRPr lang="ca-ES"/>
        </a:p>
      </dgm:t>
    </dgm:pt>
    <dgm:pt modelId="{1A31BA17-BD09-444F-92EA-8906DCA92500}" type="pres">
      <dgm:prSet presAssocID="{3F909F82-EEC7-824E-96D1-CE5C2584F933}" presName="sibTrans" presStyleLbl="node1" presStyleIdx="0" presStyleCnt="2"/>
      <dgm:spPr/>
      <dgm:t>
        <a:bodyPr/>
        <a:lstStyle/>
        <a:p>
          <a:endParaRPr lang="ca-ES"/>
        </a:p>
      </dgm:t>
    </dgm:pt>
    <dgm:pt modelId="{70248C32-3419-D944-91B2-60485F938E78}" type="pres">
      <dgm:prSet presAssocID="{EA439023-1F8D-FD47-B6C0-9EF3ED6D832E}" presName="dummy" presStyleCnt="0"/>
      <dgm:spPr/>
    </dgm:pt>
    <dgm:pt modelId="{077B06AF-3D30-6B4A-BCE2-ED03BD76A44C}" type="pres">
      <dgm:prSet presAssocID="{EA439023-1F8D-FD47-B6C0-9EF3ED6D832E}" presName="node" presStyleLbl="revTx" presStyleIdx="1" presStyleCnt="2">
        <dgm:presLayoutVars>
          <dgm:bulletEnabled val="1"/>
        </dgm:presLayoutVars>
      </dgm:prSet>
      <dgm:spPr/>
      <dgm:t>
        <a:bodyPr/>
        <a:lstStyle/>
        <a:p>
          <a:endParaRPr lang="ca-ES"/>
        </a:p>
      </dgm:t>
    </dgm:pt>
    <dgm:pt modelId="{F9831D9F-9EEC-6E47-A12B-F4356E758A73}" type="pres">
      <dgm:prSet presAssocID="{EFA7386F-AF21-DF43-959F-4E5CDDC705F0}" presName="sibTrans" presStyleLbl="node1" presStyleIdx="1" presStyleCnt="2"/>
      <dgm:spPr/>
      <dgm:t>
        <a:bodyPr/>
        <a:lstStyle/>
        <a:p>
          <a:endParaRPr lang="ca-ES"/>
        </a:p>
      </dgm:t>
    </dgm:pt>
  </dgm:ptLst>
  <dgm:cxnLst>
    <dgm:cxn modelId="{A8A12962-151C-3845-BF5B-1CCA49534E46}" srcId="{EA439023-1F8D-FD47-B6C0-9EF3ED6D832E}" destId="{3EC8FD85-E5CB-8245-97C7-3BF8E8A6321A}" srcOrd="2" destOrd="0" parTransId="{6EF579D4-A03E-1E4E-B94B-1735B6446F75}" sibTransId="{C41E21C3-F27E-7140-8D06-D811DCED8A58}"/>
    <dgm:cxn modelId="{ED9C1751-3ADE-EE40-8B4B-2D49BD1714BC}" srcId="{EA439023-1F8D-FD47-B6C0-9EF3ED6D832E}" destId="{6ECD88F5-E8D5-8341-8FC1-7518F67B4B89}" srcOrd="1" destOrd="0" parTransId="{CF58211B-DF1E-9544-BD47-35CA0A5CDB3E}" sibTransId="{F638BE52-FB13-224E-A3D0-0659F1633E97}"/>
    <dgm:cxn modelId="{9D9AC9C0-BD30-7C49-A5AA-03840BBBCB3C}" type="presOf" srcId="{3D085ADA-F158-DB4E-8A64-E5A82EADF43F}" destId="{380540F9-D1A7-3B4D-BBB0-EC42E4445C22}" srcOrd="0" destOrd="0" presId="urn:microsoft.com/office/officeart/2005/8/layout/cycle1"/>
    <dgm:cxn modelId="{4D99706E-D165-1F4C-9C1F-267C6A87B729}" type="presOf" srcId="{B339AEE1-4374-B342-8567-A5206B5B75E0}" destId="{077B06AF-3D30-6B4A-BCE2-ED03BD76A44C}" srcOrd="0" destOrd="1" presId="urn:microsoft.com/office/officeart/2005/8/layout/cycle1"/>
    <dgm:cxn modelId="{14CD914D-6567-D041-B470-E8EFCAD096FE}" srcId="{3D085ADA-F158-DB4E-8A64-E5A82EADF43F}" destId="{EA439023-1F8D-FD47-B6C0-9EF3ED6D832E}" srcOrd="1" destOrd="0" parTransId="{20A25F70-A975-8F47-9A06-E670FB16789F}" sibTransId="{EFA7386F-AF21-DF43-959F-4E5CDDC705F0}"/>
    <dgm:cxn modelId="{D4D7CF6A-BCF4-DA47-8258-B3DFEC7F2226}" type="presOf" srcId="{3EC8FD85-E5CB-8245-97C7-3BF8E8A6321A}" destId="{077B06AF-3D30-6B4A-BCE2-ED03BD76A44C}" srcOrd="0" destOrd="3" presId="urn:microsoft.com/office/officeart/2005/8/layout/cycle1"/>
    <dgm:cxn modelId="{3E3E3E61-3E1A-8E4A-9E71-BA8A12C5C6AF}" srcId="{3D085ADA-F158-DB4E-8A64-E5A82EADF43F}" destId="{E29D0942-19D6-3842-A5CB-75EA021C447B}" srcOrd="0" destOrd="0" parTransId="{AABB86CB-9E59-194E-98E1-BD266A90D484}" sibTransId="{3F909F82-EEC7-824E-96D1-CE5C2584F933}"/>
    <dgm:cxn modelId="{AAE96E49-8C37-694F-88E1-B58B3148F138}" type="presOf" srcId="{3F909F82-EEC7-824E-96D1-CE5C2584F933}" destId="{1A31BA17-BD09-444F-92EA-8906DCA92500}" srcOrd="0" destOrd="0" presId="urn:microsoft.com/office/officeart/2005/8/layout/cycle1"/>
    <dgm:cxn modelId="{9342E7F3-238F-A14F-9A29-C9131DF3FB26}" type="presOf" srcId="{E29D0942-19D6-3842-A5CB-75EA021C447B}" destId="{93047D2C-2D50-F647-A58B-864B271DFD1E}" srcOrd="0" destOrd="0" presId="urn:microsoft.com/office/officeart/2005/8/layout/cycle1"/>
    <dgm:cxn modelId="{3214AB86-EF59-2A44-A48F-C74165AB595F}" type="presOf" srcId="{EA439023-1F8D-FD47-B6C0-9EF3ED6D832E}" destId="{077B06AF-3D30-6B4A-BCE2-ED03BD76A44C}" srcOrd="0" destOrd="0" presId="urn:microsoft.com/office/officeart/2005/8/layout/cycle1"/>
    <dgm:cxn modelId="{2611E224-EA79-9C46-A86E-28B1C8C63905}" type="presOf" srcId="{EFA7386F-AF21-DF43-959F-4E5CDDC705F0}" destId="{F9831D9F-9EEC-6E47-A12B-F4356E758A73}" srcOrd="0" destOrd="0" presId="urn:microsoft.com/office/officeart/2005/8/layout/cycle1"/>
    <dgm:cxn modelId="{5D98AA29-15E7-6E4A-A637-7B118203E06A}" srcId="{EA439023-1F8D-FD47-B6C0-9EF3ED6D832E}" destId="{B339AEE1-4374-B342-8567-A5206B5B75E0}" srcOrd="0" destOrd="0" parTransId="{07DBDF75-8118-CE4A-AD78-D0A09CF2AADC}" sibTransId="{BE5CB22C-BB8E-AB46-B43D-60139C7470AE}"/>
    <dgm:cxn modelId="{7AC45AEF-1AD7-BF4B-8141-C8A990950B9B}" type="presOf" srcId="{6ECD88F5-E8D5-8341-8FC1-7518F67B4B89}" destId="{077B06AF-3D30-6B4A-BCE2-ED03BD76A44C}" srcOrd="0" destOrd="2" presId="urn:microsoft.com/office/officeart/2005/8/layout/cycle1"/>
    <dgm:cxn modelId="{BABF682E-0464-EA42-B788-E19533E84978}" type="presParOf" srcId="{380540F9-D1A7-3B4D-BBB0-EC42E4445C22}" destId="{368C0CB2-D2DE-F74E-B958-410E89DD85B2}" srcOrd="0" destOrd="0" presId="urn:microsoft.com/office/officeart/2005/8/layout/cycle1"/>
    <dgm:cxn modelId="{629D5E5A-5045-5A46-9A3D-18ABE6EE3F58}" type="presParOf" srcId="{380540F9-D1A7-3B4D-BBB0-EC42E4445C22}" destId="{93047D2C-2D50-F647-A58B-864B271DFD1E}" srcOrd="1" destOrd="0" presId="urn:microsoft.com/office/officeart/2005/8/layout/cycle1"/>
    <dgm:cxn modelId="{B27F5ADE-58A6-174C-B4D1-E7EBBC0C6808}" type="presParOf" srcId="{380540F9-D1A7-3B4D-BBB0-EC42E4445C22}" destId="{1A31BA17-BD09-444F-92EA-8906DCA92500}" srcOrd="2" destOrd="0" presId="urn:microsoft.com/office/officeart/2005/8/layout/cycle1"/>
    <dgm:cxn modelId="{0BDB5667-92D6-A64C-8A36-DB33C38AF6D0}" type="presParOf" srcId="{380540F9-D1A7-3B4D-BBB0-EC42E4445C22}" destId="{70248C32-3419-D944-91B2-60485F938E78}" srcOrd="3" destOrd="0" presId="urn:microsoft.com/office/officeart/2005/8/layout/cycle1"/>
    <dgm:cxn modelId="{0F7873C1-9641-E344-8455-1F6081BA8AF6}" type="presParOf" srcId="{380540F9-D1A7-3B4D-BBB0-EC42E4445C22}" destId="{077B06AF-3D30-6B4A-BCE2-ED03BD76A44C}" srcOrd="4" destOrd="0" presId="urn:microsoft.com/office/officeart/2005/8/layout/cycle1"/>
    <dgm:cxn modelId="{8CE9028E-4DB1-E046-9C26-62270F933FD5}" type="presParOf" srcId="{380540F9-D1A7-3B4D-BBB0-EC42E4445C22}" destId="{F9831D9F-9EEC-6E47-A12B-F4356E758A73}"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FF99EFC-21FE-FC40-B33E-3656AA10AABD}"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ca-ES"/>
        </a:p>
      </dgm:t>
    </dgm:pt>
    <dgm:pt modelId="{9BF77E63-3D75-384E-AB5C-67880B6C37AB}">
      <dgm:prSet/>
      <dgm:spPr/>
      <dgm:t>
        <a:bodyPr/>
        <a:lstStyle/>
        <a:p>
          <a:pPr rtl="0"/>
          <a:r>
            <a:rPr lang="en-GB" noProof="0" dirty="0" smtClean="0"/>
            <a:t>Appreciation of the importance of the creative expression of ideas</a:t>
          </a:r>
          <a:endParaRPr lang="en-GB" noProof="0" dirty="0"/>
        </a:p>
      </dgm:t>
    </dgm:pt>
    <dgm:pt modelId="{B0BC0B94-420C-7048-B330-0A8552D39828}" type="parTrans" cxnId="{B162073A-C5D1-494B-BB28-37F4B6DC2982}">
      <dgm:prSet/>
      <dgm:spPr/>
      <dgm:t>
        <a:bodyPr/>
        <a:lstStyle/>
        <a:p>
          <a:endParaRPr lang="ca-ES"/>
        </a:p>
      </dgm:t>
    </dgm:pt>
    <dgm:pt modelId="{56CC00D3-A88B-5643-B8E1-49CCD1AFA5E6}" type="sibTrans" cxnId="{B162073A-C5D1-494B-BB28-37F4B6DC2982}">
      <dgm:prSet/>
      <dgm:spPr/>
      <dgm:t>
        <a:bodyPr/>
        <a:lstStyle/>
        <a:p>
          <a:endParaRPr lang="ca-ES"/>
        </a:p>
      </dgm:t>
    </dgm:pt>
    <dgm:pt modelId="{7FF6BA5D-7A2D-2745-8657-A71B8D538620}">
      <dgm:prSet/>
      <dgm:spPr/>
      <dgm:t>
        <a:bodyPr/>
        <a:lstStyle/>
        <a:p>
          <a:pPr rtl="0"/>
          <a:r>
            <a:rPr lang="en-GB" noProof="0" dirty="0" smtClean="0"/>
            <a:t>experiences and emotions in a range of media </a:t>
          </a:r>
          <a:endParaRPr lang="en-GB" noProof="0" dirty="0"/>
        </a:p>
      </dgm:t>
    </dgm:pt>
    <dgm:pt modelId="{C42CFBF3-382C-D743-80D9-DCA8ABE9AB0D}" type="parTrans" cxnId="{AF882234-A61F-C945-AECF-C553E0EC8F67}">
      <dgm:prSet/>
      <dgm:spPr/>
      <dgm:t>
        <a:bodyPr/>
        <a:lstStyle/>
        <a:p>
          <a:endParaRPr lang="ca-ES"/>
        </a:p>
      </dgm:t>
    </dgm:pt>
    <dgm:pt modelId="{EE965A57-8FC6-2548-A843-B62925B3BC01}" type="sibTrans" cxnId="{AF882234-A61F-C945-AECF-C553E0EC8F67}">
      <dgm:prSet/>
      <dgm:spPr/>
      <dgm:t>
        <a:bodyPr/>
        <a:lstStyle/>
        <a:p>
          <a:endParaRPr lang="ca-ES"/>
        </a:p>
      </dgm:t>
    </dgm:pt>
    <dgm:pt modelId="{88726A52-0E2B-6940-AE1A-33FB275C2680}">
      <dgm:prSet/>
      <dgm:spPr/>
      <dgm:t>
        <a:bodyPr/>
        <a:lstStyle/>
        <a:p>
          <a:pPr rtl="0"/>
          <a:r>
            <a:rPr lang="en-GB" noProof="0" smtClean="0"/>
            <a:t>music</a:t>
          </a:r>
          <a:endParaRPr lang="en-GB" noProof="0"/>
        </a:p>
      </dgm:t>
    </dgm:pt>
    <dgm:pt modelId="{640A17F0-BEE6-834E-9397-E36C59594B17}" type="parTrans" cxnId="{A7BEB650-4D6F-3E40-B0D9-0E7D7E2C6747}">
      <dgm:prSet/>
      <dgm:spPr/>
      <dgm:t>
        <a:bodyPr/>
        <a:lstStyle/>
        <a:p>
          <a:endParaRPr lang="ca-ES"/>
        </a:p>
      </dgm:t>
    </dgm:pt>
    <dgm:pt modelId="{81E11F22-966A-694F-B8A0-45CA2A4E3418}" type="sibTrans" cxnId="{A7BEB650-4D6F-3E40-B0D9-0E7D7E2C6747}">
      <dgm:prSet/>
      <dgm:spPr/>
      <dgm:t>
        <a:bodyPr/>
        <a:lstStyle/>
        <a:p>
          <a:endParaRPr lang="ca-ES"/>
        </a:p>
      </dgm:t>
    </dgm:pt>
    <dgm:pt modelId="{8BB3347D-D744-BA43-8EA5-90D9DFE64CBA}">
      <dgm:prSet/>
      <dgm:spPr/>
      <dgm:t>
        <a:bodyPr/>
        <a:lstStyle/>
        <a:p>
          <a:pPr rtl="0"/>
          <a:r>
            <a:rPr lang="en-GB" noProof="0" smtClean="0"/>
            <a:t>performing arts</a:t>
          </a:r>
          <a:endParaRPr lang="en-GB" noProof="0"/>
        </a:p>
      </dgm:t>
    </dgm:pt>
    <dgm:pt modelId="{B1031763-7E83-214E-8873-1E859967EF64}" type="parTrans" cxnId="{D4FE1D00-375F-B449-8520-659AC3A56BC0}">
      <dgm:prSet/>
      <dgm:spPr/>
      <dgm:t>
        <a:bodyPr/>
        <a:lstStyle/>
        <a:p>
          <a:endParaRPr lang="ca-ES"/>
        </a:p>
      </dgm:t>
    </dgm:pt>
    <dgm:pt modelId="{71A24B32-B5A1-E144-8A86-ED15A92BC192}" type="sibTrans" cxnId="{D4FE1D00-375F-B449-8520-659AC3A56BC0}">
      <dgm:prSet/>
      <dgm:spPr/>
      <dgm:t>
        <a:bodyPr/>
        <a:lstStyle/>
        <a:p>
          <a:endParaRPr lang="ca-ES"/>
        </a:p>
      </dgm:t>
    </dgm:pt>
    <dgm:pt modelId="{AF578C5C-4586-D143-A242-BA98BACF6FE9}">
      <dgm:prSet/>
      <dgm:spPr/>
      <dgm:t>
        <a:bodyPr/>
        <a:lstStyle/>
        <a:p>
          <a:pPr rtl="0"/>
          <a:r>
            <a:rPr lang="en-GB" noProof="0" smtClean="0"/>
            <a:t>literature </a:t>
          </a:r>
          <a:endParaRPr lang="en-GB" noProof="0"/>
        </a:p>
      </dgm:t>
    </dgm:pt>
    <dgm:pt modelId="{E57F3CEE-8F5D-F54E-8AB6-78EFB84639C0}" type="parTrans" cxnId="{DE0520D3-37AC-D04E-80F2-41676E3F6BCD}">
      <dgm:prSet/>
      <dgm:spPr/>
      <dgm:t>
        <a:bodyPr/>
        <a:lstStyle/>
        <a:p>
          <a:endParaRPr lang="ca-ES"/>
        </a:p>
      </dgm:t>
    </dgm:pt>
    <dgm:pt modelId="{9C266E8A-B7A1-A340-AC20-75D5DEE2B212}" type="sibTrans" cxnId="{DE0520D3-37AC-D04E-80F2-41676E3F6BCD}">
      <dgm:prSet/>
      <dgm:spPr/>
      <dgm:t>
        <a:bodyPr/>
        <a:lstStyle/>
        <a:p>
          <a:endParaRPr lang="ca-ES"/>
        </a:p>
      </dgm:t>
    </dgm:pt>
    <dgm:pt modelId="{96042F09-CD8E-DA45-A503-151934930AAE}">
      <dgm:prSet/>
      <dgm:spPr/>
      <dgm:t>
        <a:bodyPr/>
        <a:lstStyle/>
        <a:p>
          <a:pPr rtl="0"/>
          <a:r>
            <a:rPr lang="en-GB" noProof="0" dirty="0" smtClean="0"/>
            <a:t>visual arts </a:t>
          </a:r>
          <a:endParaRPr lang="en-GB" noProof="0" dirty="0"/>
        </a:p>
      </dgm:t>
    </dgm:pt>
    <dgm:pt modelId="{4AF8BC39-A7A2-FE4D-AFD4-2F7C2840EB9E}" type="parTrans" cxnId="{BDE89F9F-3B3F-7042-8CDB-CD89021E3A64}">
      <dgm:prSet/>
      <dgm:spPr/>
      <dgm:t>
        <a:bodyPr/>
        <a:lstStyle/>
        <a:p>
          <a:endParaRPr lang="ca-ES"/>
        </a:p>
      </dgm:t>
    </dgm:pt>
    <dgm:pt modelId="{F81727CF-881F-7340-BA2F-EB99BFEEE023}" type="sibTrans" cxnId="{BDE89F9F-3B3F-7042-8CDB-CD89021E3A64}">
      <dgm:prSet/>
      <dgm:spPr/>
      <dgm:t>
        <a:bodyPr/>
        <a:lstStyle/>
        <a:p>
          <a:endParaRPr lang="ca-ES"/>
        </a:p>
      </dgm:t>
    </dgm:pt>
    <dgm:pt modelId="{AD62AC64-2D08-6540-8650-02CD9A1BCA2A}" type="pres">
      <dgm:prSet presAssocID="{1FF99EFC-21FE-FC40-B33E-3656AA10AABD}" presName="mainComposite" presStyleCnt="0">
        <dgm:presLayoutVars>
          <dgm:chPref val="1"/>
          <dgm:dir/>
          <dgm:animOne val="branch"/>
          <dgm:animLvl val="lvl"/>
          <dgm:resizeHandles val="exact"/>
        </dgm:presLayoutVars>
      </dgm:prSet>
      <dgm:spPr/>
      <dgm:t>
        <a:bodyPr/>
        <a:lstStyle/>
        <a:p>
          <a:endParaRPr lang="ca-ES"/>
        </a:p>
      </dgm:t>
    </dgm:pt>
    <dgm:pt modelId="{319D0C70-9A5B-0649-8B7A-E8326563865F}" type="pres">
      <dgm:prSet presAssocID="{1FF99EFC-21FE-FC40-B33E-3656AA10AABD}" presName="hierFlow" presStyleCnt="0"/>
      <dgm:spPr/>
    </dgm:pt>
    <dgm:pt modelId="{558A5C08-7ABF-B043-95DC-48206713072E}" type="pres">
      <dgm:prSet presAssocID="{1FF99EFC-21FE-FC40-B33E-3656AA10AABD}" presName="firstBuf" presStyleCnt="0"/>
      <dgm:spPr/>
    </dgm:pt>
    <dgm:pt modelId="{7F5C43AA-7ECF-824C-9C57-5F8A1F525157}" type="pres">
      <dgm:prSet presAssocID="{1FF99EFC-21FE-FC40-B33E-3656AA10AABD}" presName="hierChild1" presStyleCnt="0">
        <dgm:presLayoutVars>
          <dgm:chPref val="1"/>
          <dgm:animOne val="branch"/>
          <dgm:animLvl val="lvl"/>
        </dgm:presLayoutVars>
      </dgm:prSet>
      <dgm:spPr/>
    </dgm:pt>
    <dgm:pt modelId="{53DAC34A-6024-084E-846D-BD7A7F1C629A}" type="pres">
      <dgm:prSet presAssocID="{9BF77E63-3D75-384E-AB5C-67880B6C37AB}" presName="Name14" presStyleCnt="0"/>
      <dgm:spPr/>
    </dgm:pt>
    <dgm:pt modelId="{E4E0C113-8E51-784F-9A6C-83C3D9F46A67}" type="pres">
      <dgm:prSet presAssocID="{9BF77E63-3D75-384E-AB5C-67880B6C37AB}" presName="level1Shape" presStyleLbl="node0" presStyleIdx="0" presStyleCnt="1">
        <dgm:presLayoutVars>
          <dgm:chPref val="3"/>
        </dgm:presLayoutVars>
      </dgm:prSet>
      <dgm:spPr/>
      <dgm:t>
        <a:bodyPr/>
        <a:lstStyle/>
        <a:p>
          <a:endParaRPr lang="ca-ES"/>
        </a:p>
      </dgm:t>
    </dgm:pt>
    <dgm:pt modelId="{24B3AC05-BD8D-6A44-9B49-EA9706AC91A7}" type="pres">
      <dgm:prSet presAssocID="{9BF77E63-3D75-384E-AB5C-67880B6C37AB}" presName="hierChild2" presStyleCnt="0"/>
      <dgm:spPr/>
    </dgm:pt>
    <dgm:pt modelId="{78383F2B-CEE4-8541-B929-8BFF496AE3F7}" type="pres">
      <dgm:prSet presAssocID="{1FF99EFC-21FE-FC40-B33E-3656AA10AABD}" presName="bgShapesFlow" presStyleCnt="0"/>
      <dgm:spPr/>
    </dgm:pt>
    <dgm:pt modelId="{83971F24-3745-F240-A236-A8871B3BB7ED}" type="pres">
      <dgm:prSet presAssocID="{7FF6BA5D-7A2D-2745-8657-A71B8D538620}" presName="rectComp" presStyleCnt="0"/>
      <dgm:spPr/>
    </dgm:pt>
    <dgm:pt modelId="{2373B6DD-F230-7944-A660-C4179476DEBA}" type="pres">
      <dgm:prSet presAssocID="{7FF6BA5D-7A2D-2745-8657-A71B8D538620}" presName="bgRect" presStyleLbl="bgShp" presStyleIdx="0" presStyleCnt="1"/>
      <dgm:spPr/>
      <dgm:t>
        <a:bodyPr/>
        <a:lstStyle/>
        <a:p>
          <a:endParaRPr lang="ca-ES"/>
        </a:p>
      </dgm:t>
    </dgm:pt>
    <dgm:pt modelId="{E21BC5C0-C6D1-014E-98B2-FD803F3D1262}" type="pres">
      <dgm:prSet presAssocID="{7FF6BA5D-7A2D-2745-8657-A71B8D538620}" presName="bgRectTx" presStyleLbl="bgShp" presStyleIdx="0" presStyleCnt="1">
        <dgm:presLayoutVars>
          <dgm:bulletEnabled val="1"/>
        </dgm:presLayoutVars>
      </dgm:prSet>
      <dgm:spPr/>
      <dgm:t>
        <a:bodyPr/>
        <a:lstStyle/>
        <a:p>
          <a:endParaRPr lang="ca-ES"/>
        </a:p>
      </dgm:t>
    </dgm:pt>
  </dgm:ptLst>
  <dgm:cxnLst>
    <dgm:cxn modelId="{A7BEB650-4D6F-3E40-B0D9-0E7D7E2C6747}" srcId="{7FF6BA5D-7A2D-2745-8657-A71B8D538620}" destId="{88726A52-0E2B-6940-AE1A-33FB275C2680}" srcOrd="0" destOrd="0" parTransId="{640A17F0-BEE6-834E-9397-E36C59594B17}" sibTransId="{81E11F22-966A-694F-B8A0-45CA2A4E3418}"/>
    <dgm:cxn modelId="{5C7E51B7-CDC0-1E45-A81D-B68F37522A34}" type="presOf" srcId="{AF578C5C-4586-D143-A242-BA98BACF6FE9}" destId="{E21BC5C0-C6D1-014E-98B2-FD803F3D1262}" srcOrd="1" destOrd="3" presId="urn:microsoft.com/office/officeart/2005/8/layout/hierarchy6"/>
    <dgm:cxn modelId="{B162073A-C5D1-494B-BB28-37F4B6DC2982}" srcId="{1FF99EFC-21FE-FC40-B33E-3656AA10AABD}" destId="{9BF77E63-3D75-384E-AB5C-67880B6C37AB}" srcOrd="0" destOrd="0" parTransId="{B0BC0B94-420C-7048-B330-0A8552D39828}" sibTransId="{56CC00D3-A88B-5643-B8E1-49CCD1AFA5E6}"/>
    <dgm:cxn modelId="{799F1684-1634-3447-A511-2E9398F97F67}" type="presOf" srcId="{8BB3347D-D744-BA43-8EA5-90D9DFE64CBA}" destId="{E21BC5C0-C6D1-014E-98B2-FD803F3D1262}" srcOrd="1" destOrd="2" presId="urn:microsoft.com/office/officeart/2005/8/layout/hierarchy6"/>
    <dgm:cxn modelId="{716D8E4E-BC5E-274F-8FAA-866B7B9A8389}" type="presOf" srcId="{AF578C5C-4586-D143-A242-BA98BACF6FE9}" destId="{2373B6DD-F230-7944-A660-C4179476DEBA}" srcOrd="0" destOrd="3" presId="urn:microsoft.com/office/officeart/2005/8/layout/hierarchy6"/>
    <dgm:cxn modelId="{EE1C5C68-30F4-9449-8A77-F357945EC40F}" type="presOf" srcId="{8BB3347D-D744-BA43-8EA5-90D9DFE64CBA}" destId="{2373B6DD-F230-7944-A660-C4179476DEBA}" srcOrd="0" destOrd="2" presId="urn:microsoft.com/office/officeart/2005/8/layout/hierarchy6"/>
    <dgm:cxn modelId="{D3B33D29-67B6-A44C-ABBA-48511EDE6015}" type="presOf" srcId="{88726A52-0E2B-6940-AE1A-33FB275C2680}" destId="{E21BC5C0-C6D1-014E-98B2-FD803F3D1262}" srcOrd="1" destOrd="1" presId="urn:microsoft.com/office/officeart/2005/8/layout/hierarchy6"/>
    <dgm:cxn modelId="{DE0520D3-37AC-D04E-80F2-41676E3F6BCD}" srcId="{7FF6BA5D-7A2D-2745-8657-A71B8D538620}" destId="{AF578C5C-4586-D143-A242-BA98BACF6FE9}" srcOrd="2" destOrd="0" parTransId="{E57F3CEE-8F5D-F54E-8AB6-78EFB84639C0}" sibTransId="{9C266E8A-B7A1-A340-AC20-75D5DEE2B212}"/>
    <dgm:cxn modelId="{926AE496-2B5D-BA43-865E-D41EA79C41A0}" type="presOf" srcId="{7FF6BA5D-7A2D-2745-8657-A71B8D538620}" destId="{2373B6DD-F230-7944-A660-C4179476DEBA}" srcOrd="0" destOrd="0" presId="urn:microsoft.com/office/officeart/2005/8/layout/hierarchy6"/>
    <dgm:cxn modelId="{287A63BA-3705-6E40-BDD7-82F256BF3F16}" type="presOf" srcId="{9BF77E63-3D75-384E-AB5C-67880B6C37AB}" destId="{E4E0C113-8E51-784F-9A6C-83C3D9F46A67}" srcOrd="0" destOrd="0" presId="urn:microsoft.com/office/officeart/2005/8/layout/hierarchy6"/>
    <dgm:cxn modelId="{D6EDBA04-1D8B-4D4C-8366-52CB52E1DDE9}" type="presOf" srcId="{1FF99EFC-21FE-FC40-B33E-3656AA10AABD}" destId="{AD62AC64-2D08-6540-8650-02CD9A1BCA2A}" srcOrd="0" destOrd="0" presId="urn:microsoft.com/office/officeart/2005/8/layout/hierarchy6"/>
    <dgm:cxn modelId="{BDE89F9F-3B3F-7042-8CDB-CD89021E3A64}" srcId="{7FF6BA5D-7A2D-2745-8657-A71B8D538620}" destId="{96042F09-CD8E-DA45-A503-151934930AAE}" srcOrd="3" destOrd="0" parTransId="{4AF8BC39-A7A2-FE4D-AFD4-2F7C2840EB9E}" sibTransId="{F81727CF-881F-7340-BA2F-EB99BFEEE023}"/>
    <dgm:cxn modelId="{390DE098-46F2-B44E-9006-8FE4F2803256}" type="presOf" srcId="{96042F09-CD8E-DA45-A503-151934930AAE}" destId="{2373B6DD-F230-7944-A660-C4179476DEBA}" srcOrd="0" destOrd="4" presId="urn:microsoft.com/office/officeart/2005/8/layout/hierarchy6"/>
    <dgm:cxn modelId="{AF882234-A61F-C945-AECF-C553E0EC8F67}" srcId="{1FF99EFC-21FE-FC40-B33E-3656AA10AABD}" destId="{7FF6BA5D-7A2D-2745-8657-A71B8D538620}" srcOrd="1" destOrd="0" parTransId="{C42CFBF3-382C-D743-80D9-DCA8ABE9AB0D}" sibTransId="{EE965A57-8FC6-2548-A843-B62925B3BC01}"/>
    <dgm:cxn modelId="{69C8790D-E5A3-6C40-B154-1AF1CA8531DE}" type="presOf" srcId="{96042F09-CD8E-DA45-A503-151934930AAE}" destId="{E21BC5C0-C6D1-014E-98B2-FD803F3D1262}" srcOrd="1" destOrd="4" presId="urn:microsoft.com/office/officeart/2005/8/layout/hierarchy6"/>
    <dgm:cxn modelId="{D4FE1D00-375F-B449-8520-659AC3A56BC0}" srcId="{7FF6BA5D-7A2D-2745-8657-A71B8D538620}" destId="{8BB3347D-D744-BA43-8EA5-90D9DFE64CBA}" srcOrd="1" destOrd="0" parTransId="{B1031763-7E83-214E-8873-1E859967EF64}" sibTransId="{71A24B32-B5A1-E144-8A86-ED15A92BC192}"/>
    <dgm:cxn modelId="{211B7E3A-2A20-1742-8F2D-67AB20C29C15}" type="presOf" srcId="{88726A52-0E2B-6940-AE1A-33FB275C2680}" destId="{2373B6DD-F230-7944-A660-C4179476DEBA}" srcOrd="0" destOrd="1" presId="urn:microsoft.com/office/officeart/2005/8/layout/hierarchy6"/>
    <dgm:cxn modelId="{E034335D-883D-F74A-BDD2-7171B3A901F2}" type="presOf" srcId="{7FF6BA5D-7A2D-2745-8657-A71B8D538620}" destId="{E21BC5C0-C6D1-014E-98B2-FD803F3D1262}" srcOrd="1" destOrd="0" presId="urn:microsoft.com/office/officeart/2005/8/layout/hierarchy6"/>
    <dgm:cxn modelId="{2FA6A4F1-4A68-2345-A73D-4E10F61AA19A}" type="presParOf" srcId="{AD62AC64-2D08-6540-8650-02CD9A1BCA2A}" destId="{319D0C70-9A5B-0649-8B7A-E8326563865F}" srcOrd="0" destOrd="0" presId="urn:microsoft.com/office/officeart/2005/8/layout/hierarchy6"/>
    <dgm:cxn modelId="{7F465893-415E-5144-87DB-0A871761CD22}" type="presParOf" srcId="{319D0C70-9A5B-0649-8B7A-E8326563865F}" destId="{558A5C08-7ABF-B043-95DC-48206713072E}" srcOrd="0" destOrd="0" presId="urn:microsoft.com/office/officeart/2005/8/layout/hierarchy6"/>
    <dgm:cxn modelId="{F6E9EC93-B65F-7A4E-82BF-FF4090A29E13}" type="presParOf" srcId="{319D0C70-9A5B-0649-8B7A-E8326563865F}" destId="{7F5C43AA-7ECF-824C-9C57-5F8A1F525157}" srcOrd="1" destOrd="0" presId="urn:microsoft.com/office/officeart/2005/8/layout/hierarchy6"/>
    <dgm:cxn modelId="{55F4000E-03A7-0D4C-99B5-1070857BCF90}" type="presParOf" srcId="{7F5C43AA-7ECF-824C-9C57-5F8A1F525157}" destId="{53DAC34A-6024-084E-846D-BD7A7F1C629A}" srcOrd="0" destOrd="0" presId="urn:microsoft.com/office/officeart/2005/8/layout/hierarchy6"/>
    <dgm:cxn modelId="{88A48E29-DAEF-7B48-8B28-181354165FB2}" type="presParOf" srcId="{53DAC34A-6024-084E-846D-BD7A7F1C629A}" destId="{E4E0C113-8E51-784F-9A6C-83C3D9F46A67}" srcOrd="0" destOrd="0" presId="urn:microsoft.com/office/officeart/2005/8/layout/hierarchy6"/>
    <dgm:cxn modelId="{1652E630-03F8-924F-893A-EF5D4438187B}" type="presParOf" srcId="{53DAC34A-6024-084E-846D-BD7A7F1C629A}" destId="{24B3AC05-BD8D-6A44-9B49-EA9706AC91A7}" srcOrd="1" destOrd="0" presId="urn:microsoft.com/office/officeart/2005/8/layout/hierarchy6"/>
    <dgm:cxn modelId="{FC372238-2CD2-4842-B04E-EED1C915902D}" type="presParOf" srcId="{AD62AC64-2D08-6540-8650-02CD9A1BCA2A}" destId="{78383F2B-CEE4-8541-B929-8BFF496AE3F7}" srcOrd="1" destOrd="0" presId="urn:microsoft.com/office/officeart/2005/8/layout/hierarchy6"/>
    <dgm:cxn modelId="{7326886C-9CAD-D746-9941-14DAC0B00543}" type="presParOf" srcId="{78383F2B-CEE4-8541-B929-8BFF496AE3F7}" destId="{83971F24-3745-F240-A236-A8871B3BB7ED}" srcOrd="0" destOrd="0" presId="urn:microsoft.com/office/officeart/2005/8/layout/hierarchy6"/>
    <dgm:cxn modelId="{F3756E8C-9530-C146-9923-73E28196339E}" type="presParOf" srcId="{83971F24-3745-F240-A236-A8871B3BB7ED}" destId="{2373B6DD-F230-7944-A660-C4179476DEBA}" srcOrd="0" destOrd="0" presId="urn:microsoft.com/office/officeart/2005/8/layout/hierarchy6"/>
    <dgm:cxn modelId="{F750017A-7BF9-FA4B-B0D2-E8CAB7FB5092}" type="presParOf" srcId="{83971F24-3745-F240-A236-A8871B3BB7ED}" destId="{E21BC5C0-C6D1-014E-98B2-FD803F3D126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02DD8F2-342E-674C-BFFD-A26FEA3171C4}" type="doc">
      <dgm:prSet loTypeId="urn:microsoft.com/office/officeart/2005/8/layout/vList2" loCatId="" qsTypeId="urn:microsoft.com/office/officeart/2005/8/quickstyle/simple4" qsCatId="simple" csTypeId="urn:microsoft.com/office/officeart/2005/8/colors/accent1_2" csCatId="accent1"/>
      <dgm:spPr/>
      <dgm:t>
        <a:bodyPr/>
        <a:lstStyle/>
        <a:p>
          <a:endParaRPr lang="ca-ES"/>
        </a:p>
      </dgm:t>
    </dgm:pt>
    <dgm:pt modelId="{254C7E82-C880-F441-B1A2-BEAD2FC7C724}">
      <dgm:prSet/>
      <dgm:spPr/>
      <dgm:t>
        <a:bodyPr/>
        <a:lstStyle/>
        <a:p>
          <a:pPr rtl="0"/>
          <a:r>
            <a:rPr lang="ca-ES" b="1" smtClean="0"/>
            <a:t>These key competences are all interdependent</a:t>
          </a:r>
          <a:endParaRPr lang="ca-ES"/>
        </a:p>
      </dgm:t>
    </dgm:pt>
    <dgm:pt modelId="{00307271-B995-A740-8BA8-A894B6ABDEEB}" type="parTrans" cxnId="{3E9790F2-E3B1-9041-9CCF-0274E7179532}">
      <dgm:prSet/>
      <dgm:spPr/>
      <dgm:t>
        <a:bodyPr/>
        <a:lstStyle/>
        <a:p>
          <a:endParaRPr lang="ca-ES"/>
        </a:p>
      </dgm:t>
    </dgm:pt>
    <dgm:pt modelId="{655429B7-7FC2-6C45-ACF0-B3A0A81F71C5}" type="sibTrans" cxnId="{3E9790F2-E3B1-9041-9CCF-0274E7179532}">
      <dgm:prSet/>
      <dgm:spPr/>
      <dgm:t>
        <a:bodyPr/>
        <a:lstStyle/>
        <a:p>
          <a:endParaRPr lang="ca-ES"/>
        </a:p>
      </dgm:t>
    </dgm:pt>
    <dgm:pt modelId="{B599F0BA-5E93-B04A-817B-82EEC8F67244}">
      <dgm:prSet/>
      <dgm:spPr/>
      <dgm:t>
        <a:bodyPr/>
        <a:lstStyle/>
        <a:p>
          <a:pPr rtl="0"/>
          <a:r>
            <a:rPr lang="ca-ES" b="1" smtClean="0"/>
            <a:t>the emphasis in each case is on</a:t>
          </a:r>
          <a:endParaRPr lang="ca-ES"/>
        </a:p>
      </dgm:t>
    </dgm:pt>
    <dgm:pt modelId="{81EE92FB-55FB-2B40-B5F9-042061BB0435}" type="parTrans" cxnId="{B2D7B032-B179-C049-9139-0E97E8B842A8}">
      <dgm:prSet/>
      <dgm:spPr/>
      <dgm:t>
        <a:bodyPr/>
        <a:lstStyle/>
        <a:p>
          <a:endParaRPr lang="ca-ES"/>
        </a:p>
      </dgm:t>
    </dgm:pt>
    <dgm:pt modelId="{97F8755B-2572-6C45-8AE0-428ECEA51D95}" type="sibTrans" cxnId="{B2D7B032-B179-C049-9139-0E97E8B842A8}">
      <dgm:prSet/>
      <dgm:spPr/>
      <dgm:t>
        <a:bodyPr/>
        <a:lstStyle/>
        <a:p>
          <a:endParaRPr lang="ca-ES"/>
        </a:p>
      </dgm:t>
    </dgm:pt>
    <dgm:pt modelId="{DE816B4D-D3A0-7142-9EE2-E05FBEA93ABA}">
      <dgm:prSet/>
      <dgm:spPr/>
      <dgm:t>
        <a:bodyPr/>
        <a:lstStyle/>
        <a:p>
          <a:pPr rtl="0"/>
          <a:r>
            <a:rPr lang="en-CA" b="1" noProof="0" smtClean="0">
              <a:solidFill>
                <a:schemeClr val="accent3"/>
              </a:solidFill>
            </a:rPr>
            <a:t>critical thinking</a:t>
          </a:r>
          <a:endParaRPr lang="en-CA" noProof="0">
            <a:solidFill>
              <a:schemeClr val="accent3"/>
            </a:solidFill>
          </a:endParaRPr>
        </a:p>
      </dgm:t>
    </dgm:pt>
    <dgm:pt modelId="{9C7D9564-1C6D-7C49-BE26-CC93CE571BF5}" type="parTrans" cxnId="{0531AD40-98AA-9748-B47A-1AB7FE5C7119}">
      <dgm:prSet/>
      <dgm:spPr/>
      <dgm:t>
        <a:bodyPr/>
        <a:lstStyle/>
        <a:p>
          <a:endParaRPr lang="ca-ES"/>
        </a:p>
      </dgm:t>
    </dgm:pt>
    <dgm:pt modelId="{6869D5F5-5F2F-6C4D-969D-5F20A6A05CB9}" type="sibTrans" cxnId="{0531AD40-98AA-9748-B47A-1AB7FE5C7119}">
      <dgm:prSet/>
      <dgm:spPr/>
      <dgm:t>
        <a:bodyPr/>
        <a:lstStyle/>
        <a:p>
          <a:endParaRPr lang="ca-ES"/>
        </a:p>
      </dgm:t>
    </dgm:pt>
    <dgm:pt modelId="{A00FA266-85BC-5D45-AACD-2E3876904C06}">
      <dgm:prSet/>
      <dgm:spPr/>
      <dgm:t>
        <a:bodyPr/>
        <a:lstStyle/>
        <a:p>
          <a:pPr rtl="0"/>
          <a:r>
            <a:rPr lang="en-CA" b="1" noProof="0" smtClean="0">
              <a:solidFill>
                <a:schemeClr val="accent3"/>
              </a:solidFill>
            </a:rPr>
            <a:t>creativity</a:t>
          </a:r>
          <a:endParaRPr lang="en-CA" noProof="0">
            <a:solidFill>
              <a:schemeClr val="accent3"/>
            </a:solidFill>
          </a:endParaRPr>
        </a:p>
      </dgm:t>
    </dgm:pt>
    <dgm:pt modelId="{57811A6C-91D7-CE4D-90C0-F547025CB303}" type="parTrans" cxnId="{9C27CFFD-AD86-994B-977A-F08D32C4F664}">
      <dgm:prSet/>
      <dgm:spPr/>
      <dgm:t>
        <a:bodyPr/>
        <a:lstStyle/>
        <a:p>
          <a:endParaRPr lang="ca-ES"/>
        </a:p>
      </dgm:t>
    </dgm:pt>
    <dgm:pt modelId="{E5C8750F-6322-3842-A4A7-A074EF97516D}" type="sibTrans" cxnId="{9C27CFFD-AD86-994B-977A-F08D32C4F664}">
      <dgm:prSet/>
      <dgm:spPr/>
      <dgm:t>
        <a:bodyPr/>
        <a:lstStyle/>
        <a:p>
          <a:endParaRPr lang="ca-ES"/>
        </a:p>
      </dgm:t>
    </dgm:pt>
    <dgm:pt modelId="{2C22FF34-07C1-2848-9C76-9D96641B1A37}">
      <dgm:prSet/>
      <dgm:spPr/>
      <dgm:t>
        <a:bodyPr/>
        <a:lstStyle/>
        <a:p>
          <a:pPr rtl="0"/>
          <a:r>
            <a:rPr lang="en-CA" b="1" noProof="0" dirty="0" smtClean="0">
              <a:solidFill>
                <a:schemeClr val="accent3"/>
              </a:solidFill>
            </a:rPr>
            <a:t>initiative </a:t>
          </a:r>
          <a:endParaRPr lang="en-CA" noProof="0" dirty="0">
            <a:solidFill>
              <a:schemeClr val="accent3"/>
            </a:solidFill>
          </a:endParaRPr>
        </a:p>
      </dgm:t>
    </dgm:pt>
    <dgm:pt modelId="{80AF4741-B3A6-9843-BCB2-66ABB543A869}" type="parTrans" cxnId="{06EB7271-B499-464A-A543-241EF4491905}">
      <dgm:prSet/>
      <dgm:spPr/>
      <dgm:t>
        <a:bodyPr/>
        <a:lstStyle/>
        <a:p>
          <a:endParaRPr lang="ca-ES"/>
        </a:p>
      </dgm:t>
    </dgm:pt>
    <dgm:pt modelId="{847D9859-1301-734D-894F-0DD940030640}" type="sibTrans" cxnId="{06EB7271-B499-464A-A543-241EF4491905}">
      <dgm:prSet/>
      <dgm:spPr/>
      <dgm:t>
        <a:bodyPr/>
        <a:lstStyle/>
        <a:p>
          <a:endParaRPr lang="ca-ES"/>
        </a:p>
      </dgm:t>
    </dgm:pt>
    <dgm:pt modelId="{FCC93607-A5F2-1142-AB50-7DD14B9793AE}">
      <dgm:prSet/>
      <dgm:spPr/>
      <dgm:t>
        <a:bodyPr/>
        <a:lstStyle/>
        <a:p>
          <a:pPr rtl="0"/>
          <a:r>
            <a:rPr lang="en-CA" b="1" noProof="0" smtClean="0">
              <a:solidFill>
                <a:schemeClr val="accent3"/>
              </a:solidFill>
            </a:rPr>
            <a:t>problem solving </a:t>
          </a:r>
          <a:endParaRPr lang="en-CA" noProof="0">
            <a:solidFill>
              <a:schemeClr val="accent3"/>
            </a:solidFill>
          </a:endParaRPr>
        </a:p>
      </dgm:t>
    </dgm:pt>
    <dgm:pt modelId="{4A77FE89-22FA-884F-9E66-ED0FBA964338}" type="parTrans" cxnId="{7801FEAD-258B-C14A-B131-95C4CFE30A64}">
      <dgm:prSet/>
      <dgm:spPr/>
      <dgm:t>
        <a:bodyPr/>
        <a:lstStyle/>
        <a:p>
          <a:endParaRPr lang="ca-ES"/>
        </a:p>
      </dgm:t>
    </dgm:pt>
    <dgm:pt modelId="{DA6ACA74-5A6F-1148-AAD3-80DE304ECBB0}" type="sibTrans" cxnId="{7801FEAD-258B-C14A-B131-95C4CFE30A64}">
      <dgm:prSet/>
      <dgm:spPr/>
      <dgm:t>
        <a:bodyPr/>
        <a:lstStyle/>
        <a:p>
          <a:endParaRPr lang="ca-ES"/>
        </a:p>
      </dgm:t>
    </dgm:pt>
    <dgm:pt modelId="{73E75750-CFB4-A74E-A5E1-779AE1245ABD}">
      <dgm:prSet/>
      <dgm:spPr/>
      <dgm:t>
        <a:bodyPr/>
        <a:lstStyle/>
        <a:p>
          <a:pPr rtl="0"/>
          <a:r>
            <a:rPr lang="en-CA" b="1" noProof="0" smtClean="0">
              <a:solidFill>
                <a:schemeClr val="accent3"/>
              </a:solidFill>
            </a:rPr>
            <a:t>risk assessment </a:t>
          </a:r>
          <a:endParaRPr lang="en-CA" noProof="0">
            <a:solidFill>
              <a:schemeClr val="accent3"/>
            </a:solidFill>
          </a:endParaRPr>
        </a:p>
      </dgm:t>
    </dgm:pt>
    <dgm:pt modelId="{9BE70842-3AC2-3045-8C6B-F0EE964CFC7C}" type="parTrans" cxnId="{9C912FA7-243B-BF4F-A4C9-B6B739BCE95F}">
      <dgm:prSet/>
      <dgm:spPr/>
      <dgm:t>
        <a:bodyPr/>
        <a:lstStyle/>
        <a:p>
          <a:endParaRPr lang="ca-ES"/>
        </a:p>
      </dgm:t>
    </dgm:pt>
    <dgm:pt modelId="{01E1DE65-6926-DA4C-A1AF-4E0A0EC1FED8}" type="sibTrans" cxnId="{9C912FA7-243B-BF4F-A4C9-B6B739BCE95F}">
      <dgm:prSet/>
      <dgm:spPr/>
      <dgm:t>
        <a:bodyPr/>
        <a:lstStyle/>
        <a:p>
          <a:endParaRPr lang="ca-ES"/>
        </a:p>
      </dgm:t>
    </dgm:pt>
    <dgm:pt modelId="{692DAA84-130D-D749-84B0-E61610954B77}">
      <dgm:prSet/>
      <dgm:spPr/>
      <dgm:t>
        <a:bodyPr/>
        <a:lstStyle/>
        <a:p>
          <a:pPr rtl="0"/>
          <a:r>
            <a:rPr lang="en-CA" b="1" noProof="0" smtClean="0">
              <a:solidFill>
                <a:schemeClr val="accent3"/>
              </a:solidFill>
            </a:rPr>
            <a:t>decision taking</a:t>
          </a:r>
          <a:endParaRPr lang="en-CA" noProof="0">
            <a:solidFill>
              <a:schemeClr val="accent3"/>
            </a:solidFill>
          </a:endParaRPr>
        </a:p>
      </dgm:t>
    </dgm:pt>
    <dgm:pt modelId="{5FBC178F-DDF2-624A-B356-55D9740C066C}" type="parTrans" cxnId="{07382605-DB88-2D4A-9C1D-055742625E04}">
      <dgm:prSet/>
      <dgm:spPr/>
      <dgm:t>
        <a:bodyPr/>
        <a:lstStyle/>
        <a:p>
          <a:endParaRPr lang="ca-ES"/>
        </a:p>
      </dgm:t>
    </dgm:pt>
    <dgm:pt modelId="{544BF065-A3AE-0E4B-848E-C5C0147CE333}" type="sibTrans" cxnId="{07382605-DB88-2D4A-9C1D-055742625E04}">
      <dgm:prSet/>
      <dgm:spPr/>
      <dgm:t>
        <a:bodyPr/>
        <a:lstStyle/>
        <a:p>
          <a:endParaRPr lang="ca-ES"/>
        </a:p>
      </dgm:t>
    </dgm:pt>
    <dgm:pt modelId="{D9119104-562C-C14F-89D7-3E12A967447D}">
      <dgm:prSet/>
      <dgm:spPr/>
      <dgm:t>
        <a:bodyPr/>
        <a:lstStyle/>
        <a:p>
          <a:pPr rtl="0"/>
          <a:r>
            <a:rPr lang="en-CA" b="1" noProof="0" dirty="0" smtClean="0">
              <a:solidFill>
                <a:schemeClr val="accent3"/>
              </a:solidFill>
            </a:rPr>
            <a:t>constructive management of feelings</a:t>
          </a:r>
          <a:r>
            <a:rPr lang="ca-ES" b="1" dirty="0" smtClean="0">
              <a:solidFill>
                <a:schemeClr val="accent3"/>
              </a:solidFill>
            </a:rPr>
            <a:t>.</a:t>
          </a:r>
          <a:endParaRPr lang="ca-ES" dirty="0">
            <a:solidFill>
              <a:schemeClr val="accent3"/>
            </a:solidFill>
          </a:endParaRPr>
        </a:p>
      </dgm:t>
    </dgm:pt>
    <dgm:pt modelId="{FD23AD7E-C2D7-6742-B849-68DF16696A9D}" type="parTrans" cxnId="{BA8DBABF-CBFE-CF43-98AB-02DEB9442230}">
      <dgm:prSet/>
      <dgm:spPr/>
      <dgm:t>
        <a:bodyPr/>
        <a:lstStyle/>
        <a:p>
          <a:endParaRPr lang="ca-ES"/>
        </a:p>
      </dgm:t>
    </dgm:pt>
    <dgm:pt modelId="{5E727801-548F-994A-82F3-BFE09FC977DB}" type="sibTrans" cxnId="{BA8DBABF-CBFE-CF43-98AB-02DEB9442230}">
      <dgm:prSet/>
      <dgm:spPr/>
      <dgm:t>
        <a:bodyPr/>
        <a:lstStyle/>
        <a:p>
          <a:endParaRPr lang="ca-ES"/>
        </a:p>
      </dgm:t>
    </dgm:pt>
    <dgm:pt modelId="{55C5207B-A244-E44B-8396-87ACA3F8EBC5}" type="pres">
      <dgm:prSet presAssocID="{F02DD8F2-342E-674C-BFFD-A26FEA3171C4}" presName="linear" presStyleCnt="0">
        <dgm:presLayoutVars>
          <dgm:animLvl val="lvl"/>
          <dgm:resizeHandles val="exact"/>
        </dgm:presLayoutVars>
      </dgm:prSet>
      <dgm:spPr/>
      <dgm:t>
        <a:bodyPr/>
        <a:lstStyle/>
        <a:p>
          <a:endParaRPr lang="ca-ES"/>
        </a:p>
      </dgm:t>
    </dgm:pt>
    <dgm:pt modelId="{7247C808-7A4A-5B43-9C20-BFBA1A724676}" type="pres">
      <dgm:prSet presAssocID="{254C7E82-C880-F441-B1A2-BEAD2FC7C724}" presName="parentText" presStyleLbl="node1" presStyleIdx="0" presStyleCnt="2">
        <dgm:presLayoutVars>
          <dgm:chMax val="0"/>
          <dgm:bulletEnabled val="1"/>
        </dgm:presLayoutVars>
      </dgm:prSet>
      <dgm:spPr/>
      <dgm:t>
        <a:bodyPr/>
        <a:lstStyle/>
        <a:p>
          <a:endParaRPr lang="ca-ES"/>
        </a:p>
      </dgm:t>
    </dgm:pt>
    <dgm:pt modelId="{9DE5461A-7946-804A-9D23-F1E6DD51AFF0}" type="pres">
      <dgm:prSet presAssocID="{655429B7-7FC2-6C45-ACF0-B3A0A81F71C5}" presName="spacer" presStyleCnt="0"/>
      <dgm:spPr/>
    </dgm:pt>
    <dgm:pt modelId="{330A28F4-13E2-8C4A-BAC8-3989F6C058A9}" type="pres">
      <dgm:prSet presAssocID="{B599F0BA-5E93-B04A-817B-82EEC8F67244}" presName="parentText" presStyleLbl="node1" presStyleIdx="1" presStyleCnt="2">
        <dgm:presLayoutVars>
          <dgm:chMax val="0"/>
          <dgm:bulletEnabled val="1"/>
        </dgm:presLayoutVars>
      </dgm:prSet>
      <dgm:spPr/>
      <dgm:t>
        <a:bodyPr/>
        <a:lstStyle/>
        <a:p>
          <a:endParaRPr lang="ca-ES"/>
        </a:p>
      </dgm:t>
    </dgm:pt>
    <dgm:pt modelId="{1E8878F5-5891-CB43-99A4-0E67FDD6F921}" type="pres">
      <dgm:prSet presAssocID="{B599F0BA-5E93-B04A-817B-82EEC8F67244}" presName="childText" presStyleLbl="revTx" presStyleIdx="0" presStyleCnt="1">
        <dgm:presLayoutVars>
          <dgm:bulletEnabled val="1"/>
        </dgm:presLayoutVars>
      </dgm:prSet>
      <dgm:spPr/>
      <dgm:t>
        <a:bodyPr/>
        <a:lstStyle/>
        <a:p>
          <a:endParaRPr lang="ca-ES"/>
        </a:p>
      </dgm:t>
    </dgm:pt>
  </dgm:ptLst>
  <dgm:cxnLst>
    <dgm:cxn modelId="{06EB7271-B499-464A-A543-241EF4491905}" srcId="{B599F0BA-5E93-B04A-817B-82EEC8F67244}" destId="{2C22FF34-07C1-2848-9C76-9D96641B1A37}" srcOrd="2" destOrd="0" parTransId="{80AF4741-B3A6-9843-BCB2-66ABB543A869}" sibTransId="{847D9859-1301-734D-894F-0DD940030640}"/>
    <dgm:cxn modelId="{0531AD40-98AA-9748-B47A-1AB7FE5C7119}" srcId="{B599F0BA-5E93-B04A-817B-82EEC8F67244}" destId="{DE816B4D-D3A0-7142-9EE2-E05FBEA93ABA}" srcOrd="0" destOrd="0" parTransId="{9C7D9564-1C6D-7C49-BE26-CC93CE571BF5}" sibTransId="{6869D5F5-5F2F-6C4D-969D-5F20A6A05CB9}"/>
    <dgm:cxn modelId="{5D823679-2FF3-834B-A555-82F53FCE37BB}" type="presOf" srcId="{DE816B4D-D3A0-7142-9EE2-E05FBEA93ABA}" destId="{1E8878F5-5891-CB43-99A4-0E67FDD6F921}" srcOrd="0" destOrd="0" presId="urn:microsoft.com/office/officeart/2005/8/layout/vList2"/>
    <dgm:cxn modelId="{2CB6FB2C-4DA1-C844-A558-A882C934F27C}" type="presOf" srcId="{A00FA266-85BC-5D45-AACD-2E3876904C06}" destId="{1E8878F5-5891-CB43-99A4-0E67FDD6F921}" srcOrd="0" destOrd="1" presId="urn:microsoft.com/office/officeart/2005/8/layout/vList2"/>
    <dgm:cxn modelId="{8F727E2B-E1A1-D546-AB37-6927AFAE19C9}" type="presOf" srcId="{B599F0BA-5E93-B04A-817B-82EEC8F67244}" destId="{330A28F4-13E2-8C4A-BAC8-3989F6C058A9}" srcOrd="0" destOrd="0" presId="urn:microsoft.com/office/officeart/2005/8/layout/vList2"/>
    <dgm:cxn modelId="{9C912FA7-243B-BF4F-A4C9-B6B739BCE95F}" srcId="{B599F0BA-5E93-B04A-817B-82EEC8F67244}" destId="{73E75750-CFB4-A74E-A5E1-779AE1245ABD}" srcOrd="4" destOrd="0" parTransId="{9BE70842-3AC2-3045-8C6B-F0EE964CFC7C}" sibTransId="{01E1DE65-6926-DA4C-A1AF-4E0A0EC1FED8}"/>
    <dgm:cxn modelId="{07382605-DB88-2D4A-9C1D-055742625E04}" srcId="{B599F0BA-5E93-B04A-817B-82EEC8F67244}" destId="{692DAA84-130D-D749-84B0-E61610954B77}" srcOrd="5" destOrd="0" parTransId="{5FBC178F-DDF2-624A-B356-55D9740C066C}" sibTransId="{544BF065-A3AE-0E4B-848E-C5C0147CE333}"/>
    <dgm:cxn modelId="{BA8DBABF-CBFE-CF43-98AB-02DEB9442230}" srcId="{B599F0BA-5E93-B04A-817B-82EEC8F67244}" destId="{D9119104-562C-C14F-89D7-3E12A967447D}" srcOrd="6" destOrd="0" parTransId="{FD23AD7E-C2D7-6742-B849-68DF16696A9D}" sibTransId="{5E727801-548F-994A-82F3-BFE09FC977DB}"/>
    <dgm:cxn modelId="{D0FEB92C-51FD-E942-9449-66115D14B9A5}" type="presOf" srcId="{2C22FF34-07C1-2848-9C76-9D96641B1A37}" destId="{1E8878F5-5891-CB43-99A4-0E67FDD6F921}" srcOrd="0" destOrd="2" presId="urn:microsoft.com/office/officeart/2005/8/layout/vList2"/>
    <dgm:cxn modelId="{3E9790F2-E3B1-9041-9CCF-0274E7179532}" srcId="{F02DD8F2-342E-674C-BFFD-A26FEA3171C4}" destId="{254C7E82-C880-F441-B1A2-BEAD2FC7C724}" srcOrd="0" destOrd="0" parTransId="{00307271-B995-A740-8BA8-A894B6ABDEEB}" sibTransId="{655429B7-7FC2-6C45-ACF0-B3A0A81F71C5}"/>
    <dgm:cxn modelId="{2CCBD018-EA7C-3343-83E7-8F37501734E7}" type="presOf" srcId="{73E75750-CFB4-A74E-A5E1-779AE1245ABD}" destId="{1E8878F5-5891-CB43-99A4-0E67FDD6F921}" srcOrd="0" destOrd="4" presId="urn:microsoft.com/office/officeart/2005/8/layout/vList2"/>
    <dgm:cxn modelId="{2637B7DB-7158-2243-9714-320860212FA5}" type="presOf" srcId="{254C7E82-C880-F441-B1A2-BEAD2FC7C724}" destId="{7247C808-7A4A-5B43-9C20-BFBA1A724676}" srcOrd="0" destOrd="0" presId="urn:microsoft.com/office/officeart/2005/8/layout/vList2"/>
    <dgm:cxn modelId="{3C524A1D-C6C6-B34D-BFDE-B48AED64E4DF}" type="presOf" srcId="{692DAA84-130D-D749-84B0-E61610954B77}" destId="{1E8878F5-5891-CB43-99A4-0E67FDD6F921}" srcOrd="0" destOrd="5" presId="urn:microsoft.com/office/officeart/2005/8/layout/vList2"/>
    <dgm:cxn modelId="{F814E344-F9A8-F742-9A8E-AD0398A7A64E}" type="presOf" srcId="{FCC93607-A5F2-1142-AB50-7DD14B9793AE}" destId="{1E8878F5-5891-CB43-99A4-0E67FDD6F921}" srcOrd="0" destOrd="3" presId="urn:microsoft.com/office/officeart/2005/8/layout/vList2"/>
    <dgm:cxn modelId="{9C27CFFD-AD86-994B-977A-F08D32C4F664}" srcId="{B599F0BA-5E93-B04A-817B-82EEC8F67244}" destId="{A00FA266-85BC-5D45-AACD-2E3876904C06}" srcOrd="1" destOrd="0" parTransId="{57811A6C-91D7-CE4D-90C0-F547025CB303}" sibTransId="{E5C8750F-6322-3842-A4A7-A074EF97516D}"/>
    <dgm:cxn modelId="{B2D7B032-B179-C049-9139-0E97E8B842A8}" srcId="{F02DD8F2-342E-674C-BFFD-A26FEA3171C4}" destId="{B599F0BA-5E93-B04A-817B-82EEC8F67244}" srcOrd="1" destOrd="0" parTransId="{81EE92FB-55FB-2B40-B5F9-042061BB0435}" sibTransId="{97F8755B-2572-6C45-8AE0-428ECEA51D95}"/>
    <dgm:cxn modelId="{EB39CBF7-03EC-FD47-9394-A7149B87A685}" type="presOf" srcId="{F02DD8F2-342E-674C-BFFD-A26FEA3171C4}" destId="{55C5207B-A244-E44B-8396-87ACA3F8EBC5}" srcOrd="0" destOrd="0" presId="urn:microsoft.com/office/officeart/2005/8/layout/vList2"/>
    <dgm:cxn modelId="{008A0C9C-9BA6-4248-8E44-6AD42E0F8633}" type="presOf" srcId="{D9119104-562C-C14F-89D7-3E12A967447D}" destId="{1E8878F5-5891-CB43-99A4-0E67FDD6F921}" srcOrd="0" destOrd="6" presId="urn:microsoft.com/office/officeart/2005/8/layout/vList2"/>
    <dgm:cxn modelId="{7801FEAD-258B-C14A-B131-95C4CFE30A64}" srcId="{B599F0BA-5E93-B04A-817B-82EEC8F67244}" destId="{FCC93607-A5F2-1142-AB50-7DD14B9793AE}" srcOrd="3" destOrd="0" parTransId="{4A77FE89-22FA-884F-9E66-ED0FBA964338}" sibTransId="{DA6ACA74-5A6F-1148-AAD3-80DE304ECBB0}"/>
    <dgm:cxn modelId="{FABC110C-A1A1-5842-95E6-067B4E88C66A}" type="presParOf" srcId="{55C5207B-A244-E44B-8396-87ACA3F8EBC5}" destId="{7247C808-7A4A-5B43-9C20-BFBA1A724676}" srcOrd="0" destOrd="0" presId="urn:microsoft.com/office/officeart/2005/8/layout/vList2"/>
    <dgm:cxn modelId="{999E8CBB-2465-2041-A8D9-77D074F71701}" type="presParOf" srcId="{55C5207B-A244-E44B-8396-87ACA3F8EBC5}" destId="{9DE5461A-7946-804A-9D23-F1E6DD51AFF0}" srcOrd="1" destOrd="0" presId="urn:microsoft.com/office/officeart/2005/8/layout/vList2"/>
    <dgm:cxn modelId="{37B1CA7F-867D-DB40-931A-7FEAC21D36C9}" type="presParOf" srcId="{55C5207B-A244-E44B-8396-87ACA3F8EBC5}" destId="{330A28F4-13E2-8C4A-BAC8-3989F6C058A9}" srcOrd="2" destOrd="0" presId="urn:microsoft.com/office/officeart/2005/8/layout/vList2"/>
    <dgm:cxn modelId="{D31F835B-D2AA-B249-B3DA-A00B69D162F8}" type="presParOf" srcId="{55C5207B-A244-E44B-8396-87ACA3F8EBC5}" destId="{1E8878F5-5891-CB43-99A4-0E67FDD6F92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998BF-8AF7-694A-B102-1642202C025B}" type="doc">
      <dgm:prSet loTypeId="urn:microsoft.com/office/officeart/2005/8/layout/hProcess6" loCatId="" qsTypeId="urn:microsoft.com/office/officeart/2005/8/quickstyle/simple4" qsCatId="simple" csTypeId="urn:microsoft.com/office/officeart/2005/8/colors/accent1_2" csCatId="accent1" phldr="1"/>
      <dgm:spPr/>
      <dgm:t>
        <a:bodyPr/>
        <a:lstStyle/>
        <a:p>
          <a:endParaRPr lang="ca-ES"/>
        </a:p>
      </dgm:t>
    </dgm:pt>
    <dgm:pt modelId="{66B03261-0E36-8749-AC52-6E6337E808E1}">
      <dgm:prSet/>
      <dgm:spPr/>
      <dgm:t>
        <a:bodyPr/>
        <a:lstStyle/>
        <a:p>
          <a:pPr rtl="0"/>
          <a:r>
            <a:rPr lang="en-GB" b="1" noProof="0" dirty="0" smtClean="0"/>
            <a:t>These skills have to be acquired in a curriculum</a:t>
          </a:r>
          <a:endParaRPr lang="en-GB" noProof="0" dirty="0"/>
        </a:p>
      </dgm:t>
    </dgm:pt>
    <dgm:pt modelId="{33CF5490-A56A-9444-875C-E75473D176E1}" type="parTrans" cxnId="{04DD1CFD-815F-0F46-A374-B05A136B5E0E}">
      <dgm:prSet/>
      <dgm:spPr/>
      <dgm:t>
        <a:bodyPr/>
        <a:lstStyle/>
        <a:p>
          <a:endParaRPr lang="ca-ES"/>
        </a:p>
      </dgm:t>
    </dgm:pt>
    <dgm:pt modelId="{89DB4107-77A6-D64E-8E29-5C418D5B0BAC}" type="sibTrans" cxnId="{04DD1CFD-815F-0F46-A374-B05A136B5E0E}">
      <dgm:prSet/>
      <dgm:spPr/>
      <dgm:t>
        <a:bodyPr/>
        <a:lstStyle/>
        <a:p>
          <a:endParaRPr lang="ca-ES"/>
        </a:p>
      </dgm:t>
    </dgm:pt>
    <dgm:pt modelId="{49ECCD73-5384-E048-8F9D-36015B1FE0ED}">
      <dgm:prSet/>
      <dgm:spPr/>
      <dgm:t>
        <a:bodyPr/>
        <a:lstStyle/>
        <a:p>
          <a:pPr rtl="0"/>
          <a:r>
            <a:rPr lang="en-GB" b="1" noProof="0" smtClean="0">
              <a:solidFill>
                <a:srgbClr val="B523B4"/>
              </a:solidFill>
            </a:rPr>
            <a:t>Interdisciplinary,</a:t>
          </a:r>
          <a:endParaRPr lang="en-GB" noProof="0">
            <a:solidFill>
              <a:srgbClr val="B523B4"/>
            </a:solidFill>
          </a:endParaRPr>
        </a:p>
      </dgm:t>
    </dgm:pt>
    <dgm:pt modelId="{E2AD3C0B-7879-5446-B17D-40C02CCDF6EF}" type="parTrans" cxnId="{EDA5814C-71F9-B748-9E57-B5E2ACDE7A9F}">
      <dgm:prSet/>
      <dgm:spPr/>
      <dgm:t>
        <a:bodyPr/>
        <a:lstStyle/>
        <a:p>
          <a:endParaRPr lang="ca-ES"/>
        </a:p>
      </dgm:t>
    </dgm:pt>
    <dgm:pt modelId="{582CC3C4-C14D-CB4A-92B6-01AA60431802}" type="sibTrans" cxnId="{EDA5814C-71F9-B748-9E57-B5E2ACDE7A9F}">
      <dgm:prSet/>
      <dgm:spPr/>
      <dgm:t>
        <a:bodyPr/>
        <a:lstStyle/>
        <a:p>
          <a:endParaRPr lang="ca-ES"/>
        </a:p>
      </dgm:t>
    </dgm:pt>
    <dgm:pt modelId="{17A4B22F-12E3-4849-8F3F-5C7C57926966}">
      <dgm:prSet/>
      <dgm:spPr/>
      <dgm:t>
        <a:bodyPr/>
        <a:lstStyle/>
        <a:p>
          <a:pPr rtl="0"/>
          <a:r>
            <a:rPr lang="en-GB" b="1" noProof="0" smtClean="0">
              <a:solidFill>
                <a:srgbClr val="B523B4"/>
              </a:solidFill>
            </a:rPr>
            <a:t>integrated,</a:t>
          </a:r>
          <a:endParaRPr lang="en-GB" noProof="0">
            <a:solidFill>
              <a:srgbClr val="B523B4"/>
            </a:solidFill>
          </a:endParaRPr>
        </a:p>
      </dgm:t>
    </dgm:pt>
    <dgm:pt modelId="{344F65BF-7D60-864E-8B7F-D2764B615403}" type="sibTrans" cxnId="{995FBD41-B33C-454F-9D74-A40048FBFED2}">
      <dgm:prSet/>
      <dgm:spPr/>
      <dgm:t>
        <a:bodyPr/>
        <a:lstStyle/>
        <a:p>
          <a:endParaRPr lang="ca-ES"/>
        </a:p>
      </dgm:t>
    </dgm:pt>
    <dgm:pt modelId="{D3907824-325C-8148-A892-08803B51BC72}" type="parTrans" cxnId="{995FBD41-B33C-454F-9D74-A40048FBFED2}">
      <dgm:prSet/>
      <dgm:spPr/>
      <dgm:t>
        <a:bodyPr/>
        <a:lstStyle/>
        <a:p>
          <a:endParaRPr lang="ca-ES"/>
        </a:p>
      </dgm:t>
    </dgm:pt>
    <dgm:pt modelId="{D3A56B1E-57CB-5147-BD23-71CAF95AB037}">
      <dgm:prSet/>
      <dgm:spPr/>
      <dgm:t>
        <a:bodyPr/>
        <a:lstStyle/>
        <a:p>
          <a:pPr rtl="0"/>
          <a:r>
            <a:rPr lang="en-GB" b="1" noProof="0" smtClean="0">
              <a:solidFill>
                <a:srgbClr val="B523B4"/>
              </a:solidFill>
            </a:rPr>
            <a:t>project-based</a:t>
          </a:r>
          <a:endParaRPr lang="en-GB" noProof="0">
            <a:solidFill>
              <a:srgbClr val="B523B4"/>
            </a:solidFill>
          </a:endParaRPr>
        </a:p>
      </dgm:t>
    </dgm:pt>
    <dgm:pt modelId="{95C5DAAB-6FD7-9040-B3CD-461B470F7CB3}" type="parTrans" cxnId="{2BA637BF-D0F8-6047-8953-E0D3C2A3B5F0}">
      <dgm:prSet/>
      <dgm:spPr/>
    </dgm:pt>
    <dgm:pt modelId="{7A95E402-9728-4F4C-85E5-7FC65188E9AC}" type="sibTrans" cxnId="{2BA637BF-D0F8-6047-8953-E0D3C2A3B5F0}">
      <dgm:prSet/>
      <dgm:spPr/>
    </dgm:pt>
    <dgm:pt modelId="{C2FF8992-CB67-B142-92AA-9D28C6E993C2}" type="pres">
      <dgm:prSet presAssocID="{761998BF-8AF7-694A-B102-1642202C025B}" presName="theList" presStyleCnt="0">
        <dgm:presLayoutVars>
          <dgm:dir/>
          <dgm:animLvl val="lvl"/>
          <dgm:resizeHandles val="exact"/>
        </dgm:presLayoutVars>
      </dgm:prSet>
      <dgm:spPr/>
      <dgm:t>
        <a:bodyPr/>
        <a:lstStyle/>
        <a:p>
          <a:endParaRPr lang="ca-ES"/>
        </a:p>
      </dgm:t>
    </dgm:pt>
    <dgm:pt modelId="{9CFCEBEC-35CA-884E-8D39-845F7D7AA894}" type="pres">
      <dgm:prSet presAssocID="{66B03261-0E36-8749-AC52-6E6337E808E1}" presName="compNode" presStyleCnt="0"/>
      <dgm:spPr/>
    </dgm:pt>
    <dgm:pt modelId="{D3EF065B-31C7-6C48-84BF-5109E67D35DE}" type="pres">
      <dgm:prSet presAssocID="{66B03261-0E36-8749-AC52-6E6337E808E1}" presName="noGeometry" presStyleCnt="0"/>
      <dgm:spPr/>
    </dgm:pt>
    <dgm:pt modelId="{EA246D20-D950-0046-A4E7-43106DCFC273}" type="pres">
      <dgm:prSet presAssocID="{66B03261-0E36-8749-AC52-6E6337E808E1}" presName="childTextVisible" presStyleLbl="bgAccFollowNode1" presStyleIdx="0" presStyleCnt="1" custLinFactNeighborX="-164">
        <dgm:presLayoutVars>
          <dgm:bulletEnabled val="1"/>
        </dgm:presLayoutVars>
      </dgm:prSet>
      <dgm:spPr/>
      <dgm:t>
        <a:bodyPr/>
        <a:lstStyle/>
        <a:p>
          <a:endParaRPr lang="ca-ES"/>
        </a:p>
      </dgm:t>
    </dgm:pt>
    <dgm:pt modelId="{6573FC27-F3D1-514C-8D37-28BF4E9F5B87}" type="pres">
      <dgm:prSet presAssocID="{66B03261-0E36-8749-AC52-6E6337E808E1}" presName="childTextHidden" presStyleLbl="bgAccFollowNode1" presStyleIdx="0" presStyleCnt="1"/>
      <dgm:spPr/>
      <dgm:t>
        <a:bodyPr/>
        <a:lstStyle/>
        <a:p>
          <a:endParaRPr lang="ca-ES"/>
        </a:p>
      </dgm:t>
    </dgm:pt>
    <dgm:pt modelId="{E26A6C9B-4E8E-0248-AD95-DE357112EA31}" type="pres">
      <dgm:prSet presAssocID="{66B03261-0E36-8749-AC52-6E6337E808E1}" presName="parentText" presStyleLbl="node1" presStyleIdx="0" presStyleCnt="1">
        <dgm:presLayoutVars>
          <dgm:chMax val="1"/>
          <dgm:bulletEnabled val="1"/>
        </dgm:presLayoutVars>
      </dgm:prSet>
      <dgm:spPr/>
      <dgm:t>
        <a:bodyPr/>
        <a:lstStyle/>
        <a:p>
          <a:endParaRPr lang="ca-ES"/>
        </a:p>
      </dgm:t>
    </dgm:pt>
  </dgm:ptLst>
  <dgm:cxnLst>
    <dgm:cxn modelId="{995FBD41-B33C-454F-9D74-A40048FBFED2}" srcId="{66B03261-0E36-8749-AC52-6E6337E808E1}" destId="{17A4B22F-12E3-4849-8F3F-5C7C57926966}" srcOrd="1" destOrd="0" parTransId="{D3907824-325C-8148-A892-08803B51BC72}" sibTransId="{344F65BF-7D60-864E-8B7F-D2764B615403}"/>
    <dgm:cxn modelId="{E900A413-1EDD-8E41-8B37-73B66668953E}" type="presOf" srcId="{761998BF-8AF7-694A-B102-1642202C025B}" destId="{C2FF8992-CB67-B142-92AA-9D28C6E993C2}" srcOrd="0" destOrd="0" presId="urn:microsoft.com/office/officeart/2005/8/layout/hProcess6"/>
    <dgm:cxn modelId="{EDA5814C-71F9-B748-9E57-B5E2ACDE7A9F}" srcId="{66B03261-0E36-8749-AC52-6E6337E808E1}" destId="{49ECCD73-5384-E048-8F9D-36015B1FE0ED}" srcOrd="0" destOrd="0" parTransId="{E2AD3C0B-7879-5446-B17D-40C02CCDF6EF}" sibTransId="{582CC3C4-C14D-CB4A-92B6-01AA60431802}"/>
    <dgm:cxn modelId="{04DD1CFD-815F-0F46-A374-B05A136B5E0E}" srcId="{761998BF-8AF7-694A-B102-1642202C025B}" destId="{66B03261-0E36-8749-AC52-6E6337E808E1}" srcOrd="0" destOrd="0" parTransId="{33CF5490-A56A-9444-875C-E75473D176E1}" sibTransId="{89DB4107-77A6-D64E-8E29-5C418D5B0BAC}"/>
    <dgm:cxn modelId="{2EB52EFA-3D57-4C4E-A6FB-6B94189EE1B7}" type="presOf" srcId="{66B03261-0E36-8749-AC52-6E6337E808E1}" destId="{E26A6C9B-4E8E-0248-AD95-DE357112EA31}" srcOrd="0" destOrd="0" presId="urn:microsoft.com/office/officeart/2005/8/layout/hProcess6"/>
    <dgm:cxn modelId="{47EDD0B2-3DD4-A746-9FFF-E19D8F42826A}" type="presOf" srcId="{49ECCD73-5384-E048-8F9D-36015B1FE0ED}" destId="{EA246D20-D950-0046-A4E7-43106DCFC273}" srcOrd="0" destOrd="0" presId="urn:microsoft.com/office/officeart/2005/8/layout/hProcess6"/>
    <dgm:cxn modelId="{4B2A97FF-DDFA-9747-80AB-989823058A62}" type="presOf" srcId="{17A4B22F-12E3-4849-8F3F-5C7C57926966}" destId="{EA246D20-D950-0046-A4E7-43106DCFC273}" srcOrd="0" destOrd="1" presId="urn:microsoft.com/office/officeart/2005/8/layout/hProcess6"/>
    <dgm:cxn modelId="{2BA637BF-D0F8-6047-8953-E0D3C2A3B5F0}" srcId="{66B03261-0E36-8749-AC52-6E6337E808E1}" destId="{D3A56B1E-57CB-5147-BD23-71CAF95AB037}" srcOrd="2" destOrd="0" parTransId="{95C5DAAB-6FD7-9040-B3CD-461B470F7CB3}" sibTransId="{7A95E402-9728-4F4C-85E5-7FC65188E9AC}"/>
    <dgm:cxn modelId="{3D02DC01-B413-AC41-8E1E-CFE14C2930EA}" type="presOf" srcId="{D3A56B1E-57CB-5147-BD23-71CAF95AB037}" destId="{6573FC27-F3D1-514C-8D37-28BF4E9F5B87}" srcOrd="1" destOrd="2" presId="urn:microsoft.com/office/officeart/2005/8/layout/hProcess6"/>
    <dgm:cxn modelId="{88AB6830-F916-D043-8403-ADD948918022}" type="presOf" srcId="{D3A56B1E-57CB-5147-BD23-71CAF95AB037}" destId="{EA246D20-D950-0046-A4E7-43106DCFC273}" srcOrd="0" destOrd="2" presId="urn:microsoft.com/office/officeart/2005/8/layout/hProcess6"/>
    <dgm:cxn modelId="{A4B7FD6B-274A-A14C-A3F3-3BDFB7319111}" type="presOf" srcId="{49ECCD73-5384-E048-8F9D-36015B1FE0ED}" destId="{6573FC27-F3D1-514C-8D37-28BF4E9F5B87}" srcOrd="1" destOrd="0" presId="urn:microsoft.com/office/officeart/2005/8/layout/hProcess6"/>
    <dgm:cxn modelId="{E0F39AA1-8E5F-AD4A-8A11-4021EEA39222}" type="presOf" srcId="{17A4B22F-12E3-4849-8F3F-5C7C57926966}" destId="{6573FC27-F3D1-514C-8D37-28BF4E9F5B87}" srcOrd="1" destOrd="1" presId="urn:microsoft.com/office/officeart/2005/8/layout/hProcess6"/>
    <dgm:cxn modelId="{0699917F-D0F9-9842-AC8B-02F7DC379A3B}" type="presParOf" srcId="{C2FF8992-CB67-B142-92AA-9D28C6E993C2}" destId="{9CFCEBEC-35CA-884E-8D39-845F7D7AA894}" srcOrd="0" destOrd="0" presId="urn:microsoft.com/office/officeart/2005/8/layout/hProcess6"/>
    <dgm:cxn modelId="{F8665083-59B3-174A-B64C-118E8A315D40}" type="presParOf" srcId="{9CFCEBEC-35CA-884E-8D39-845F7D7AA894}" destId="{D3EF065B-31C7-6C48-84BF-5109E67D35DE}" srcOrd="0" destOrd="0" presId="urn:microsoft.com/office/officeart/2005/8/layout/hProcess6"/>
    <dgm:cxn modelId="{5447D4CA-E73C-E44F-9A53-634580348810}" type="presParOf" srcId="{9CFCEBEC-35CA-884E-8D39-845F7D7AA894}" destId="{EA246D20-D950-0046-A4E7-43106DCFC273}" srcOrd="1" destOrd="0" presId="urn:microsoft.com/office/officeart/2005/8/layout/hProcess6"/>
    <dgm:cxn modelId="{5CD39570-1972-214C-A650-8091FAC184E7}" type="presParOf" srcId="{9CFCEBEC-35CA-884E-8D39-845F7D7AA894}" destId="{6573FC27-F3D1-514C-8D37-28BF4E9F5B87}" srcOrd="2" destOrd="0" presId="urn:microsoft.com/office/officeart/2005/8/layout/hProcess6"/>
    <dgm:cxn modelId="{F3918E75-FA8F-9544-B726-A5CB5D018061}" type="presParOf" srcId="{9CFCEBEC-35CA-884E-8D39-845F7D7AA894}" destId="{E26A6C9B-4E8E-0248-AD95-DE357112EA31}"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FDE120-C0C3-9643-9B2F-94BBFD52FAD4}"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ca-ES"/>
        </a:p>
      </dgm:t>
    </dgm:pt>
    <dgm:pt modelId="{E434DF60-DF51-BF46-9F16-29FFDFFD6D7D}">
      <dgm:prSet custT="1"/>
      <dgm:spPr/>
      <dgm:t>
        <a:bodyPr/>
        <a:lstStyle/>
        <a:p>
          <a:pPr rtl="0"/>
          <a:r>
            <a:rPr lang="en-US" sz="1400" b="1" dirty="0" smtClean="0">
              <a:solidFill>
                <a:srgbClr val="D16349"/>
              </a:solidFill>
            </a:rPr>
            <a:t>The knowledge society</a:t>
          </a:r>
          <a:endParaRPr lang="en-US" sz="1400" b="1" dirty="0">
            <a:solidFill>
              <a:srgbClr val="D16349"/>
            </a:solidFill>
          </a:endParaRPr>
        </a:p>
      </dgm:t>
    </dgm:pt>
    <dgm:pt modelId="{CE639028-90F0-C44B-92F1-E2466A9CB033}" type="parTrans" cxnId="{2A69EF6F-9B66-3447-B0AC-0891BD6F14D3}">
      <dgm:prSet/>
      <dgm:spPr/>
      <dgm:t>
        <a:bodyPr/>
        <a:lstStyle/>
        <a:p>
          <a:endParaRPr lang="ca-ES"/>
        </a:p>
      </dgm:t>
    </dgm:pt>
    <dgm:pt modelId="{528DA2FD-95F7-F44D-8EDC-061D80631039}" type="sibTrans" cxnId="{2A69EF6F-9B66-3447-B0AC-0891BD6F14D3}">
      <dgm:prSet/>
      <dgm:spPr/>
      <dgm:t>
        <a:bodyPr/>
        <a:lstStyle/>
        <a:p>
          <a:endParaRPr lang="ca-ES"/>
        </a:p>
      </dgm:t>
    </dgm:pt>
    <dgm:pt modelId="{B74F8B03-C191-D84A-A135-2291AA29FB01}">
      <dgm:prSet custT="1"/>
      <dgm:spPr/>
      <dgm:t>
        <a:bodyPr/>
        <a:lstStyle/>
        <a:p>
          <a:pPr rtl="0"/>
          <a:r>
            <a:rPr lang="en-US" sz="1400" b="1" dirty="0" smtClean="0">
              <a:solidFill>
                <a:srgbClr val="D16349"/>
              </a:solidFill>
            </a:rPr>
            <a:t>More and more global</a:t>
          </a:r>
          <a:endParaRPr lang="en-US" sz="1400" b="1" dirty="0">
            <a:solidFill>
              <a:srgbClr val="D16349"/>
            </a:solidFill>
          </a:endParaRPr>
        </a:p>
      </dgm:t>
    </dgm:pt>
    <dgm:pt modelId="{6BF7694D-4433-9647-B232-802CE5A80A05}" type="parTrans" cxnId="{9DC3E5AA-574E-FE4A-9A76-9078BE486F3B}">
      <dgm:prSet/>
      <dgm:spPr/>
      <dgm:t>
        <a:bodyPr/>
        <a:lstStyle/>
        <a:p>
          <a:endParaRPr lang="ca-ES"/>
        </a:p>
      </dgm:t>
    </dgm:pt>
    <dgm:pt modelId="{4AEEB76D-C83E-7A4F-8099-067BC2FD278F}" type="sibTrans" cxnId="{9DC3E5AA-574E-FE4A-9A76-9078BE486F3B}">
      <dgm:prSet/>
      <dgm:spPr/>
      <dgm:t>
        <a:bodyPr/>
        <a:lstStyle/>
        <a:p>
          <a:endParaRPr lang="ca-ES"/>
        </a:p>
      </dgm:t>
    </dgm:pt>
    <dgm:pt modelId="{61E9F5A0-7FC4-F145-8846-2C04C996859D}">
      <dgm:prSet custT="1"/>
      <dgm:spPr/>
      <dgm:t>
        <a:bodyPr/>
        <a:lstStyle/>
        <a:p>
          <a:pPr rtl="0"/>
          <a:r>
            <a:rPr lang="en-US" sz="1400" b="1" dirty="0" smtClean="0">
              <a:solidFill>
                <a:srgbClr val="D16349"/>
              </a:solidFill>
            </a:rPr>
            <a:t>The explosion of technology and the internet: access to this information in a click</a:t>
          </a:r>
          <a:endParaRPr lang="en-US" sz="1400" b="1" dirty="0">
            <a:solidFill>
              <a:srgbClr val="D16349"/>
            </a:solidFill>
          </a:endParaRPr>
        </a:p>
      </dgm:t>
    </dgm:pt>
    <dgm:pt modelId="{B36357ED-B877-914D-A5EB-8257D5D7BC22}" type="parTrans" cxnId="{944E90DB-59EA-3046-A3AC-5C4E5D330DE7}">
      <dgm:prSet/>
      <dgm:spPr/>
      <dgm:t>
        <a:bodyPr/>
        <a:lstStyle/>
        <a:p>
          <a:endParaRPr lang="ca-ES"/>
        </a:p>
      </dgm:t>
    </dgm:pt>
    <dgm:pt modelId="{5D4863F2-9CFD-594A-85FF-D7F704772306}" type="sibTrans" cxnId="{944E90DB-59EA-3046-A3AC-5C4E5D330DE7}">
      <dgm:prSet/>
      <dgm:spPr/>
      <dgm:t>
        <a:bodyPr/>
        <a:lstStyle/>
        <a:p>
          <a:endParaRPr lang="ca-ES"/>
        </a:p>
      </dgm:t>
    </dgm:pt>
    <dgm:pt modelId="{2A4A7963-36EA-534C-9A80-7869FB70328C}" type="pres">
      <dgm:prSet presAssocID="{31FDE120-C0C3-9643-9B2F-94BBFD52FAD4}" presName="Name0" presStyleCnt="0">
        <dgm:presLayoutVars>
          <dgm:chMax val="7"/>
          <dgm:chPref val="7"/>
          <dgm:dir/>
          <dgm:animLvl val="lvl"/>
        </dgm:presLayoutVars>
      </dgm:prSet>
      <dgm:spPr/>
      <dgm:t>
        <a:bodyPr/>
        <a:lstStyle/>
        <a:p>
          <a:endParaRPr lang="ca-ES"/>
        </a:p>
      </dgm:t>
    </dgm:pt>
    <dgm:pt modelId="{5878836B-37E5-1747-80FE-C3A21331A459}" type="pres">
      <dgm:prSet presAssocID="{E434DF60-DF51-BF46-9F16-29FFDFFD6D7D}" presName="Accent1" presStyleCnt="0"/>
      <dgm:spPr/>
    </dgm:pt>
    <dgm:pt modelId="{96C9C7E2-8F35-E14F-B074-30873DDB9490}" type="pres">
      <dgm:prSet presAssocID="{E434DF60-DF51-BF46-9F16-29FFDFFD6D7D}" presName="Accent" presStyleLbl="node1" presStyleIdx="0" presStyleCnt="3"/>
      <dgm:spPr/>
    </dgm:pt>
    <dgm:pt modelId="{696726DF-BE20-5B43-B7C8-C221FC95637E}" type="pres">
      <dgm:prSet presAssocID="{E434DF60-DF51-BF46-9F16-29FFDFFD6D7D}" presName="Parent1" presStyleLbl="revTx" presStyleIdx="0" presStyleCnt="3">
        <dgm:presLayoutVars>
          <dgm:chMax val="1"/>
          <dgm:chPref val="1"/>
          <dgm:bulletEnabled val="1"/>
        </dgm:presLayoutVars>
      </dgm:prSet>
      <dgm:spPr/>
      <dgm:t>
        <a:bodyPr/>
        <a:lstStyle/>
        <a:p>
          <a:endParaRPr lang="ca-ES"/>
        </a:p>
      </dgm:t>
    </dgm:pt>
    <dgm:pt modelId="{895E374B-628A-2143-A93A-BF5F03087060}" type="pres">
      <dgm:prSet presAssocID="{B74F8B03-C191-D84A-A135-2291AA29FB01}" presName="Accent2" presStyleCnt="0"/>
      <dgm:spPr/>
    </dgm:pt>
    <dgm:pt modelId="{07F6F04E-B40F-414F-993A-4E273EEC4E89}" type="pres">
      <dgm:prSet presAssocID="{B74F8B03-C191-D84A-A135-2291AA29FB01}" presName="Accent" presStyleLbl="node1" presStyleIdx="1" presStyleCnt="3"/>
      <dgm:spPr/>
    </dgm:pt>
    <dgm:pt modelId="{B94DFE14-13EB-9540-A858-B6889E162E05}" type="pres">
      <dgm:prSet presAssocID="{B74F8B03-C191-D84A-A135-2291AA29FB01}" presName="Parent2" presStyleLbl="revTx" presStyleIdx="1" presStyleCnt="3">
        <dgm:presLayoutVars>
          <dgm:chMax val="1"/>
          <dgm:chPref val="1"/>
          <dgm:bulletEnabled val="1"/>
        </dgm:presLayoutVars>
      </dgm:prSet>
      <dgm:spPr/>
      <dgm:t>
        <a:bodyPr/>
        <a:lstStyle/>
        <a:p>
          <a:endParaRPr lang="ca-ES"/>
        </a:p>
      </dgm:t>
    </dgm:pt>
    <dgm:pt modelId="{EF581015-C39D-6C49-9490-0D7354CA956C}" type="pres">
      <dgm:prSet presAssocID="{61E9F5A0-7FC4-F145-8846-2C04C996859D}" presName="Accent3" presStyleCnt="0"/>
      <dgm:spPr/>
    </dgm:pt>
    <dgm:pt modelId="{78763485-B4B8-5546-9AF8-D62069FA25CF}" type="pres">
      <dgm:prSet presAssocID="{61E9F5A0-7FC4-F145-8846-2C04C996859D}" presName="Accent" presStyleLbl="node1" presStyleIdx="2" presStyleCnt="3"/>
      <dgm:spPr/>
    </dgm:pt>
    <dgm:pt modelId="{20B555BE-1D70-664B-8F57-E4F421F32C68}" type="pres">
      <dgm:prSet presAssocID="{61E9F5A0-7FC4-F145-8846-2C04C996859D}" presName="Parent3" presStyleLbl="revTx" presStyleIdx="2" presStyleCnt="3">
        <dgm:presLayoutVars>
          <dgm:chMax val="1"/>
          <dgm:chPref val="1"/>
          <dgm:bulletEnabled val="1"/>
        </dgm:presLayoutVars>
      </dgm:prSet>
      <dgm:spPr/>
      <dgm:t>
        <a:bodyPr/>
        <a:lstStyle/>
        <a:p>
          <a:endParaRPr lang="ca-ES"/>
        </a:p>
      </dgm:t>
    </dgm:pt>
  </dgm:ptLst>
  <dgm:cxnLst>
    <dgm:cxn modelId="{12AE507F-9F0D-504A-A73D-AE2AB56242F4}" type="presOf" srcId="{61E9F5A0-7FC4-F145-8846-2C04C996859D}" destId="{20B555BE-1D70-664B-8F57-E4F421F32C68}" srcOrd="0" destOrd="0" presId="urn:microsoft.com/office/officeart/2009/layout/CircleArrowProcess"/>
    <dgm:cxn modelId="{944E90DB-59EA-3046-A3AC-5C4E5D330DE7}" srcId="{31FDE120-C0C3-9643-9B2F-94BBFD52FAD4}" destId="{61E9F5A0-7FC4-F145-8846-2C04C996859D}" srcOrd="2" destOrd="0" parTransId="{B36357ED-B877-914D-A5EB-8257D5D7BC22}" sibTransId="{5D4863F2-9CFD-594A-85FF-D7F704772306}"/>
    <dgm:cxn modelId="{9DC3E5AA-574E-FE4A-9A76-9078BE486F3B}" srcId="{31FDE120-C0C3-9643-9B2F-94BBFD52FAD4}" destId="{B74F8B03-C191-D84A-A135-2291AA29FB01}" srcOrd="1" destOrd="0" parTransId="{6BF7694D-4433-9647-B232-802CE5A80A05}" sibTransId="{4AEEB76D-C83E-7A4F-8099-067BC2FD278F}"/>
    <dgm:cxn modelId="{B18F878F-1DD3-524C-BAA8-9A9001BD9921}" type="presOf" srcId="{B74F8B03-C191-D84A-A135-2291AA29FB01}" destId="{B94DFE14-13EB-9540-A858-B6889E162E05}" srcOrd="0" destOrd="0" presId="urn:microsoft.com/office/officeart/2009/layout/CircleArrowProcess"/>
    <dgm:cxn modelId="{2A69EF6F-9B66-3447-B0AC-0891BD6F14D3}" srcId="{31FDE120-C0C3-9643-9B2F-94BBFD52FAD4}" destId="{E434DF60-DF51-BF46-9F16-29FFDFFD6D7D}" srcOrd="0" destOrd="0" parTransId="{CE639028-90F0-C44B-92F1-E2466A9CB033}" sibTransId="{528DA2FD-95F7-F44D-8EDC-061D80631039}"/>
    <dgm:cxn modelId="{60B9C414-BF1B-2845-A1FF-E3D2A6C2E1A3}" type="presOf" srcId="{31FDE120-C0C3-9643-9B2F-94BBFD52FAD4}" destId="{2A4A7963-36EA-534C-9A80-7869FB70328C}" srcOrd="0" destOrd="0" presId="urn:microsoft.com/office/officeart/2009/layout/CircleArrowProcess"/>
    <dgm:cxn modelId="{42186696-1163-4141-9CE4-7295F1EA33B6}" type="presOf" srcId="{E434DF60-DF51-BF46-9F16-29FFDFFD6D7D}" destId="{696726DF-BE20-5B43-B7C8-C221FC95637E}" srcOrd="0" destOrd="0" presId="urn:microsoft.com/office/officeart/2009/layout/CircleArrowProcess"/>
    <dgm:cxn modelId="{2102C6CE-CFC5-ED45-B5A3-35AAC46B19ED}" type="presParOf" srcId="{2A4A7963-36EA-534C-9A80-7869FB70328C}" destId="{5878836B-37E5-1747-80FE-C3A21331A459}" srcOrd="0" destOrd="0" presId="urn:microsoft.com/office/officeart/2009/layout/CircleArrowProcess"/>
    <dgm:cxn modelId="{1AE41897-5F54-5849-9676-36728F662B5D}" type="presParOf" srcId="{5878836B-37E5-1747-80FE-C3A21331A459}" destId="{96C9C7E2-8F35-E14F-B074-30873DDB9490}" srcOrd="0" destOrd="0" presId="urn:microsoft.com/office/officeart/2009/layout/CircleArrowProcess"/>
    <dgm:cxn modelId="{2103ECA3-D13E-1447-9349-5C37EEAAA77F}" type="presParOf" srcId="{2A4A7963-36EA-534C-9A80-7869FB70328C}" destId="{696726DF-BE20-5B43-B7C8-C221FC95637E}" srcOrd="1" destOrd="0" presId="urn:microsoft.com/office/officeart/2009/layout/CircleArrowProcess"/>
    <dgm:cxn modelId="{F5AC5967-C8E7-A54E-8400-E126B80B7C95}" type="presParOf" srcId="{2A4A7963-36EA-534C-9A80-7869FB70328C}" destId="{895E374B-628A-2143-A93A-BF5F03087060}" srcOrd="2" destOrd="0" presId="urn:microsoft.com/office/officeart/2009/layout/CircleArrowProcess"/>
    <dgm:cxn modelId="{A97E86F5-6162-8A4D-854E-E9A319A85330}" type="presParOf" srcId="{895E374B-628A-2143-A93A-BF5F03087060}" destId="{07F6F04E-B40F-414F-993A-4E273EEC4E89}" srcOrd="0" destOrd="0" presId="urn:microsoft.com/office/officeart/2009/layout/CircleArrowProcess"/>
    <dgm:cxn modelId="{73617237-F968-DE4A-8302-E67CA4F1EF93}" type="presParOf" srcId="{2A4A7963-36EA-534C-9A80-7869FB70328C}" destId="{B94DFE14-13EB-9540-A858-B6889E162E05}" srcOrd="3" destOrd="0" presId="urn:microsoft.com/office/officeart/2009/layout/CircleArrowProcess"/>
    <dgm:cxn modelId="{5161020D-401B-014F-A99B-FCAC31285577}" type="presParOf" srcId="{2A4A7963-36EA-534C-9A80-7869FB70328C}" destId="{EF581015-C39D-6C49-9490-0D7354CA956C}" srcOrd="4" destOrd="0" presId="urn:microsoft.com/office/officeart/2009/layout/CircleArrowProcess"/>
    <dgm:cxn modelId="{7037208C-41A7-344B-9CE8-A5FC22BDAA3B}" type="presParOf" srcId="{EF581015-C39D-6C49-9490-0D7354CA956C}" destId="{78763485-B4B8-5546-9AF8-D62069FA25CF}" srcOrd="0" destOrd="0" presId="urn:microsoft.com/office/officeart/2009/layout/CircleArrowProcess"/>
    <dgm:cxn modelId="{E6E4F66D-02A4-474E-9F9C-1AB982D0CFB4}" type="presParOf" srcId="{2A4A7963-36EA-534C-9A80-7869FB70328C}" destId="{20B555BE-1D70-664B-8F57-E4F421F32C6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EBAC16-4A29-6747-A0F2-491891EA8598}"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ca-ES"/>
        </a:p>
      </dgm:t>
    </dgm:pt>
    <dgm:pt modelId="{CDFB0216-206E-1848-8357-7D8FDB108669}">
      <dgm:prSet/>
      <dgm:spPr/>
      <dgm:t>
        <a:bodyPr/>
        <a:lstStyle/>
        <a:p>
          <a:pPr rtl="0"/>
          <a:r>
            <a:rPr lang="en-US" dirty="0" smtClean="0"/>
            <a:t>Schools are changing: more autonomy</a:t>
          </a:r>
          <a:endParaRPr lang="en-US" dirty="0"/>
        </a:p>
      </dgm:t>
    </dgm:pt>
    <dgm:pt modelId="{B8F2F570-8C68-FE47-AFE4-F401B3723014}" type="parTrans" cxnId="{9F8D1F48-25C1-324E-AB88-96437CFB6181}">
      <dgm:prSet/>
      <dgm:spPr/>
      <dgm:t>
        <a:bodyPr/>
        <a:lstStyle/>
        <a:p>
          <a:endParaRPr lang="ca-ES"/>
        </a:p>
      </dgm:t>
    </dgm:pt>
    <dgm:pt modelId="{92B827F5-A340-DF43-A568-79713252DB5D}" type="sibTrans" cxnId="{9F8D1F48-25C1-324E-AB88-96437CFB6181}">
      <dgm:prSet/>
      <dgm:spPr/>
      <dgm:t>
        <a:bodyPr/>
        <a:lstStyle/>
        <a:p>
          <a:endParaRPr lang="ca-ES"/>
        </a:p>
      </dgm:t>
    </dgm:pt>
    <dgm:pt modelId="{54C87D5D-3D21-FE42-A3C9-62772B16E434}">
      <dgm:prSet/>
      <dgm:spPr/>
      <dgm:t>
        <a:bodyPr/>
        <a:lstStyle/>
        <a:p>
          <a:pPr rtl="0"/>
          <a:r>
            <a:rPr lang="en-US" dirty="0" smtClean="0"/>
            <a:t>Less formal curriculums</a:t>
          </a:r>
          <a:endParaRPr lang="en-US" dirty="0"/>
        </a:p>
      </dgm:t>
    </dgm:pt>
    <dgm:pt modelId="{FBDF609D-3276-8C47-AB48-8A96BCBB1258}" type="parTrans" cxnId="{E86B073A-A6D9-734A-87A3-6E98ECD6F2E2}">
      <dgm:prSet/>
      <dgm:spPr/>
      <dgm:t>
        <a:bodyPr/>
        <a:lstStyle/>
        <a:p>
          <a:endParaRPr lang="ca-ES"/>
        </a:p>
      </dgm:t>
    </dgm:pt>
    <dgm:pt modelId="{57E78201-80A6-BD4A-AB4C-2C31770B0482}" type="sibTrans" cxnId="{E86B073A-A6D9-734A-87A3-6E98ECD6F2E2}">
      <dgm:prSet/>
      <dgm:spPr/>
      <dgm:t>
        <a:bodyPr/>
        <a:lstStyle/>
        <a:p>
          <a:endParaRPr lang="ca-ES"/>
        </a:p>
      </dgm:t>
    </dgm:pt>
    <dgm:pt modelId="{3BEE07CF-0FB3-364A-983B-95DB5D8BE7DF}">
      <dgm:prSet/>
      <dgm:spPr/>
      <dgm:t>
        <a:bodyPr/>
        <a:lstStyle/>
        <a:p>
          <a:pPr rtl="0"/>
          <a:r>
            <a:rPr lang="en-US" dirty="0" smtClean="0"/>
            <a:t>More project-based learning</a:t>
          </a:r>
          <a:endParaRPr lang="en-US" dirty="0"/>
        </a:p>
      </dgm:t>
    </dgm:pt>
    <dgm:pt modelId="{BE34B0B0-F18C-BC45-A6A7-86DA0C5DE012}" type="parTrans" cxnId="{85C9B1FD-CE03-454C-BBFF-208BAE6E140E}">
      <dgm:prSet/>
      <dgm:spPr/>
      <dgm:t>
        <a:bodyPr/>
        <a:lstStyle/>
        <a:p>
          <a:endParaRPr lang="ca-ES"/>
        </a:p>
      </dgm:t>
    </dgm:pt>
    <dgm:pt modelId="{8CEE041C-FF7D-D741-9A20-2DAB0E8F6799}" type="sibTrans" cxnId="{85C9B1FD-CE03-454C-BBFF-208BAE6E140E}">
      <dgm:prSet/>
      <dgm:spPr/>
      <dgm:t>
        <a:bodyPr/>
        <a:lstStyle/>
        <a:p>
          <a:endParaRPr lang="ca-ES"/>
        </a:p>
      </dgm:t>
    </dgm:pt>
    <dgm:pt modelId="{516B1D0F-3F6A-7144-B0E9-27CABA2CF500}">
      <dgm:prSet/>
      <dgm:spPr/>
      <dgm:t>
        <a:bodyPr/>
        <a:lstStyle/>
        <a:p>
          <a:pPr rtl="0"/>
          <a:r>
            <a:rPr lang="en-US" dirty="0" smtClean="0"/>
            <a:t>More </a:t>
          </a:r>
          <a:r>
            <a:rPr lang="en-US" dirty="0" smtClean="0"/>
            <a:t>collaborative </a:t>
          </a:r>
          <a:r>
            <a:rPr lang="en-US" dirty="0" smtClean="0"/>
            <a:t>learning</a:t>
          </a:r>
          <a:endParaRPr lang="en-US" dirty="0"/>
        </a:p>
      </dgm:t>
    </dgm:pt>
    <dgm:pt modelId="{E8459259-1C06-134E-AB45-7B511B1C1F4A}" type="parTrans" cxnId="{E1D864DF-C6D4-FF4B-A5C9-4374D9EF4C02}">
      <dgm:prSet/>
      <dgm:spPr/>
      <dgm:t>
        <a:bodyPr/>
        <a:lstStyle/>
        <a:p>
          <a:endParaRPr lang="ca-ES"/>
        </a:p>
      </dgm:t>
    </dgm:pt>
    <dgm:pt modelId="{077293F6-0214-2D40-9B39-E6385EBB648C}" type="sibTrans" cxnId="{E1D864DF-C6D4-FF4B-A5C9-4374D9EF4C02}">
      <dgm:prSet/>
      <dgm:spPr/>
      <dgm:t>
        <a:bodyPr/>
        <a:lstStyle/>
        <a:p>
          <a:endParaRPr lang="ca-ES"/>
        </a:p>
      </dgm:t>
    </dgm:pt>
    <dgm:pt modelId="{98E38451-3DDE-1448-A390-1D0E68BC1C8A}" type="pres">
      <dgm:prSet presAssocID="{07EBAC16-4A29-6747-A0F2-491891EA8598}" presName="Name0" presStyleCnt="0">
        <dgm:presLayoutVars>
          <dgm:chPref val="1"/>
          <dgm:dir/>
          <dgm:animOne val="branch"/>
          <dgm:animLvl val="lvl"/>
          <dgm:resizeHandles/>
        </dgm:presLayoutVars>
      </dgm:prSet>
      <dgm:spPr/>
      <dgm:t>
        <a:bodyPr/>
        <a:lstStyle/>
        <a:p>
          <a:endParaRPr lang="ca-ES"/>
        </a:p>
      </dgm:t>
    </dgm:pt>
    <dgm:pt modelId="{7F85C899-45B7-044C-9429-DF71B654D54F}" type="pres">
      <dgm:prSet presAssocID="{CDFB0216-206E-1848-8357-7D8FDB108669}" presName="vertOne" presStyleCnt="0"/>
      <dgm:spPr/>
    </dgm:pt>
    <dgm:pt modelId="{36F8FC4E-AFBA-B843-BF72-D4267FC641F2}" type="pres">
      <dgm:prSet presAssocID="{CDFB0216-206E-1848-8357-7D8FDB108669}" presName="txOne" presStyleLbl="node0" presStyleIdx="0" presStyleCnt="4">
        <dgm:presLayoutVars>
          <dgm:chPref val="3"/>
        </dgm:presLayoutVars>
      </dgm:prSet>
      <dgm:spPr/>
      <dgm:t>
        <a:bodyPr/>
        <a:lstStyle/>
        <a:p>
          <a:endParaRPr lang="ca-ES"/>
        </a:p>
      </dgm:t>
    </dgm:pt>
    <dgm:pt modelId="{B4B28F51-C0C5-C34E-90EB-ADA0A92B06DA}" type="pres">
      <dgm:prSet presAssocID="{CDFB0216-206E-1848-8357-7D8FDB108669}" presName="horzOne" presStyleCnt="0"/>
      <dgm:spPr/>
    </dgm:pt>
    <dgm:pt modelId="{3635C76F-75B2-1E4D-B5E7-F85E977DAC9E}" type="pres">
      <dgm:prSet presAssocID="{92B827F5-A340-DF43-A568-79713252DB5D}" presName="sibSpaceOne" presStyleCnt="0"/>
      <dgm:spPr/>
    </dgm:pt>
    <dgm:pt modelId="{1BB01895-5E0A-9640-BFFD-DA5E81A8A121}" type="pres">
      <dgm:prSet presAssocID="{54C87D5D-3D21-FE42-A3C9-62772B16E434}" presName="vertOne" presStyleCnt="0"/>
      <dgm:spPr/>
    </dgm:pt>
    <dgm:pt modelId="{8A74D4EE-732A-A04E-8612-7B642EC6454F}" type="pres">
      <dgm:prSet presAssocID="{54C87D5D-3D21-FE42-A3C9-62772B16E434}" presName="txOne" presStyleLbl="node0" presStyleIdx="1" presStyleCnt="4">
        <dgm:presLayoutVars>
          <dgm:chPref val="3"/>
        </dgm:presLayoutVars>
      </dgm:prSet>
      <dgm:spPr/>
      <dgm:t>
        <a:bodyPr/>
        <a:lstStyle/>
        <a:p>
          <a:endParaRPr lang="ca-ES"/>
        </a:p>
      </dgm:t>
    </dgm:pt>
    <dgm:pt modelId="{FA7907AD-8278-694D-871B-08A8C05CD3D0}" type="pres">
      <dgm:prSet presAssocID="{54C87D5D-3D21-FE42-A3C9-62772B16E434}" presName="horzOne" presStyleCnt="0"/>
      <dgm:spPr/>
    </dgm:pt>
    <dgm:pt modelId="{1FBCCD34-300F-1244-A822-EE3305A8F39C}" type="pres">
      <dgm:prSet presAssocID="{57E78201-80A6-BD4A-AB4C-2C31770B0482}" presName="sibSpaceOne" presStyleCnt="0"/>
      <dgm:spPr/>
    </dgm:pt>
    <dgm:pt modelId="{1A26E51A-B3A7-C744-9651-02B818757CE3}" type="pres">
      <dgm:prSet presAssocID="{3BEE07CF-0FB3-364A-983B-95DB5D8BE7DF}" presName="vertOne" presStyleCnt="0"/>
      <dgm:spPr/>
    </dgm:pt>
    <dgm:pt modelId="{C51A0240-C58F-4A49-A041-FC0C08C35B2C}" type="pres">
      <dgm:prSet presAssocID="{3BEE07CF-0FB3-364A-983B-95DB5D8BE7DF}" presName="txOne" presStyleLbl="node0" presStyleIdx="2" presStyleCnt="4">
        <dgm:presLayoutVars>
          <dgm:chPref val="3"/>
        </dgm:presLayoutVars>
      </dgm:prSet>
      <dgm:spPr/>
      <dgm:t>
        <a:bodyPr/>
        <a:lstStyle/>
        <a:p>
          <a:endParaRPr lang="ca-ES"/>
        </a:p>
      </dgm:t>
    </dgm:pt>
    <dgm:pt modelId="{4223E5B6-C5DC-B844-82E5-1982E1368678}" type="pres">
      <dgm:prSet presAssocID="{3BEE07CF-0FB3-364A-983B-95DB5D8BE7DF}" presName="horzOne" presStyleCnt="0"/>
      <dgm:spPr/>
    </dgm:pt>
    <dgm:pt modelId="{7D1A6C25-92B9-6E49-9FEF-8342FF3DDEED}" type="pres">
      <dgm:prSet presAssocID="{8CEE041C-FF7D-D741-9A20-2DAB0E8F6799}" presName="sibSpaceOne" presStyleCnt="0"/>
      <dgm:spPr/>
    </dgm:pt>
    <dgm:pt modelId="{B7EA9F3D-D650-3344-8192-53A1067F9734}" type="pres">
      <dgm:prSet presAssocID="{516B1D0F-3F6A-7144-B0E9-27CABA2CF500}" presName="vertOne" presStyleCnt="0"/>
      <dgm:spPr/>
    </dgm:pt>
    <dgm:pt modelId="{15BAE740-3306-354A-9C1A-ABD84807ED7F}" type="pres">
      <dgm:prSet presAssocID="{516B1D0F-3F6A-7144-B0E9-27CABA2CF500}" presName="txOne" presStyleLbl="node0" presStyleIdx="3" presStyleCnt="4">
        <dgm:presLayoutVars>
          <dgm:chPref val="3"/>
        </dgm:presLayoutVars>
      </dgm:prSet>
      <dgm:spPr/>
      <dgm:t>
        <a:bodyPr/>
        <a:lstStyle/>
        <a:p>
          <a:endParaRPr lang="ca-ES"/>
        </a:p>
      </dgm:t>
    </dgm:pt>
    <dgm:pt modelId="{1A483D4F-6368-6147-B1D1-6838D04AB043}" type="pres">
      <dgm:prSet presAssocID="{516B1D0F-3F6A-7144-B0E9-27CABA2CF500}" presName="horzOne" presStyleCnt="0"/>
      <dgm:spPr/>
    </dgm:pt>
  </dgm:ptLst>
  <dgm:cxnLst>
    <dgm:cxn modelId="{E066FB8E-458C-5849-B62A-528F91EEEEBB}" type="presOf" srcId="{07EBAC16-4A29-6747-A0F2-491891EA8598}" destId="{98E38451-3DDE-1448-A390-1D0E68BC1C8A}" srcOrd="0" destOrd="0" presId="urn:microsoft.com/office/officeart/2005/8/layout/hierarchy4"/>
    <dgm:cxn modelId="{85C9B1FD-CE03-454C-BBFF-208BAE6E140E}" srcId="{07EBAC16-4A29-6747-A0F2-491891EA8598}" destId="{3BEE07CF-0FB3-364A-983B-95DB5D8BE7DF}" srcOrd="2" destOrd="0" parTransId="{BE34B0B0-F18C-BC45-A6A7-86DA0C5DE012}" sibTransId="{8CEE041C-FF7D-D741-9A20-2DAB0E8F6799}"/>
    <dgm:cxn modelId="{DF3E5813-47ED-6646-85DD-726DAA14E17D}" type="presOf" srcId="{516B1D0F-3F6A-7144-B0E9-27CABA2CF500}" destId="{15BAE740-3306-354A-9C1A-ABD84807ED7F}" srcOrd="0" destOrd="0" presId="urn:microsoft.com/office/officeart/2005/8/layout/hierarchy4"/>
    <dgm:cxn modelId="{AEC84DD7-EFC4-724B-A9FA-D515E98EBF00}" type="presOf" srcId="{CDFB0216-206E-1848-8357-7D8FDB108669}" destId="{36F8FC4E-AFBA-B843-BF72-D4267FC641F2}" srcOrd="0" destOrd="0" presId="urn:microsoft.com/office/officeart/2005/8/layout/hierarchy4"/>
    <dgm:cxn modelId="{9F8D1F48-25C1-324E-AB88-96437CFB6181}" srcId="{07EBAC16-4A29-6747-A0F2-491891EA8598}" destId="{CDFB0216-206E-1848-8357-7D8FDB108669}" srcOrd="0" destOrd="0" parTransId="{B8F2F570-8C68-FE47-AFE4-F401B3723014}" sibTransId="{92B827F5-A340-DF43-A568-79713252DB5D}"/>
    <dgm:cxn modelId="{E1D864DF-C6D4-FF4B-A5C9-4374D9EF4C02}" srcId="{07EBAC16-4A29-6747-A0F2-491891EA8598}" destId="{516B1D0F-3F6A-7144-B0E9-27CABA2CF500}" srcOrd="3" destOrd="0" parTransId="{E8459259-1C06-134E-AB45-7B511B1C1F4A}" sibTransId="{077293F6-0214-2D40-9B39-E6385EBB648C}"/>
    <dgm:cxn modelId="{4AF4FA6B-E438-D148-9A57-1C73C2193921}" type="presOf" srcId="{54C87D5D-3D21-FE42-A3C9-62772B16E434}" destId="{8A74D4EE-732A-A04E-8612-7B642EC6454F}" srcOrd="0" destOrd="0" presId="urn:microsoft.com/office/officeart/2005/8/layout/hierarchy4"/>
    <dgm:cxn modelId="{E86B073A-A6D9-734A-87A3-6E98ECD6F2E2}" srcId="{07EBAC16-4A29-6747-A0F2-491891EA8598}" destId="{54C87D5D-3D21-FE42-A3C9-62772B16E434}" srcOrd="1" destOrd="0" parTransId="{FBDF609D-3276-8C47-AB48-8A96BCBB1258}" sibTransId="{57E78201-80A6-BD4A-AB4C-2C31770B0482}"/>
    <dgm:cxn modelId="{EACCBA07-247E-9A40-873B-7713C643D104}" type="presOf" srcId="{3BEE07CF-0FB3-364A-983B-95DB5D8BE7DF}" destId="{C51A0240-C58F-4A49-A041-FC0C08C35B2C}" srcOrd="0" destOrd="0" presId="urn:microsoft.com/office/officeart/2005/8/layout/hierarchy4"/>
    <dgm:cxn modelId="{57507AB0-2704-9240-B698-3D0EC7A2285D}" type="presParOf" srcId="{98E38451-3DDE-1448-A390-1D0E68BC1C8A}" destId="{7F85C899-45B7-044C-9429-DF71B654D54F}" srcOrd="0" destOrd="0" presId="urn:microsoft.com/office/officeart/2005/8/layout/hierarchy4"/>
    <dgm:cxn modelId="{A04BEBCF-E958-444F-B384-1F2F02F01812}" type="presParOf" srcId="{7F85C899-45B7-044C-9429-DF71B654D54F}" destId="{36F8FC4E-AFBA-B843-BF72-D4267FC641F2}" srcOrd="0" destOrd="0" presId="urn:microsoft.com/office/officeart/2005/8/layout/hierarchy4"/>
    <dgm:cxn modelId="{76FF6213-8CFC-F645-94EC-70615F950BA7}" type="presParOf" srcId="{7F85C899-45B7-044C-9429-DF71B654D54F}" destId="{B4B28F51-C0C5-C34E-90EB-ADA0A92B06DA}" srcOrd="1" destOrd="0" presId="urn:microsoft.com/office/officeart/2005/8/layout/hierarchy4"/>
    <dgm:cxn modelId="{04130508-5B7F-9A40-8090-AA95ED232366}" type="presParOf" srcId="{98E38451-3DDE-1448-A390-1D0E68BC1C8A}" destId="{3635C76F-75B2-1E4D-B5E7-F85E977DAC9E}" srcOrd="1" destOrd="0" presId="urn:microsoft.com/office/officeart/2005/8/layout/hierarchy4"/>
    <dgm:cxn modelId="{585BE586-B21A-D047-811F-BDBD29B44ECF}" type="presParOf" srcId="{98E38451-3DDE-1448-A390-1D0E68BC1C8A}" destId="{1BB01895-5E0A-9640-BFFD-DA5E81A8A121}" srcOrd="2" destOrd="0" presId="urn:microsoft.com/office/officeart/2005/8/layout/hierarchy4"/>
    <dgm:cxn modelId="{AF7EBE24-99E2-194E-B5B0-959601BD6B78}" type="presParOf" srcId="{1BB01895-5E0A-9640-BFFD-DA5E81A8A121}" destId="{8A74D4EE-732A-A04E-8612-7B642EC6454F}" srcOrd="0" destOrd="0" presId="urn:microsoft.com/office/officeart/2005/8/layout/hierarchy4"/>
    <dgm:cxn modelId="{5A4B96AD-93C3-764D-A6C0-722158A99EF8}" type="presParOf" srcId="{1BB01895-5E0A-9640-BFFD-DA5E81A8A121}" destId="{FA7907AD-8278-694D-871B-08A8C05CD3D0}" srcOrd="1" destOrd="0" presId="urn:microsoft.com/office/officeart/2005/8/layout/hierarchy4"/>
    <dgm:cxn modelId="{08CB0BB9-DABC-E045-AD72-E4DE767F57EC}" type="presParOf" srcId="{98E38451-3DDE-1448-A390-1D0E68BC1C8A}" destId="{1FBCCD34-300F-1244-A822-EE3305A8F39C}" srcOrd="3" destOrd="0" presId="urn:microsoft.com/office/officeart/2005/8/layout/hierarchy4"/>
    <dgm:cxn modelId="{686FDBBB-3953-2549-B6A3-6A60AA966FA5}" type="presParOf" srcId="{98E38451-3DDE-1448-A390-1D0E68BC1C8A}" destId="{1A26E51A-B3A7-C744-9651-02B818757CE3}" srcOrd="4" destOrd="0" presId="urn:microsoft.com/office/officeart/2005/8/layout/hierarchy4"/>
    <dgm:cxn modelId="{5B5919B8-BF03-5746-885F-9BB67F8CF16E}" type="presParOf" srcId="{1A26E51A-B3A7-C744-9651-02B818757CE3}" destId="{C51A0240-C58F-4A49-A041-FC0C08C35B2C}" srcOrd="0" destOrd="0" presId="urn:microsoft.com/office/officeart/2005/8/layout/hierarchy4"/>
    <dgm:cxn modelId="{0F22235F-00CA-2D43-B0D3-9A9444A90D60}" type="presParOf" srcId="{1A26E51A-B3A7-C744-9651-02B818757CE3}" destId="{4223E5B6-C5DC-B844-82E5-1982E1368678}" srcOrd="1" destOrd="0" presId="urn:microsoft.com/office/officeart/2005/8/layout/hierarchy4"/>
    <dgm:cxn modelId="{FACE5C01-F319-A447-8404-A776F68C1722}" type="presParOf" srcId="{98E38451-3DDE-1448-A390-1D0E68BC1C8A}" destId="{7D1A6C25-92B9-6E49-9FEF-8342FF3DDEED}" srcOrd="5" destOrd="0" presId="urn:microsoft.com/office/officeart/2005/8/layout/hierarchy4"/>
    <dgm:cxn modelId="{4345C012-019C-C841-B93C-18CB5C469FA0}" type="presParOf" srcId="{98E38451-3DDE-1448-A390-1D0E68BC1C8A}" destId="{B7EA9F3D-D650-3344-8192-53A1067F9734}" srcOrd="6" destOrd="0" presId="urn:microsoft.com/office/officeart/2005/8/layout/hierarchy4"/>
    <dgm:cxn modelId="{4C9E7F10-C0AB-484B-BB43-F10D1187D705}" type="presParOf" srcId="{B7EA9F3D-D650-3344-8192-53A1067F9734}" destId="{15BAE740-3306-354A-9C1A-ABD84807ED7F}" srcOrd="0" destOrd="0" presId="urn:microsoft.com/office/officeart/2005/8/layout/hierarchy4"/>
    <dgm:cxn modelId="{60129281-1AB2-B345-ACB5-F8912D64374C}" type="presParOf" srcId="{B7EA9F3D-D650-3344-8192-53A1067F9734}" destId="{1A483D4F-6368-6147-B1D1-6838D04AB043}"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F2E13B-61B7-8044-9932-6EC8F6627FE5}" type="doc">
      <dgm:prSet loTypeId="urn:microsoft.com/office/officeart/2005/8/layout/hList7" loCatId="" qsTypeId="urn:microsoft.com/office/officeart/2005/8/quickstyle/simple4" qsCatId="simple" csTypeId="urn:microsoft.com/office/officeart/2005/8/colors/accent1_2" csCatId="accent1" phldr="1"/>
      <dgm:spPr/>
      <dgm:t>
        <a:bodyPr/>
        <a:lstStyle/>
        <a:p>
          <a:endParaRPr lang="ca-ES"/>
        </a:p>
      </dgm:t>
    </dgm:pt>
    <dgm:pt modelId="{DB3E02A6-CDBC-9F4D-8126-B89966E6486A}">
      <dgm:prSet/>
      <dgm:spPr/>
      <dgm:t>
        <a:bodyPr/>
        <a:lstStyle/>
        <a:p>
          <a:pPr rtl="0"/>
          <a:r>
            <a:rPr lang="ca-ES" smtClean="0"/>
            <a:t>FORMAL</a:t>
          </a:r>
          <a:endParaRPr lang="ca-ES"/>
        </a:p>
      </dgm:t>
    </dgm:pt>
    <dgm:pt modelId="{334CAA02-8693-4247-9FFB-F8F2B6C7C0EC}" type="parTrans" cxnId="{1918763B-5110-1E4A-8B02-0FCB521AE377}">
      <dgm:prSet/>
      <dgm:spPr/>
      <dgm:t>
        <a:bodyPr/>
        <a:lstStyle/>
        <a:p>
          <a:endParaRPr lang="ca-ES"/>
        </a:p>
      </dgm:t>
    </dgm:pt>
    <dgm:pt modelId="{D83C9412-8CD7-7B48-A6D6-AB25D972B644}" type="sibTrans" cxnId="{1918763B-5110-1E4A-8B02-0FCB521AE377}">
      <dgm:prSet/>
      <dgm:spPr/>
      <dgm:t>
        <a:bodyPr/>
        <a:lstStyle/>
        <a:p>
          <a:endParaRPr lang="ca-ES"/>
        </a:p>
      </dgm:t>
    </dgm:pt>
    <dgm:pt modelId="{D1516DEE-65D9-6240-BEAF-5DB6BB94CECD}">
      <dgm:prSet/>
      <dgm:spPr/>
      <dgm:t>
        <a:bodyPr/>
        <a:lstStyle/>
        <a:p>
          <a:pPr rtl="0"/>
          <a:r>
            <a:rPr lang="ca-ES" smtClean="0"/>
            <a:t>INFORMAL</a:t>
          </a:r>
          <a:endParaRPr lang="ca-ES"/>
        </a:p>
      </dgm:t>
    </dgm:pt>
    <dgm:pt modelId="{3A44C70A-8C68-6B43-A40A-23D440BA409C}" type="parTrans" cxnId="{099DBFB7-76C4-B248-AF65-B5074AAAFC2E}">
      <dgm:prSet/>
      <dgm:spPr/>
      <dgm:t>
        <a:bodyPr/>
        <a:lstStyle/>
        <a:p>
          <a:endParaRPr lang="ca-ES"/>
        </a:p>
      </dgm:t>
    </dgm:pt>
    <dgm:pt modelId="{0579A69E-E699-7E43-95C3-84DED5676E2F}" type="sibTrans" cxnId="{099DBFB7-76C4-B248-AF65-B5074AAAFC2E}">
      <dgm:prSet/>
      <dgm:spPr/>
      <dgm:t>
        <a:bodyPr/>
        <a:lstStyle/>
        <a:p>
          <a:endParaRPr lang="ca-ES"/>
        </a:p>
      </dgm:t>
    </dgm:pt>
    <dgm:pt modelId="{6CBE1617-A76C-4046-902E-460A2FF59F4B}" type="pres">
      <dgm:prSet presAssocID="{62F2E13B-61B7-8044-9932-6EC8F6627FE5}" presName="Name0" presStyleCnt="0">
        <dgm:presLayoutVars>
          <dgm:dir/>
          <dgm:resizeHandles val="exact"/>
        </dgm:presLayoutVars>
      </dgm:prSet>
      <dgm:spPr/>
      <dgm:t>
        <a:bodyPr/>
        <a:lstStyle/>
        <a:p>
          <a:endParaRPr lang="ca-ES"/>
        </a:p>
      </dgm:t>
    </dgm:pt>
    <dgm:pt modelId="{0E688DA1-AC88-8D4A-A0B8-02EE2DE8180A}" type="pres">
      <dgm:prSet presAssocID="{62F2E13B-61B7-8044-9932-6EC8F6627FE5}" presName="fgShape" presStyleLbl="fgShp" presStyleIdx="0" presStyleCnt="1"/>
      <dgm:spPr/>
    </dgm:pt>
    <dgm:pt modelId="{201112A4-25B0-584A-84C4-3D964493FC93}" type="pres">
      <dgm:prSet presAssocID="{62F2E13B-61B7-8044-9932-6EC8F6627FE5}" presName="linComp" presStyleCnt="0"/>
      <dgm:spPr/>
    </dgm:pt>
    <dgm:pt modelId="{95E0E897-8B11-3E45-841E-F5E1672F976F}" type="pres">
      <dgm:prSet presAssocID="{DB3E02A6-CDBC-9F4D-8126-B89966E6486A}" presName="compNode" presStyleCnt="0"/>
      <dgm:spPr/>
    </dgm:pt>
    <dgm:pt modelId="{D3282029-A8D2-2742-B312-7F8E769CC4E9}" type="pres">
      <dgm:prSet presAssocID="{DB3E02A6-CDBC-9F4D-8126-B89966E6486A}" presName="bkgdShape" presStyleLbl="node1" presStyleIdx="0" presStyleCnt="2"/>
      <dgm:spPr/>
      <dgm:t>
        <a:bodyPr/>
        <a:lstStyle/>
        <a:p>
          <a:endParaRPr lang="ca-ES"/>
        </a:p>
      </dgm:t>
    </dgm:pt>
    <dgm:pt modelId="{A92C5419-BDB0-7449-98C8-B5EF445EA9B0}" type="pres">
      <dgm:prSet presAssocID="{DB3E02A6-CDBC-9F4D-8126-B89966E6486A}" presName="nodeTx" presStyleLbl="node1" presStyleIdx="0" presStyleCnt="2">
        <dgm:presLayoutVars>
          <dgm:bulletEnabled val="1"/>
        </dgm:presLayoutVars>
      </dgm:prSet>
      <dgm:spPr/>
      <dgm:t>
        <a:bodyPr/>
        <a:lstStyle/>
        <a:p>
          <a:endParaRPr lang="ca-ES"/>
        </a:p>
      </dgm:t>
    </dgm:pt>
    <dgm:pt modelId="{75EDC535-654D-D946-819F-88EB205C9586}" type="pres">
      <dgm:prSet presAssocID="{DB3E02A6-CDBC-9F4D-8126-B89966E6486A}" presName="invisiNode" presStyleLbl="node1" presStyleIdx="0" presStyleCnt="2"/>
      <dgm:spPr/>
    </dgm:pt>
    <dgm:pt modelId="{F265D9C6-B8FE-9E4A-8599-855D16388359}" type="pres">
      <dgm:prSet presAssocID="{DB3E02A6-CDBC-9F4D-8126-B89966E6486A}" presName="imagNode" presStyleLbl="fgImgPlace1" presStyleIdx="0" presStyleCnt="2" custScaleX="138593" custScaleY="135486" custLinFactNeighborY="1376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99CA82C-E62C-AF46-8F73-41DAB0D6AC71}" type="pres">
      <dgm:prSet presAssocID="{D83C9412-8CD7-7B48-A6D6-AB25D972B644}" presName="sibTrans" presStyleLbl="sibTrans2D1" presStyleIdx="0" presStyleCnt="0"/>
      <dgm:spPr/>
      <dgm:t>
        <a:bodyPr/>
        <a:lstStyle/>
        <a:p>
          <a:endParaRPr lang="ca-ES"/>
        </a:p>
      </dgm:t>
    </dgm:pt>
    <dgm:pt modelId="{AB48CAA0-FDF8-4541-B409-A4714B787E6C}" type="pres">
      <dgm:prSet presAssocID="{D1516DEE-65D9-6240-BEAF-5DB6BB94CECD}" presName="compNode" presStyleCnt="0"/>
      <dgm:spPr/>
    </dgm:pt>
    <dgm:pt modelId="{7C891AF1-5BA7-4445-A192-507425844F39}" type="pres">
      <dgm:prSet presAssocID="{D1516DEE-65D9-6240-BEAF-5DB6BB94CECD}" presName="bkgdShape" presStyleLbl="node1" presStyleIdx="1" presStyleCnt="2"/>
      <dgm:spPr/>
      <dgm:t>
        <a:bodyPr/>
        <a:lstStyle/>
        <a:p>
          <a:endParaRPr lang="ca-ES"/>
        </a:p>
      </dgm:t>
    </dgm:pt>
    <dgm:pt modelId="{6814862E-A56E-BC48-BD2E-14DE0B6CECA4}" type="pres">
      <dgm:prSet presAssocID="{D1516DEE-65D9-6240-BEAF-5DB6BB94CECD}" presName="nodeTx" presStyleLbl="node1" presStyleIdx="1" presStyleCnt="2">
        <dgm:presLayoutVars>
          <dgm:bulletEnabled val="1"/>
        </dgm:presLayoutVars>
      </dgm:prSet>
      <dgm:spPr/>
      <dgm:t>
        <a:bodyPr/>
        <a:lstStyle/>
        <a:p>
          <a:endParaRPr lang="ca-ES"/>
        </a:p>
      </dgm:t>
    </dgm:pt>
    <dgm:pt modelId="{2795601E-AE3F-824C-A8E6-EEF65AC5C377}" type="pres">
      <dgm:prSet presAssocID="{D1516DEE-65D9-6240-BEAF-5DB6BB94CECD}" presName="invisiNode" presStyleLbl="node1" presStyleIdx="1" presStyleCnt="2"/>
      <dgm:spPr/>
    </dgm:pt>
    <dgm:pt modelId="{0606EEE7-865C-1C43-B2DD-3F56AF97A3B1}" type="pres">
      <dgm:prSet presAssocID="{D1516DEE-65D9-6240-BEAF-5DB6BB94CECD}" presName="imagNode" presStyleLbl="fgImgPlace1" presStyleIdx="1" presStyleCnt="2" custScaleX="137934" custScaleY="145496" custLinFactNeighborY="938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Lst>
  <dgm:cxnLst>
    <dgm:cxn modelId="{FAD74142-BB0E-D24C-9FAA-463FCD8A7387}" type="presOf" srcId="{D1516DEE-65D9-6240-BEAF-5DB6BB94CECD}" destId="{7C891AF1-5BA7-4445-A192-507425844F39}" srcOrd="0" destOrd="0" presId="urn:microsoft.com/office/officeart/2005/8/layout/hList7"/>
    <dgm:cxn modelId="{13A51E76-4109-5246-9D80-2EFA59931AAC}" type="presOf" srcId="{D83C9412-8CD7-7B48-A6D6-AB25D972B644}" destId="{999CA82C-E62C-AF46-8F73-41DAB0D6AC71}" srcOrd="0" destOrd="0" presId="urn:microsoft.com/office/officeart/2005/8/layout/hList7"/>
    <dgm:cxn modelId="{FA7F4258-B1D7-AC47-B5B2-A2C22574DC32}" type="presOf" srcId="{62F2E13B-61B7-8044-9932-6EC8F6627FE5}" destId="{6CBE1617-A76C-4046-902E-460A2FF59F4B}" srcOrd="0" destOrd="0" presId="urn:microsoft.com/office/officeart/2005/8/layout/hList7"/>
    <dgm:cxn modelId="{099DBFB7-76C4-B248-AF65-B5074AAAFC2E}" srcId="{62F2E13B-61B7-8044-9932-6EC8F6627FE5}" destId="{D1516DEE-65D9-6240-BEAF-5DB6BB94CECD}" srcOrd="1" destOrd="0" parTransId="{3A44C70A-8C68-6B43-A40A-23D440BA409C}" sibTransId="{0579A69E-E699-7E43-95C3-84DED5676E2F}"/>
    <dgm:cxn modelId="{666F04E2-0FA0-8843-81B2-9AD8A6A2CB9D}" type="presOf" srcId="{DB3E02A6-CDBC-9F4D-8126-B89966E6486A}" destId="{D3282029-A8D2-2742-B312-7F8E769CC4E9}" srcOrd="0" destOrd="0" presId="urn:microsoft.com/office/officeart/2005/8/layout/hList7"/>
    <dgm:cxn modelId="{1918763B-5110-1E4A-8B02-0FCB521AE377}" srcId="{62F2E13B-61B7-8044-9932-6EC8F6627FE5}" destId="{DB3E02A6-CDBC-9F4D-8126-B89966E6486A}" srcOrd="0" destOrd="0" parTransId="{334CAA02-8693-4247-9FFB-F8F2B6C7C0EC}" sibTransId="{D83C9412-8CD7-7B48-A6D6-AB25D972B644}"/>
    <dgm:cxn modelId="{4505A2A4-6FCE-D844-B222-8457FD69B394}" type="presOf" srcId="{D1516DEE-65D9-6240-BEAF-5DB6BB94CECD}" destId="{6814862E-A56E-BC48-BD2E-14DE0B6CECA4}" srcOrd="1" destOrd="0" presId="urn:microsoft.com/office/officeart/2005/8/layout/hList7"/>
    <dgm:cxn modelId="{5FA07633-4814-9E4E-AF1F-8F6180D02A2D}" type="presOf" srcId="{DB3E02A6-CDBC-9F4D-8126-B89966E6486A}" destId="{A92C5419-BDB0-7449-98C8-B5EF445EA9B0}" srcOrd="1" destOrd="0" presId="urn:microsoft.com/office/officeart/2005/8/layout/hList7"/>
    <dgm:cxn modelId="{BA44EB0D-AEC2-0F43-A5B2-39202B4C33DB}" type="presParOf" srcId="{6CBE1617-A76C-4046-902E-460A2FF59F4B}" destId="{0E688DA1-AC88-8D4A-A0B8-02EE2DE8180A}" srcOrd="0" destOrd="0" presId="urn:microsoft.com/office/officeart/2005/8/layout/hList7"/>
    <dgm:cxn modelId="{F21D221D-7BE1-974F-9423-AA462D68D923}" type="presParOf" srcId="{6CBE1617-A76C-4046-902E-460A2FF59F4B}" destId="{201112A4-25B0-584A-84C4-3D964493FC93}" srcOrd="1" destOrd="0" presId="urn:microsoft.com/office/officeart/2005/8/layout/hList7"/>
    <dgm:cxn modelId="{C782E71D-9F30-9A4A-B58B-E90BED1CA798}" type="presParOf" srcId="{201112A4-25B0-584A-84C4-3D964493FC93}" destId="{95E0E897-8B11-3E45-841E-F5E1672F976F}" srcOrd="0" destOrd="0" presId="urn:microsoft.com/office/officeart/2005/8/layout/hList7"/>
    <dgm:cxn modelId="{3D2DA9BD-808C-9B4F-9D15-0676B38D630D}" type="presParOf" srcId="{95E0E897-8B11-3E45-841E-F5E1672F976F}" destId="{D3282029-A8D2-2742-B312-7F8E769CC4E9}" srcOrd="0" destOrd="0" presId="urn:microsoft.com/office/officeart/2005/8/layout/hList7"/>
    <dgm:cxn modelId="{2C6283F5-CB74-D541-940A-2F89F3B78A33}" type="presParOf" srcId="{95E0E897-8B11-3E45-841E-F5E1672F976F}" destId="{A92C5419-BDB0-7449-98C8-B5EF445EA9B0}" srcOrd="1" destOrd="0" presId="urn:microsoft.com/office/officeart/2005/8/layout/hList7"/>
    <dgm:cxn modelId="{F01AA7B9-0EAE-D548-B01C-B43DF1FB92AC}" type="presParOf" srcId="{95E0E897-8B11-3E45-841E-F5E1672F976F}" destId="{75EDC535-654D-D946-819F-88EB205C9586}" srcOrd="2" destOrd="0" presId="urn:microsoft.com/office/officeart/2005/8/layout/hList7"/>
    <dgm:cxn modelId="{F39BA5DE-BFF1-3D41-84D6-23BA09E24E4E}" type="presParOf" srcId="{95E0E897-8B11-3E45-841E-F5E1672F976F}" destId="{F265D9C6-B8FE-9E4A-8599-855D16388359}" srcOrd="3" destOrd="0" presId="urn:microsoft.com/office/officeart/2005/8/layout/hList7"/>
    <dgm:cxn modelId="{12456DE2-4EB1-3743-B432-DB21280A4437}" type="presParOf" srcId="{201112A4-25B0-584A-84C4-3D964493FC93}" destId="{999CA82C-E62C-AF46-8F73-41DAB0D6AC71}" srcOrd="1" destOrd="0" presId="urn:microsoft.com/office/officeart/2005/8/layout/hList7"/>
    <dgm:cxn modelId="{AF7FD246-06D9-6B4F-A8C2-A552B33FA37A}" type="presParOf" srcId="{201112A4-25B0-584A-84C4-3D964493FC93}" destId="{AB48CAA0-FDF8-4541-B409-A4714B787E6C}" srcOrd="2" destOrd="0" presId="urn:microsoft.com/office/officeart/2005/8/layout/hList7"/>
    <dgm:cxn modelId="{B75170F6-A050-1D44-AE9C-E8F70CC9A147}" type="presParOf" srcId="{AB48CAA0-FDF8-4541-B409-A4714B787E6C}" destId="{7C891AF1-5BA7-4445-A192-507425844F39}" srcOrd="0" destOrd="0" presId="urn:microsoft.com/office/officeart/2005/8/layout/hList7"/>
    <dgm:cxn modelId="{A650533D-AAE1-3345-BC5C-C3CA69900496}" type="presParOf" srcId="{AB48CAA0-FDF8-4541-B409-A4714B787E6C}" destId="{6814862E-A56E-BC48-BD2E-14DE0B6CECA4}" srcOrd="1" destOrd="0" presId="urn:microsoft.com/office/officeart/2005/8/layout/hList7"/>
    <dgm:cxn modelId="{5D5D137A-F378-434E-A06F-DE0294C0A3F9}" type="presParOf" srcId="{AB48CAA0-FDF8-4541-B409-A4714B787E6C}" destId="{2795601E-AE3F-824C-A8E6-EEF65AC5C377}" srcOrd="2" destOrd="0" presId="urn:microsoft.com/office/officeart/2005/8/layout/hList7"/>
    <dgm:cxn modelId="{2261A86B-58B8-AA42-84D6-0A7EF4A1992E}" type="presParOf" srcId="{AB48CAA0-FDF8-4541-B409-A4714B787E6C}" destId="{0606EEE7-865C-1C43-B2DD-3F56AF97A3B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8D9C39-CF88-FB47-8E56-796CC88EFCCC}"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ca-ES"/>
        </a:p>
      </dgm:t>
    </dgm:pt>
    <dgm:pt modelId="{D658BE46-C965-4C44-934C-3EFD17096E8F}">
      <dgm:prSet/>
      <dgm:spPr/>
      <dgm:t>
        <a:bodyPr/>
        <a:lstStyle/>
        <a:p>
          <a:pPr rtl="0"/>
          <a:r>
            <a:rPr lang="en-US" b="1" dirty="0" smtClean="0"/>
            <a:t>Changes in the roles of teacher &amp; learners</a:t>
          </a:r>
          <a:endParaRPr lang="en-US" dirty="0"/>
        </a:p>
      </dgm:t>
    </dgm:pt>
    <dgm:pt modelId="{31AC0134-11D4-D049-AC1F-646A71F465D2}" type="parTrans" cxnId="{A5F3992B-D12F-A34C-8E6F-2B6D399476C5}">
      <dgm:prSet/>
      <dgm:spPr/>
      <dgm:t>
        <a:bodyPr/>
        <a:lstStyle/>
        <a:p>
          <a:endParaRPr lang="ca-ES"/>
        </a:p>
      </dgm:t>
    </dgm:pt>
    <dgm:pt modelId="{074743DA-57EE-EB43-87E9-630802A7975E}" type="sibTrans" cxnId="{A5F3992B-D12F-A34C-8E6F-2B6D399476C5}">
      <dgm:prSet/>
      <dgm:spPr/>
      <dgm:t>
        <a:bodyPr/>
        <a:lstStyle/>
        <a:p>
          <a:endParaRPr lang="ca-ES"/>
        </a:p>
      </dgm:t>
    </dgm:pt>
    <dgm:pt modelId="{C4F8E527-9434-3D4C-8A28-84FD66B450CA}">
      <dgm:prSet/>
      <dgm:spPr/>
      <dgm:t>
        <a:bodyPr/>
        <a:lstStyle/>
        <a:p>
          <a:pPr rtl="0"/>
          <a:r>
            <a:rPr lang="en-US" b="1" dirty="0" smtClean="0"/>
            <a:t>Changes in practices</a:t>
          </a:r>
          <a:endParaRPr lang="en-US" dirty="0"/>
        </a:p>
      </dgm:t>
    </dgm:pt>
    <dgm:pt modelId="{19D0E811-7091-6248-8BDB-418F9BB0C35E}" type="parTrans" cxnId="{E40C2928-F07B-C841-8680-C0A09916A8BF}">
      <dgm:prSet/>
      <dgm:spPr/>
      <dgm:t>
        <a:bodyPr/>
        <a:lstStyle/>
        <a:p>
          <a:endParaRPr lang="ca-ES"/>
        </a:p>
      </dgm:t>
    </dgm:pt>
    <dgm:pt modelId="{D411C439-2BBE-114D-8790-0BEC69600D24}" type="sibTrans" cxnId="{E40C2928-F07B-C841-8680-C0A09916A8BF}">
      <dgm:prSet/>
      <dgm:spPr/>
      <dgm:t>
        <a:bodyPr/>
        <a:lstStyle/>
        <a:p>
          <a:endParaRPr lang="ca-ES"/>
        </a:p>
      </dgm:t>
    </dgm:pt>
    <dgm:pt modelId="{A476D26F-98AB-2B4E-89E0-11D1B1E6CBB0}">
      <dgm:prSet/>
      <dgm:spPr/>
      <dgm:t>
        <a:bodyPr/>
        <a:lstStyle/>
        <a:p>
          <a:pPr rtl="0"/>
          <a:r>
            <a:rPr lang="en-US" b="1" dirty="0" smtClean="0"/>
            <a:t>Changes in societal expectations</a:t>
          </a:r>
          <a:endParaRPr lang="en-US" dirty="0"/>
        </a:p>
      </dgm:t>
    </dgm:pt>
    <dgm:pt modelId="{580329A8-2E56-F943-BE44-2FA3696B00DF}" type="parTrans" cxnId="{7B59082E-5046-9A49-B1C0-23F45DB1D743}">
      <dgm:prSet/>
      <dgm:spPr/>
      <dgm:t>
        <a:bodyPr/>
        <a:lstStyle/>
        <a:p>
          <a:endParaRPr lang="ca-ES"/>
        </a:p>
      </dgm:t>
    </dgm:pt>
    <dgm:pt modelId="{51D46C87-A1F0-D54F-888C-E5994F0ADDC3}" type="sibTrans" cxnId="{7B59082E-5046-9A49-B1C0-23F45DB1D743}">
      <dgm:prSet/>
      <dgm:spPr/>
      <dgm:t>
        <a:bodyPr/>
        <a:lstStyle/>
        <a:p>
          <a:endParaRPr lang="ca-ES"/>
        </a:p>
      </dgm:t>
    </dgm:pt>
    <dgm:pt modelId="{6CA9CC10-FBC1-DB49-9D7B-A16A809E524F}" type="pres">
      <dgm:prSet presAssocID="{9C8D9C39-CF88-FB47-8E56-796CC88EFCCC}" presName="CompostProcess" presStyleCnt="0">
        <dgm:presLayoutVars>
          <dgm:dir/>
          <dgm:resizeHandles val="exact"/>
        </dgm:presLayoutVars>
      </dgm:prSet>
      <dgm:spPr/>
      <dgm:t>
        <a:bodyPr/>
        <a:lstStyle/>
        <a:p>
          <a:endParaRPr lang="ca-ES"/>
        </a:p>
      </dgm:t>
    </dgm:pt>
    <dgm:pt modelId="{CCCC0737-789A-5343-9B9F-04C09261358A}" type="pres">
      <dgm:prSet presAssocID="{9C8D9C39-CF88-FB47-8E56-796CC88EFCCC}" presName="arrow" presStyleLbl="bgShp" presStyleIdx="0" presStyleCnt="1"/>
      <dgm:spPr/>
    </dgm:pt>
    <dgm:pt modelId="{3F35AC0C-7EFA-3749-AA28-0A9C77FEF2C3}" type="pres">
      <dgm:prSet presAssocID="{9C8D9C39-CF88-FB47-8E56-796CC88EFCCC}" presName="linearProcess" presStyleCnt="0"/>
      <dgm:spPr/>
    </dgm:pt>
    <dgm:pt modelId="{FEE5A225-DA9F-D64A-A59B-C158B85DB1EE}" type="pres">
      <dgm:prSet presAssocID="{D658BE46-C965-4C44-934C-3EFD17096E8F}" presName="textNode" presStyleLbl="node1" presStyleIdx="0" presStyleCnt="3">
        <dgm:presLayoutVars>
          <dgm:bulletEnabled val="1"/>
        </dgm:presLayoutVars>
      </dgm:prSet>
      <dgm:spPr/>
      <dgm:t>
        <a:bodyPr/>
        <a:lstStyle/>
        <a:p>
          <a:endParaRPr lang="ca-ES"/>
        </a:p>
      </dgm:t>
    </dgm:pt>
    <dgm:pt modelId="{71F0CA26-1F68-E343-A451-388BD90A2F15}" type="pres">
      <dgm:prSet presAssocID="{074743DA-57EE-EB43-87E9-630802A7975E}" presName="sibTrans" presStyleCnt="0"/>
      <dgm:spPr/>
    </dgm:pt>
    <dgm:pt modelId="{2F90243D-62EB-CB44-8B38-943F14BC74F5}" type="pres">
      <dgm:prSet presAssocID="{C4F8E527-9434-3D4C-8A28-84FD66B450CA}" presName="textNode" presStyleLbl="node1" presStyleIdx="1" presStyleCnt="3">
        <dgm:presLayoutVars>
          <dgm:bulletEnabled val="1"/>
        </dgm:presLayoutVars>
      </dgm:prSet>
      <dgm:spPr/>
      <dgm:t>
        <a:bodyPr/>
        <a:lstStyle/>
        <a:p>
          <a:endParaRPr lang="ca-ES"/>
        </a:p>
      </dgm:t>
    </dgm:pt>
    <dgm:pt modelId="{108C00A5-8EA3-2F42-80F3-C23B464A3B84}" type="pres">
      <dgm:prSet presAssocID="{D411C439-2BBE-114D-8790-0BEC69600D24}" presName="sibTrans" presStyleCnt="0"/>
      <dgm:spPr/>
    </dgm:pt>
    <dgm:pt modelId="{3BA2AE74-2DAA-E64A-8834-8B74F8A5906A}" type="pres">
      <dgm:prSet presAssocID="{A476D26F-98AB-2B4E-89E0-11D1B1E6CBB0}" presName="textNode" presStyleLbl="node1" presStyleIdx="2" presStyleCnt="3">
        <dgm:presLayoutVars>
          <dgm:bulletEnabled val="1"/>
        </dgm:presLayoutVars>
      </dgm:prSet>
      <dgm:spPr/>
      <dgm:t>
        <a:bodyPr/>
        <a:lstStyle/>
        <a:p>
          <a:endParaRPr lang="ca-ES"/>
        </a:p>
      </dgm:t>
    </dgm:pt>
  </dgm:ptLst>
  <dgm:cxnLst>
    <dgm:cxn modelId="{77F88542-94FD-9D4F-8B8E-70DEBB8014D9}" type="presOf" srcId="{A476D26F-98AB-2B4E-89E0-11D1B1E6CBB0}" destId="{3BA2AE74-2DAA-E64A-8834-8B74F8A5906A}" srcOrd="0" destOrd="0" presId="urn:microsoft.com/office/officeart/2005/8/layout/hProcess9"/>
    <dgm:cxn modelId="{A5F3992B-D12F-A34C-8E6F-2B6D399476C5}" srcId="{9C8D9C39-CF88-FB47-8E56-796CC88EFCCC}" destId="{D658BE46-C965-4C44-934C-3EFD17096E8F}" srcOrd="0" destOrd="0" parTransId="{31AC0134-11D4-D049-AC1F-646A71F465D2}" sibTransId="{074743DA-57EE-EB43-87E9-630802A7975E}"/>
    <dgm:cxn modelId="{1520E94C-BDA9-D94E-A4C9-0D7316F04D45}" type="presOf" srcId="{9C8D9C39-CF88-FB47-8E56-796CC88EFCCC}" destId="{6CA9CC10-FBC1-DB49-9D7B-A16A809E524F}" srcOrd="0" destOrd="0" presId="urn:microsoft.com/office/officeart/2005/8/layout/hProcess9"/>
    <dgm:cxn modelId="{7B59082E-5046-9A49-B1C0-23F45DB1D743}" srcId="{9C8D9C39-CF88-FB47-8E56-796CC88EFCCC}" destId="{A476D26F-98AB-2B4E-89E0-11D1B1E6CBB0}" srcOrd="2" destOrd="0" parTransId="{580329A8-2E56-F943-BE44-2FA3696B00DF}" sibTransId="{51D46C87-A1F0-D54F-888C-E5994F0ADDC3}"/>
    <dgm:cxn modelId="{93E8AE0C-B19B-5345-A583-F667C0B48F63}" type="presOf" srcId="{D658BE46-C965-4C44-934C-3EFD17096E8F}" destId="{FEE5A225-DA9F-D64A-A59B-C158B85DB1EE}" srcOrd="0" destOrd="0" presId="urn:microsoft.com/office/officeart/2005/8/layout/hProcess9"/>
    <dgm:cxn modelId="{E40C2928-F07B-C841-8680-C0A09916A8BF}" srcId="{9C8D9C39-CF88-FB47-8E56-796CC88EFCCC}" destId="{C4F8E527-9434-3D4C-8A28-84FD66B450CA}" srcOrd="1" destOrd="0" parTransId="{19D0E811-7091-6248-8BDB-418F9BB0C35E}" sibTransId="{D411C439-2BBE-114D-8790-0BEC69600D24}"/>
    <dgm:cxn modelId="{9915D2BE-761B-7940-8D6A-48A117571AD9}" type="presOf" srcId="{C4F8E527-9434-3D4C-8A28-84FD66B450CA}" destId="{2F90243D-62EB-CB44-8B38-943F14BC74F5}" srcOrd="0" destOrd="0" presId="urn:microsoft.com/office/officeart/2005/8/layout/hProcess9"/>
    <dgm:cxn modelId="{81729DC4-3369-3847-A2B9-2709DDE3C7D7}" type="presParOf" srcId="{6CA9CC10-FBC1-DB49-9D7B-A16A809E524F}" destId="{CCCC0737-789A-5343-9B9F-04C09261358A}" srcOrd="0" destOrd="0" presId="urn:microsoft.com/office/officeart/2005/8/layout/hProcess9"/>
    <dgm:cxn modelId="{BE8FB253-DC51-C44B-BB6B-67C5B5A445F1}" type="presParOf" srcId="{6CA9CC10-FBC1-DB49-9D7B-A16A809E524F}" destId="{3F35AC0C-7EFA-3749-AA28-0A9C77FEF2C3}" srcOrd="1" destOrd="0" presId="urn:microsoft.com/office/officeart/2005/8/layout/hProcess9"/>
    <dgm:cxn modelId="{3CFACC32-391A-674D-AE13-3AC271FAC70A}" type="presParOf" srcId="{3F35AC0C-7EFA-3749-AA28-0A9C77FEF2C3}" destId="{FEE5A225-DA9F-D64A-A59B-C158B85DB1EE}" srcOrd="0" destOrd="0" presId="urn:microsoft.com/office/officeart/2005/8/layout/hProcess9"/>
    <dgm:cxn modelId="{8376D1DE-00CE-B942-9077-6483DFE8DD67}" type="presParOf" srcId="{3F35AC0C-7EFA-3749-AA28-0A9C77FEF2C3}" destId="{71F0CA26-1F68-E343-A451-388BD90A2F15}" srcOrd="1" destOrd="0" presId="urn:microsoft.com/office/officeart/2005/8/layout/hProcess9"/>
    <dgm:cxn modelId="{B7F87485-230C-324D-894A-64299414D398}" type="presParOf" srcId="{3F35AC0C-7EFA-3749-AA28-0A9C77FEF2C3}" destId="{2F90243D-62EB-CB44-8B38-943F14BC74F5}" srcOrd="2" destOrd="0" presId="urn:microsoft.com/office/officeart/2005/8/layout/hProcess9"/>
    <dgm:cxn modelId="{4EFD2518-80D8-EA43-8F3C-17135C7DC15C}" type="presParOf" srcId="{3F35AC0C-7EFA-3749-AA28-0A9C77FEF2C3}" destId="{108C00A5-8EA3-2F42-80F3-C23B464A3B84}" srcOrd="3" destOrd="0" presId="urn:microsoft.com/office/officeart/2005/8/layout/hProcess9"/>
    <dgm:cxn modelId="{513AE750-815E-AB43-8391-A9DE00B3547F}" type="presParOf" srcId="{3F35AC0C-7EFA-3749-AA28-0A9C77FEF2C3}" destId="{3BA2AE74-2DAA-E64A-8834-8B74F8A5906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CE2D90-8981-0E43-A9C2-3BA6CC9527B0}"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ca-ES"/>
        </a:p>
      </dgm:t>
    </dgm:pt>
    <dgm:pt modelId="{E752A73F-39DF-0E40-9EB0-A5770C76F532}">
      <dgm:prSet/>
      <dgm:spPr/>
      <dgm:t>
        <a:bodyPr/>
        <a:lstStyle/>
        <a:p>
          <a:pPr rtl="0"/>
          <a:r>
            <a:rPr lang="en-IE" b="1" dirty="0" smtClean="0"/>
            <a:t>Students are changing</a:t>
          </a:r>
          <a:endParaRPr lang="en-IE" dirty="0"/>
        </a:p>
      </dgm:t>
    </dgm:pt>
    <dgm:pt modelId="{9429173D-FF9B-184A-A40C-4E889BFDB741}" type="parTrans" cxnId="{2434040A-842A-D04F-A88A-01D6D2C992AC}">
      <dgm:prSet/>
      <dgm:spPr/>
      <dgm:t>
        <a:bodyPr/>
        <a:lstStyle/>
        <a:p>
          <a:endParaRPr lang="ca-ES"/>
        </a:p>
      </dgm:t>
    </dgm:pt>
    <dgm:pt modelId="{012AF357-D0F7-A846-BD49-1BFD7DEA5B0C}" type="sibTrans" cxnId="{2434040A-842A-D04F-A88A-01D6D2C992AC}">
      <dgm:prSet/>
      <dgm:spPr/>
      <dgm:t>
        <a:bodyPr/>
        <a:lstStyle/>
        <a:p>
          <a:endParaRPr lang="ca-ES"/>
        </a:p>
      </dgm:t>
    </dgm:pt>
    <dgm:pt modelId="{AF27AB6D-BDB1-654F-A4DA-A484CFCC14BD}">
      <dgm:prSet/>
      <dgm:spPr/>
      <dgm:t>
        <a:bodyPr/>
        <a:lstStyle/>
        <a:p>
          <a:pPr rtl="0"/>
          <a:r>
            <a:rPr lang="en-IE" b="1" dirty="0" smtClean="0"/>
            <a:t>They are CONNECTED students</a:t>
          </a:r>
          <a:endParaRPr lang="en-IE" dirty="0"/>
        </a:p>
      </dgm:t>
    </dgm:pt>
    <dgm:pt modelId="{C7C0B413-48E7-E747-9773-7C98CC17BFA1}" type="parTrans" cxnId="{FFF1638E-C10C-6C4B-B2F3-4E07A053364D}">
      <dgm:prSet/>
      <dgm:spPr/>
      <dgm:t>
        <a:bodyPr/>
        <a:lstStyle/>
        <a:p>
          <a:endParaRPr lang="ca-ES"/>
        </a:p>
      </dgm:t>
    </dgm:pt>
    <dgm:pt modelId="{15C3C60D-1AF0-9B4D-82C1-783F888D148F}" type="sibTrans" cxnId="{FFF1638E-C10C-6C4B-B2F3-4E07A053364D}">
      <dgm:prSet/>
      <dgm:spPr/>
      <dgm:t>
        <a:bodyPr/>
        <a:lstStyle/>
        <a:p>
          <a:endParaRPr lang="ca-ES"/>
        </a:p>
      </dgm:t>
    </dgm:pt>
    <dgm:pt modelId="{19F1D579-2B57-8642-AFB7-E404F7F86253}">
      <dgm:prSet/>
      <dgm:spPr/>
      <dgm:t>
        <a:bodyPr/>
        <a:lstStyle/>
        <a:p>
          <a:pPr rtl="0"/>
          <a:r>
            <a:rPr lang="en-IE" b="1" dirty="0" smtClean="0"/>
            <a:t>The core values of education: radical change</a:t>
          </a:r>
          <a:endParaRPr lang="en-IE" dirty="0"/>
        </a:p>
      </dgm:t>
    </dgm:pt>
    <dgm:pt modelId="{A3005B1A-927A-F249-9529-FB5AEA9DE29A}" type="parTrans" cxnId="{16579451-F857-4D41-BB93-D2483B6BB660}">
      <dgm:prSet/>
      <dgm:spPr/>
      <dgm:t>
        <a:bodyPr/>
        <a:lstStyle/>
        <a:p>
          <a:endParaRPr lang="ca-ES"/>
        </a:p>
      </dgm:t>
    </dgm:pt>
    <dgm:pt modelId="{88A6015F-1AD7-3040-A7F4-DD8594840E92}" type="sibTrans" cxnId="{16579451-F857-4D41-BB93-D2483B6BB660}">
      <dgm:prSet/>
      <dgm:spPr/>
      <dgm:t>
        <a:bodyPr/>
        <a:lstStyle/>
        <a:p>
          <a:endParaRPr lang="ca-ES"/>
        </a:p>
      </dgm:t>
    </dgm:pt>
    <dgm:pt modelId="{D5F1E205-5201-B34F-BCBF-1F5F05141A3B}">
      <dgm:prSet/>
      <dgm:spPr/>
      <dgm:t>
        <a:bodyPr/>
        <a:lstStyle/>
        <a:p>
          <a:pPr rtl="0"/>
          <a:r>
            <a:rPr lang="en-IE" dirty="0" smtClean="0"/>
            <a:t>Teachers are still conservative in their methods and views about learning</a:t>
          </a:r>
          <a:endParaRPr lang="en-IE" dirty="0"/>
        </a:p>
      </dgm:t>
    </dgm:pt>
    <dgm:pt modelId="{0C774A94-C7ED-6546-946B-FC404D6159CC}" type="parTrans" cxnId="{71C56F44-A38B-B149-B762-6A63FBF19B4D}">
      <dgm:prSet/>
      <dgm:spPr/>
      <dgm:t>
        <a:bodyPr/>
        <a:lstStyle/>
        <a:p>
          <a:endParaRPr lang="ca-ES"/>
        </a:p>
      </dgm:t>
    </dgm:pt>
    <dgm:pt modelId="{ABBE0641-A724-1F4B-8BDA-913CE8178BDC}" type="sibTrans" cxnId="{71C56F44-A38B-B149-B762-6A63FBF19B4D}">
      <dgm:prSet/>
      <dgm:spPr/>
      <dgm:t>
        <a:bodyPr/>
        <a:lstStyle/>
        <a:p>
          <a:endParaRPr lang="ca-ES"/>
        </a:p>
      </dgm:t>
    </dgm:pt>
    <dgm:pt modelId="{0EE9906C-2107-3847-8D81-4494893AEEB1}" type="pres">
      <dgm:prSet presAssocID="{FECE2D90-8981-0E43-A9C2-3BA6CC9527B0}" presName="Name0" presStyleCnt="0">
        <dgm:presLayoutVars>
          <dgm:chMax val="7"/>
          <dgm:chPref val="7"/>
          <dgm:dir/>
        </dgm:presLayoutVars>
      </dgm:prSet>
      <dgm:spPr/>
      <dgm:t>
        <a:bodyPr/>
        <a:lstStyle/>
        <a:p>
          <a:endParaRPr lang="ca-ES"/>
        </a:p>
      </dgm:t>
    </dgm:pt>
    <dgm:pt modelId="{EAEB9DF2-97D4-CE40-B7CE-0F8EE85DCAE7}" type="pres">
      <dgm:prSet presAssocID="{FECE2D90-8981-0E43-A9C2-3BA6CC9527B0}" presName="Name1" presStyleCnt="0"/>
      <dgm:spPr/>
    </dgm:pt>
    <dgm:pt modelId="{BB1D8AFA-5FAE-ED4E-A120-777BF155F8FF}" type="pres">
      <dgm:prSet presAssocID="{FECE2D90-8981-0E43-A9C2-3BA6CC9527B0}" presName="cycle" presStyleCnt="0"/>
      <dgm:spPr/>
    </dgm:pt>
    <dgm:pt modelId="{23EC3A40-B40D-9B4B-9B93-82907927CEC9}" type="pres">
      <dgm:prSet presAssocID="{FECE2D90-8981-0E43-A9C2-3BA6CC9527B0}" presName="srcNode" presStyleLbl="node1" presStyleIdx="0" presStyleCnt="4"/>
      <dgm:spPr/>
    </dgm:pt>
    <dgm:pt modelId="{D3CDDD82-7259-584D-AD32-032466976D30}" type="pres">
      <dgm:prSet presAssocID="{FECE2D90-8981-0E43-A9C2-3BA6CC9527B0}" presName="conn" presStyleLbl="parChTrans1D2" presStyleIdx="0" presStyleCnt="1"/>
      <dgm:spPr/>
      <dgm:t>
        <a:bodyPr/>
        <a:lstStyle/>
        <a:p>
          <a:endParaRPr lang="ca-ES"/>
        </a:p>
      </dgm:t>
    </dgm:pt>
    <dgm:pt modelId="{63FBE23A-A7B1-A549-B27E-12EE79771F7F}" type="pres">
      <dgm:prSet presAssocID="{FECE2D90-8981-0E43-A9C2-3BA6CC9527B0}" presName="extraNode" presStyleLbl="node1" presStyleIdx="0" presStyleCnt="4"/>
      <dgm:spPr/>
    </dgm:pt>
    <dgm:pt modelId="{0CCF689E-8656-6347-820F-A54A58A1EDDE}" type="pres">
      <dgm:prSet presAssocID="{FECE2D90-8981-0E43-A9C2-3BA6CC9527B0}" presName="dstNode" presStyleLbl="node1" presStyleIdx="0" presStyleCnt="4"/>
      <dgm:spPr/>
    </dgm:pt>
    <dgm:pt modelId="{A14F840A-67DB-3241-B68E-6E6974EF8A71}" type="pres">
      <dgm:prSet presAssocID="{E752A73F-39DF-0E40-9EB0-A5770C76F532}" presName="text_1" presStyleLbl="node1" presStyleIdx="0" presStyleCnt="4">
        <dgm:presLayoutVars>
          <dgm:bulletEnabled val="1"/>
        </dgm:presLayoutVars>
      </dgm:prSet>
      <dgm:spPr/>
      <dgm:t>
        <a:bodyPr/>
        <a:lstStyle/>
        <a:p>
          <a:endParaRPr lang="ca-ES"/>
        </a:p>
      </dgm:t>
    </dgm:pt>
    <dgm:pt modelId="{F9DDCE5B-1192-DD48-B9F5-9CA62AE483D8}" type="pres">
      <dgm:prSet presAssocID="{E752A73F-39DF-0E40-9EB0-A5770C76F532}" presName="accent_1" presStyleCnt="0"/>
      <dgm:spPr/>
    </dgm:pt>
    <dgm:pt modelId="{B9669F99-E32C-4F43-B1F0-46DE71B145C0}" type="pres">
      <dgm:prSet presAssocID="{E752A73F-39DF-0E40-9EB0-A5770C76F532}" presName="accentRepeatNode" presStyleLbl="solidFgAcc1" presStyleIdx="0" presStyleCnt="4"/>
      <dgm:spPr/>
    </dgm:pt>
    <dgm:pt modelId="{6821D17F-1783-094A-AA29-728370149B20}" type="pres">
      <dgm:prSet presAssocID="{AF27AB6D-BDB1-654F-A4DA-A484CFCC14BD}" presName="text_2" presStyleLbl="node1" presStyleIdx="1" presStyleCnt="4">
        <dgm:presLayoutVars>
          <dgm:bulletEnabled val="1"/>
        </dgm:presLayoutVars>
      </dgm:prSet>
      <dgm:spPr/>
      <dgm:t>
        <a:bodyPr/>
        <a:lstStyle/>
        <a:p>
          <a:endParaRPr lang="ca-ES"/>
        </a:p>
      </dgm:t>
    </dgm:pt>
    <dgm:pt modelId="{2727536E-30C8-E94F-ABD2-CDC94ACDE76E}" type="pres">
      <dgm:prSet presAssocID="{AF27AB6D-BDB1-654F-A4DA-A484CFCC14BD}" presName="accent_2" presStyleCnt="0"/>
      <dgm:spPr/>
    </dgm:pt>
    <dgm:pt modelId="{06EF39E8-75C7-8740-869F-A7330BD9BCAF}" type="pres">
      <dgm:prSet presAssocID="{AF27AB6D-BDB1-654F-A4DA-A484CFCC14BD}" presName="accentRepeatNode" presStyleLbl="solidFgAcc1" presStyleIdx="1" presStyleCnt="4"/>
      <dgm:spPr/>
    </dgm:pt>
    <dgm:pt modelId="{230CF0A4-9E38-E54C-802A-69994F03D946}" type="pres">
      <dgm:prSet presAssocID="{19F1D579-2B57-8642-AFB7-E404F7F86253}" presName="text_3" presStyleLbl="node1" presStyleIdx="2" presStyleCnt="4">
        <dgm:presLayoutVars>
          <dgm:bulletEnabled val="1"/>
        </dgm:presLayoutVars>
      </dgm:prSet>
      <dgm:spPr/>
      <dgm:t>
        <a:bodyPr/>
        <a:lstStyle/>
        <a:p>
          <a:endParaRPr lang="ca-ES"/>
        </a:p>
      </dgm:t>
    </dgm:pt>
    <dgm:pt modelId="{F5588AD1-6B8A-7D40-8CD8-9AD75CA8844C}" type="pres">
      <dgm:prSet presAssocID="{19F1D579-2B57-8642-AFB7-E404F7F86253}" presName="accent_3" presStyleCnt="0"/>
      <dgm:spPr/>
    </dgm:pt>
    <dgm:pt modelId="{EDE78BFB-BCDD-D547-9086-C4939C42F8AB}" type="pres">
      <dgm:prSet presAssocID="{19F1D579-2B57-8642-AFB7-E404F7F86253}" presName="accentRepeatNode" presStyleLbl="solidFgAcc1" presStyleIdx="2" presStyleCnt="4"/>
      <dgm:spPr/>
    </dgm:pt>
    <dgm:pt modelId="{A3BF2D5A-A09C-C843-B1BB-76035D2A26EC}" type="pres">
      <dgm:prSet presAssocID="{D5F1E205-5201-B34F-BCBF-1F5F05141A3B}" presName="text_4" presStyleLbl="node1" presStyleIdx="3" presStyleCnt="4">
        <dgm:presLayoutVars>
          <dgm:bulletEnabled val="1"/>
        </dgm:presLayoutVars>
      </dgm:prSet>
      <dgm:spPr/>
      <dgm:t>
        <a:bodyPr/>
        <a:lstStyle/>
        <a:p>
          <a:endParaRPr lang="ca-ES"/>
        </a:p>
      </dgm:t>
    </dgm:pt>
    <dgm:pt modelId="{0C6DC735-2DAB-C041-95AB-C5AF57F702DA}" type="pres">
      <dgm:prSet presAssocID="{D5F1E205-5201-B34F-BCBF-1F5F05141A3B}" presName="accent_4" presStyleCnt="0"/>
      <dgm:spPr/>
    </dgm:pt>
    <dgm:pt modelId="{DB83C758-7219-8646-A8C6-63483E7A9E18}" type="pres">
      <dgm:prSet presAssocID="{D5F1E205-5201-B34F-BCBF-1F5F05141A3B}" presName="accentRepeatNode" presStyleLbl="solidFgAcc1" presStyleIdx="3" presStyleCnt="4"/>
      <dgm:spPr/>
    </dgm:pt>
  </dgm:ptLst>
  <dgm:cxnLst>
    <dgm:cxn modelId="{16579451-F857-4D41-BB93-D2483B6BB660}" srcId="{FECE2D90-8981-0E43-A9C2-3BA6CC9527B0}" destId="{19F1D579-2B57-8642-AFB7-E404F7F86253}" srcOrd="2" destOrd="0" parTransId="{A3005B1A-927A-F249-9529-FB5AEA9DE29A}" sibTransId="{88A6015F-1AD7-3040-A7F4-DD8594840E92}"/>
    <dgm:cxn modelId="{BCA6253B-12E0-894C-8722-5240F62482E2}" type="presOf" srcId="{FECE2D90-8981-0E43-A9C2-3BA6CC9527B0}" destId="{0EE9906C-2107-3847-8D81-4494893AEEB1}" srcOrd="0" destOrd="0" presId="urn:microsoft.com/office/officeart/2008/layout/VerticalCurvedList"/>
    <dgm:cxn modelId="{2434040A-842A-D04F-A88A-01D6D2C992AC}" srcId="{FECE2D90-8981-0E43-A9C2-3BA6CC9527B0}" destId="{E752A73F-39DF-0E40-9EB0-A5770C76F532}" srcOrd="0" destOrd="0" parTransId="{9429173D-FF9B-184A-A40C-4E889BFDB741}" sibTransId="{012AF357-D0F7-A846-BD49-1BFD7DEA5B0C}"/>
    <dgm:cxn modelId="{F4E402F5-CF05-6944-A149-2F82D46460DC}" type="presOf" srcId="{19F1D579-2B57-8642-AFB7-E404F7F86253}" destId="{230CF0A4-9E38-E54C-802A-69994F03D946}" srcOrd="0" destOrd="0" presId="urn:microsoft.com/office/officeart/2008/layout/VerticalCurvedList"/>
    <dgm:cxn modelId="{9174CF8D-4BDF-044E-A43A-95D7B6747B90}" type="presOf" srcId="{012AF357-D0F7-A846-BD49-1BFD7DEA5B0C}" destId="{D3CDDD82-7259-584D-AD32-032466976D30}" srcOrd="0" destOrd="0" presId="urn:microsoft.com/office/officeart/2008/layout/VerticalCurvedList"/>
    <dgm:cxn modelId="{56987273-E797-AD4F-A807-4F08A618DA14}" type="presOf" srcId="{E752A73F-39DF-0E40-9EB0-A5770C76F532}" destId="{A14F840A-67DB-3241-B68E-6E6974EF8A71}" srcOrd="0" destOrd="0" presId="urn:microsoft.com/office/officeart/2008/layout/VerticalCurvedList"/>
    <dgm:cxn modelId="{FFF1638E-C10C-6C4B-B2F3-4E07A053364D}" srcId="{FECE2D90-8981-0E43-A9C2-3BA6CC9527B0}" destId="{AF27AB6D-BDB1-654F-A4DA-A484CFCC14BD}" srcOrd="1" destOrd="0" parTransId="{C7C0B413-48E7-E747-9773-7C98CC17BFA1}" sibTransId="{15C3C60D-1AF0-9B4D-82C1-783F888D148F}"/>
    <dgm:cxn modelId="{C008184C-F9BA-F34E-9646-F16113AD265D}" type="presOf" srcId="{AF27AB6D-BDB1-654F-A4DA-A484CFCC14BD}" destId="{6821D17F-1783-094A-AA29-728370149B20}" srcOrd="0" destOrd="0" presId="urn:microsoft.com/office/officeart/2008/layout/VerticalCurvedList"/>
    <dgm:cxn modelId="{71C56F44-A38B-B149-B762-6A63FBF19B4D}" srcId="{FECE2D90-8981-0E43-A9C2-3BA6CC9527B0}" destId="{D5F1E205-5201-B34F-BCBF-1F5F05141A3B}" srcOrd="3" destOrd="0" parTransId="{0C774A94-C7ED-6546-946B-FC404D6159CC}" sibTransId="{ABBE0641-A724-1F4B-8BDA-913CE8178BDC}"/>
    <dgm:cxn modelId="{B489D597-6400-B441-A86E-BF1FCE7B877B}" type="presOf" srcId="{D5F1E205-5201-B34F-BCBF-1F5F05141A3B}" destId="{A3BF2D5A-A09C-C843-B1BB-76035D2A26EC}" srcOrd="0" destOrd="0" presId="urn:microsoft.com/office/officeart/2008/layout/VerticalCurvedList"/>
    <dgm:cxn modelId="{CE48C923-CF85-684C-909B-197F1AD2AA82}" type="presParOf" srcId="{0EE9906C-2107-3847-8D81-4494893AEEB1}" destId="{EAEB9DF2-97D4-CE40-B7CE-0F8EE85DCAE7}" srcOrd="0" destOrd="0" presId="urn:microsoft.com/office/officeart/2008/layout/VerticalCurvedList"/>
    <dgm:cxn modelId="{CBCCCDE1-D98D-904F-9A4E-FC88F094F55B}" type="presParOf" srcId="{EAEB9DF2-97D4-CE40-B7CE-0F8EE85DCAE7}" destId="{BB1D8AFA-5FAE-ED4E-A120-777BF155F8FF}" srcOrd="0" destOrd="0" presId="urn:microsoft.com/office/officeart/2008/layout/VerticalCurvedList"/>
    <dgm:cxn modelId="{B380D6B5-424E-A84F-9E83-A0406E06C83B}" type="presParOf" srcId="{BB1D8AFA-5FAE-ED4E-A120-777BF155F8FF}" destId="{23EC3A40-B40D-9B4B-9B93-82907927CEC9}" srcOrd="0" destOrd="0" presId="urn:microsoft.com/office/officeart/2008/layout/VerticalCurvedList"/>
    <dgm:cxn modelId="{B158C207-0F86-AB48-BF86-A736A124D683}" type="presParOf" srcId="{BB1D8AFA-5FAE-ED4E-A120-777BF155F8FF}" destId="{D3CDDD82-7259-584D-AD32-032466976D30}" srcOrd="1" destOrd="0" presId="urn:microsoft.com/office/officeart/2008/layout/VerticalCurvedList"/>
    <dgm:cxn modelId="{E0966BF0-9BF7-F249-A0C7-0728101A4E04}" type="presParOf" srcId="{BB1D8AFA-5FAE-ED4E-A120-777BF155F8FF}" destId="{63FBE23A-A7B1-A549-B27E-12EE79771F7F}" srcOrd="2" destOrd="0" presId="urn:microsoft.com/office/officeart/2008/layout/VerticalCurvedList"/>
    <dgm:cxn modelId="{3618E919-EFF6-2B42-B629-8990CC240444}" type="presParOf" srcId="{BB1D8AFA-5FAE-ED4E-A120-777BF155F8FF}" destId="{0CCF689E-8656-6347-820F-A54A58A1EDDE}" srcOrd="3" destOrd="0" presId="urn:microsoft.com/office/officeart/2008/layout/VerticalCurvedList"/>
    <dgm:cxn modelId="{7DDC02E6-106B-F44C-B67A-59869D6190CB}" type="presParOf" srcId="{EAEB9DF2-97D4-CE40-B7CE-0F8EE85DCAE7}" destId="{A14F840A-67DB-3241-B68E-6E6974EF8A71}" srcOrd="1" destOrd="0" presId="urn:microsoft.com/office/officeart/2008/layout/VerticalCurvedList"/>
    <dgm:cxn modelId="{5C45ADDC-CAA3-AE4A-82B6-692E01AAC761}" type="presParOf" srcId="{EAEB9DF2-97D4-CE40-B7CE-0F8EE85DCAE7}" destId="{F9DDCE5B-1192-DD48-B9F5-9CA62AE483D8}" srcOrd="2" destOrd="0" presId="urn:microsoft.com/office/officeart/2008/layout/VerticalCurvedList"/>
    <dgm:cxn modelId="{DA8229CD-3F49-BD41-AC90-36BBA02BA727}" type="presParOf" srcId="{F9DDCE5B-1192-DD48-B9F5-9CA62AE483D8}" destId="{B9669F99-E32C-4F43-B1F0-46DE71B145C0}" srcOrd="0" destOrd="0" presId="urn:microsoft.com/office/officeart/2008/layout/VerticalCurvedList"/>
    <dgm:cxn modelId="{3C0954D2-3FA1-EC49-951D-683B6533EE56}" type="presParOf" srcId="{EAEB9DF2-97D4-CE40-B7CE-0F8EE85DCAE7}" destId="{6821D17F-1783-094A-AA29-728370149B20}" srcOrd="3" destOrd="0" presId="urn:microsoft.com/office/officeart/2008/layout/VerticalCurvedList"/>
    <dgm:cxn modelId="{78FBD197-271C-3D49-9406-D950F1CEB4BC}" type="presParOf" srcId="{EAEB9DF2-97D4-CE40-B7CE-0F8EE85DCAE7}" destId="{2727536E-30C8-E94F-ABD2-CDC94ACDE76E}" srcOrd="4" destOrd="0" presId="urn:microsoft.com/office/officeart/2008/layout/VerticalCurvedList"/>
    <dgm:cxn modelId="{C2EAF8A2-213E-654E-B6FA-A03A32FFA7D1}" type="presParOf" srcId="{2727536E-30C8-E94F-ABD2-CDC94ACDE76E}" destId="{06EF39E8-75C7-8740-869F-A7330BD9BCAF}" srcOrd="0" destOrd="0" presId="urn:microsoft.com/office/officeart/2008/layout/VerticalCurvedList"/>
    <dgm:cxn modelId="{EAACB928-BB24-1646-A05B-436DF8769072}" type="presParOf" srcId="{EAEB9DF2-97D4-CE40-B7CE-0F8EE85DCAE7}" destId="{230CF0A4-9E38-E54C-802A-69994F03D946}" srcOrd="5" destOrd="0" presId="urn:microsoft.com/office/officeart/2008/layout/VerticalCurvedList"/>
    <dgm:cxn modelId="{2ABC19F0-6DCC-674D-801A-C8BF1715C3C9}" type="presParOf" srcId="{EAEB9DF2-97D4-CE40-B7CE-0F8EE85DCAE7}" destId="{F5588AD1-6B8A-7D40-8CD8-9AD75CA8844C}" srcOrd="6" destOrd="0" presId="urn:microsoft.com/office/officeart/2008/layout/VerticalCurvedList"/>
    <dgm:cxn modelId="{E2ACCCC3-829B-444A-94F3-D420F7E345C6}" type="presParOf" srcId="{F5588AD1-6B8A-7D40-8CD8-9AD75CA8844C}" destId="{EDE78BFB-BCDD-D547-9086-C4939C42F8AB}" srcOrd="0" destOrd="0" presId="urn:microsoft.com/office/officeart/2008/layout/VerticalCurvedList"/>
    <dgm:cxn modelId="{AB06FDDC-97DA-654B-81DF-322646E526AE}" type="presParOf" srcId="{EAEB9DF2-97D4-CE40-B7CE-0F8EE85DCAE7}" destId="{A3BF2D5A-A09C-C843-B1BB-76035D2A26EC}" srcOrd="7" destOrd="0" presId="urn:microsoft.com/office/officeart/2008/layout/VerticalCurvedList"/>
    <dgm:cxn modelId="{C67FAA70-E555-ED4C-A186-FB164E85239B}" type="presParOf" srcId="{EAEB9DF2-97D4-CE40-B7CE-0F8EE85DCAE7}" destId="{0C6DC735-2DAB-C041-95AB-C5AF57F702DA}" srcOrd="8" destOrd="0" presId="urn:microsoft.com/office/officeart/2008/layout/VerticalCurvedList"/>
    <dgm:cxn modelId="{3BDD42A2-9CEF-F744-92E9-866633947977}" type="presParOf" srcId="{0C6DC735-2DAB-C041-95AB-C5AF57F702DA}" destId="{DB83C758-7219-8646-A8C6-63483E7A9E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9454AD-BE11-0E49-A6BE-AC2D41E93D75}"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ca-ES"/>
        </a:p>
      </dgm:t>
    </dgm:pt>
    <dgm:pt modelId="{B128F8E5-AB29-9047-AB3A-F5268B94990F}">
      <dgm:prSet/>
      <dgm:spPr/>
      <dgm:t>
        <a:bodyPr/>
        <a:lstStyle/>
        <a:p>
          <a:pPr rtl="0"/>
          <a:r>
            <a:rPr lang="en-US" noProof="0" dirty="0" smtClean="0"/>
            <a:t>The ability to apply</a:t>
          </a:r>
          <a:endParaRPr lang="en-US" noProof="0" dirty="0"/>
        </a:p>
      </dgm:t>
    </dgm:pt>
    <dgm:pt modelId="{FFFC05F8-8C23-C746-B5FF-1087429F25C0}" type="parTrans" cxnId="{970EEC6C-6AB8-EC4F-87EF-3A1D46FDD543}">
      <dgm:prSet/>
      <dgm:spPr/>
      <dgm:t>
        <a:bodyPr/>
        <a:lstStyle/>
        <a:p>
          <a:endParaRPr lang="ca-ES"/>
        </a:p>
      </dgm:t>
    </dgm:pt>
    <dgm:pt modelId="{84A13443-997E-D14C-B6E4-CE01AC681A6E}" type="sibTrans" cxnId="{970EEC6C-6AB8-EC4F-87EF-3A1D46FDD543}">
      <dgm:prSet/>
      <dgm:spPr/>
      <dgm:t>
        <a:bodyPr/>
        <a:lstStyle/>
        <a:p>
          <a:endParaRPr lang="ca-ES"/>
        </a:p>
      </dgm:t>
    </dgm:pt>
    <dgm:pt modelId="{381EF68D-E8DA-2A41-8248-8D650CFE75F0}">
      <dgm:prSet/>
      <dgm:spPr/>
      <dgm:t>
        <a:bodyPr/>
        <a:lstStyle/>
        <a:p>
          <a:pPr rtl="0"/>
          <a:r>
            <a:rPr lang="en-US" noProof="0" smtClean="0"/>
            <a:t>A synthesis of knowledge</a:t>
          </a:r>
          <a:endParaRPr lang="en-US" noProof="0"/>
        </a:p>
      </dgm:t>
    </dgm:pt>
    <dgm:pt modelId="{9884CEDD-8B5F-5440-A309-B77F79396CF0}" type="parTrans" cxnId="{AD7E283D-811E-5A43-9470-D8DD2B93BF71}">
      <dgm:prSet/>
      <dgm:spPr/>
      <dgm:t>
        <a:bodyPr/>
        <a:lstStyle/>
        <a:p>
          <a:endParaRPr lang="ca-ES"/>
        </a:p>
      </dgm:t>
    </dgm:pt>
    <dgm:pt modelId="{1512A149-7FDE-1544-98E1-DC7166EB2A0D}" type="sibTrans" cxnId="{AD7E283D-811E-5A43-9470-D8DD2B93BF71}">
      <dgm:prSet/>
      <dgm:spPr/>
      <dgm:t>
        <a:bodyPr/>
        <a:lstStyle/>
        <a:p>
          <a:endParaRPr lang="ca-ES"/>
        </a:p>
      </dgm:t>
    </dgm:pt>
    <dgm:pt modelId="{9275FCF9-E146-5F40-90CA-31B0B29C450E}">
      <dgm:prSet/>
      <dgm:spPr/>
      <dgm:t>
        <a:bodyPr/>
        <a:lstStyle/>
        <a:p>
          <a:pPr rtl="0"/>
          <a:r>
            <a:rPr lang="en-US" noProof="0" smtClean="0"/>
            <a:t>Skills and attitudes in a particular situation and with a particular quality.</a:t>
          </a:r>
          <a:endParaRPr lang="en-US" noProof="0"/>
        </a:p>
      </dgm:t>
    </dgm:pt>
    <dgm:pt modelId="{4402F507-5A53-5148-B52C-7D067BA4F6CB}" type="parTrans" cxnId="{67919E02-7315-334C-B0FB-FC7FECF4A31F}">
      <dgm:prSet/>
      <dgm:spPr/>
      <dgm:t>
        <a:bodyPr/>
        <a:lstStyle/>
        <a:p>
          <a:endParaRPr lang="ca-ES"/>
        </a:p>
      </dgm:t>
    </dgm:pt>
    <dgm:pt modelId="{4796FF30-2571-8F4A-A298-B6A3E6202300}" type="sibTrans" cxnId="{67919E02-7315-334C-B0FB-FC7FECF4A31F}">
      <dgm:prSet/>
      <dgm:spPr/>
      <dgm:t>
        <a:bodyPr/>
        <a:lstStyle/>
        <a:p>
          <a:endParaRPr lang="ca-ES"/>
        </a:p>
      </dgm:t>
    </dgm:pt>
    <dgm:pt modelId="{3744B442-5D06-484D-A97A-0B49643148F9}" type="pres">
      <dgm:prSet presAssocID="{789454AD-BE11-0E49-A6BE-AC2D41E93D75}" presName="hierChild1" presStyleCnt="0">
        <dgm:presLayoutVars>
          <dgm:orgChart val="1"/>
          <dgm:chPref val="1"/>
          <dgm:dir/>
          <dgm:animOne val="branch"/>
          <dgm:animLvl val="lvl"/>
          <dgm:resizeHandles/>
        </dgm:presLayoutVars>
      </dgm:prSet>
      <dgm:spPr/>
      <dgm:t>
        <a:bodyPr/>
        <a:lstStyle/>
        <a:p>
          <a:endParaRPr lang="ca-ES"/>
        </a:p>
      </dgm:t>
    </dgm:pt>
    <dgm:pt modelId="{B2775A69-98C6-494A-A3B2-61DC56B12D2B}" type="pres">
      <dgm:prSet presAssocID="{B128F8E5-AB29-9047-AB3A-F5268B94990F}" presName="hierRoot1" presStyleCnt="0">
        <dgm:presLayoutVars>
          <dgm:hierBranch val="init"/>
        </dgm:presLayoutVars>
      </dgm:prSet>
      <dgm:spPr/>
    </dgm:pt>
    <dgm:pt modelId="{46C1ED8D-E251-E44D-8834-43E4D5E98C3F}" type="pres">
      <dgm:prSet presAssocID="{B128F8E5-AB29-9047-AB3A-F5268B94990F}" presName="rootComposite1" presStyleCnt="0"/>
      <dgm:spPr/>
    </dgm:pt>
    <dgm:pt modelId="{F76EC4EB-38C6-8D4F-9701-BC5D75FA70F6}" type="pres">
      <dgm:prSet presAssocID="{B128F8E5-AB29-9047-AB3A-F5268B94990F}" presName="rootText1" presStyleLbl="node0" presStyleIdx="0" presStyleCnt="1">
        <dgm:presLayoutVars>
          <dgm:chPref val="3"/>
        </dgm:presLayoutVars>
      </dgm:prSet>
      <dgm:spPr/>
      <dgm:t>
        <a:bodyPr/>
        <a:lstStyle/>
        <a:p>
          <a:endParaRPr lang="ca-ES"/>
        </a:p>
      </dgm:t>
    </dgm:pt>
    <dgm:pt modelId="{CE0B053D-CF64-804A-82E7-F5F36822AA48}" type="pres">
      <dgm:prSet presAssocID="{B128F8E5-AB29-9047-AB3A-F5268B94990F}" presName="rootConnector1" presStyleLbl="node1" presStyleIdx="0" presStyleCnt="0"/>
      <dgm:spPr/>
      <dgm:t>
        <a:bodyPr/>
        <a:lstStyle/>
        <a:p>
          <a:endParaRPr lang="ca-ES"/>
        </a:p>
      </dgm:t>
    </dgm:pt>
    <dgm:pt modelId="{3508A8E0-4D17-244E-B998-E153918F630C}" type="pres">
      <dgm:prSet presAssocID="{B128F8E5-AB29-9047-AB3A-F5268B94990F}" presName="hierChild2" presStyleCnt="0"/>
      <dgm:spPr/>
    </dgm:pt>
    <dgm:pt modelId="{2C6BA3C0-F805-9548-9852-0788805C13EC}" type="pres">
      <dgm:prSet presAssocID="{9884CEDD-8B5F-5440-A309-B77F79396CF0}" presName="Name64" presStyleLbl="parChTrans1D2" presStyleIdx="0" presStyleCnt="2"/>
      <dgm:spPr/>
      <dgm:t>
        <a:bodyPr/>
        <a:lstStyle/>
        <a:p>
          <a:endParaRPr lang="ca-ES"/>
        </a:p>
      </dgm:t>
    </dgm:pt>
    <dgm:pt modelId="{9AE4A0C2-A413-484D-901F-6A00CF1221AC}" type="pres">
      <dgm:prSet presAssocID="{381EF68D-E8DA-2A41-8248-8D650CFE75F0}" presName="hierRoot2" presStyleCnt="0">
        <dgm:presLayoutVars>
          <dgm:hierBranch val="init"/>
        </dgm:presLayoutVars>
      </dgm:prSet>
      <dgm:spPr/>
    </dgm:pt>
    <dgm:pt modelId="{B39805F4-D84B-684A-A1A3-7017D2E16F68}" type="pres">
      <dgm:prSet presAssocID="{381EF68D-E8DA-2A41-8248-8D650CFE75F0}" presName="rootComposite" presStyleCnt="0"/>
      <dgm:spPr/>
    </dgm:pt>
    <dgm:pt modelId="{A7835DEC-4FE5-3447-A334-F22DDF9F4542}" type="pres">
      <dgm:prSet presAssocID="{381EF68D-E8DA-2A41-8248-8D650CFE75F0}" presName="rootText" presStyleLbl="node2" presStyleIdx="0" presStyleCnt="2">
        <dgm:presLayoutVars>
          <dgm:chPref val="3"/>
        </dgm:presLayoutVars>
      </dgm:prSet>
      <dgm:spPr/>
      <dgm:t>
        <a:bodyPr/>
        <a:lstStyle/>
        <a:p>
          <a:endParaRPr lang="ca-ES"/>
        </a:p>
      </dgm:t>
    </dgm:pt>
    <dgm:pt modelId="{80D4DF7B-104D-3D4C-86D5-7FCF4ACDBCCF}" type="pres">
      <dgm:prSet presAssocID="{381EF68D-E8DA-2A41-8248-8D650CFE75F0}" presName="rootConnector" presStyleLbl="node2" presStyleIdx="0" presStyleCnt="2"/>
      <dgm:spPr/>
      <dgm:t>
        <a:bodyPr/>
        <a:lstStyle/>
        <a:p>
          <a:endParaRPr lang="ca-ES"/>
        </a:p>
      </dgm:t>
    </dgm:pt>
    <dgm:pt modelId="{FF64A418-9D68-274C-8E02-A00D7FE7A059}" type="pres">
      <dgm:prSet presAssocID="{381EF68D-E8DA-2A41-8248-8D650CFE75F0}" presName="hierChild4" presStyleCnt="0"/>
      <dgm:spPr/>
    </dgm:pt>
    <dgm:pt modelId="{C0D544C1-47A9-4747-A6E1-59DCF33D8D82}" type="pres">
      <dgm:prSet presAssocID="{381EF68D-E8DA-2A41-8248-8D650CFE75F0}" presName="hierChild5" presStyleCnt="0"/>
      <dgm:spPr/>
    </dgm:pt>
    <dgm:pt modelId="{C0421796-905B-AB41-916E-603E7565D101}" type="pres">
      <dgm:prSet presAssocID="{4402F507-5A53-5148-B52C-7D067BA4F6CB}" presName="Name64" presStyleLbl="parChTrans1D2" presStyleIdx="1" presStyleCnt="2"/>
      <dgm:spPr/>
      <dgm:t>
        <a:bodyPr/>
        <a:lstStyle/>
        <a:p>
          <a:endParaRPr lang="ca-ES"/>
        </a:p>
      </dgm:t>
    </dgm:pt>
    <dgm:pt modelId="{5265A039-8F2B-6B49-9F59-670790479DE5}" type="pres">
      <dgm:prSet presAssocID="{9275FCF9-E146-5F40-90CA-31B0B29C450E}" presName="hierRoot2" presStyleCnt="0">
        <dgm:presLayoutVars>
          <dgm:hierBranch val="init"/>
        </dgm:presLayoutVars>
      </dgm:prSet>
      <dgm:spPr/>
    </dgm:pt>
    <dgm:pt modelId="{8395AA35-2982-8945-8793-520D6EA96C42}" type="pres">
      <dgm:prSet presAssocID="{9275FCF9-E146-5F40-90CA-31B0B29C450E}" presName="rootComposite" presStyleCnt="0"/>
      <dgm:spPr/>
    </dgm:pt>
    <dgm:pt modelId="{02813CCF-4D7D-524F-9A8B-1A5EA9BDEA36}" type="pres">
      <dgm:prSet presAssocID="{9275FCF9-E146-5F40-90CA-31B0B29C450E}" presName="rootText" presStyleLbl="node2" presStyleIdx="1" presStyleCnt="2">
        <dgm:presLayoutVars>
          <dgm:chPref val="3"/>
        </dgm:presLayoutVars>
      </dgm:prSet>
      <dgm:spPr/>
      <dgm:t>
        <a:bodyPr/>
        <a:lstStyle/>
        <a:p>
          <a:endParaRPr lang="ca-ES"/>
        </a:p>
      </dgm:t>
    </dgm:pt>
    <dgm:pt modelId="{4B2AA531-05A1-C348-BC15-C2054A6C8AAD}" type="pres">
      <dgm:prSet presAssocID="{9275FCF9-E146-5F40-90CA-31B0B29C450E}" presName="rootConnector" presStyleLbl="node2" presStyleIdx="1" presStyleCnt="2"/>
      <dgm:spPr/>
      <dgm:t>
        <a:bodyPr/>
        <a:lstStyle/>
        <a:p>
          <a:endParaRPr lang="ca-ES"/>
        </a:p>
      </dgm:t>
    </dgm:pt>
    <dgm:pt modelId="{3FE56352-2D18-224F-81A0-D89E189F6738}" type="pres">
      <dgm:prSet presAssocID="{9275FCF9-E146-5F40-90CA-31B0B29C450E}" presName="hierChild4" presStyleCnt="0"/>
      <dgm:spPr/>
    </dgm:pt>
    <dgm:pt modelId="{F9E223C5-4805-0E41-89E1-3374F06B77D9}" type="pres">
      <dgm:prSet presAssocID="{9275FCF9-E146-5F40-90CA-31B0B29C450E}" presName="hierChild5" presStyleCnt="0"/>
      <dgm:spPr/>
    </dgm:pt>
    <dgm:pt modelId="{6D51681B-F535-1B4D-A58B-DCE796EE1940}" type="pres">
      <dgm:prSet presAssocID="{B128F8E5-AB29-9047-AB3A-F5268B94990F}" presName="hierChild3" presStyleCnt="0"/>
      <dgm:spPr/>
    </dgm:pt>
  </dgm:ptLst>
  <dgm:cxnLst>
    <dgm:cxn modelId="{67919E02-7315-334C-B0FB-FC7FECF4A31F}" srcId="{B128F8E5-AB29-9047-AB3A-F5268B94990F}" destId="{9275FCF9-E146-5F40-90CA-31B0B29C450E}" srcOrd="1" destOrd="0" parTransId="{4402F507-5A53-5148-B52C-7D067BA4F6CB}" sibTransId="{4796FF30-2571-8F4A-A298-B6A3E6202300}"/>
    <dgm:cxn modelId="{67D8EA81-79B7-8A44-A1AE-6A3BF05DE572}" type="presOf" srcId="{9275FCF9-E146-5F40-90CA-31B0B29C450E}" destId="{4B2AA531-05A1-C348-BC15-C2054A6C8AAD}" srcOrd="1" destOrd="0" presId="urn:microsoft.com/office/officeart/2009/3/layout/HorizontalOrganizationChart"/>
    <dgm:cxn modelId="{D126003E-6FF9-6641-ABB5-556E332635CA}" type="presOf" srcId="{B128F8E5-AB29-9047-AB3A-F5268B94990F}" destId="{CE0B053D-CF64-804A-82E7-F5F36822AA48}" srcOrd="1" destOrd="0" presId="urn:microsoft.com/office/officeart/2009/3/layout/HorizontalOrganizationChart"/>
    <dgm:cxn modelId="{AD7E283D-811E-5A43-9470-D8DD2B93BF71}" srcId="{B128F8E5-AB29-9047-AB3A-F5268B94990F}" destId="{381EF68D-E8DA-2A41-8248-8D650CFE75F0}" srcOrd="0" destOrd="0" parTransId="{9884CEDD-8B5F-5440-A309-B77F79396CF0}" sibTransId="{1512A149-7FDE-1544-98E1-DC7166EB2A0D}"/>
    <dgm:cxn modelId="{798CCC86-8640-494A-AE71-D211744BA31B}" type="presOf" srcId="{381EF68D-E8DA-2A41-8248-8D650CFE75F0}" destId="{A7835DEC-4FE5-3447-A334-F22DDF9F4542}" srcOrd="0" destOrd="0" presId="urn:microsoft.com/office/officeart/2009/3/layout/HorizontalOrganizationChart"/>
    <dgm:cxn modelId="{E7617646-28BF-9D4D-B639-8C12635E9366}" type="presOf" srcId="{9275FCF9-E146-5F40-90CA-31B0B29C450E}" destId="{02813CCF-4D7D-524F-9A8B-1A5EA9BDEA36}" srcOrd="0" destOrd="0" presId="urn:microsoft.com/office/officeart/2009/3/layout/HorizontalOrganizationChart"/>
    <dgm:cxn modelId="{78B9B5A1-B5C3-DF42-8B4A-EFE409F120D8}" type="presOf" srcId="{381EF68D-E8DA-2A41-8248-8D650CFE75F0}" destId="{80D4DF7B-104D-3D4C-86D5-7FCF4ACDBCCF}" srcOrd="1" destOrd="0" presId="urn:microsoft.com/office/officeart/2009/3/layout/HorizontalOrganizationChart"/>
    <dgm:cxn modelId="{97D2BCD4-21EA-2441-8A35-FFEA54C38069}" type="presOf" srcId="{789454AD-BE11-0E49-A6BE-AC2D41E93D75}" destId="{3744B442-5D06-484D-A97A-0B49643148F9}" srcOrd="0" destOrd="0" presId="urn:microsoft.com/office/officeart/2009/3/layout/HorizontalOrganizationChart"/>
    <dgm:cxn modelId="{970EEC6C-6AB8-EC4F-87EF-3A1D46FDD543}" srcId="{789454AD-BE11-0E49-A6BE-AC2D41E93D75}" destId="{B128F8E5-AB29-9047-AB3A-F5268B94990F}" srcOrd="0" destOrd="0" parTransId="{FFFC05F8-8C23-C746-B5FF-1087429F25C0}" sibTransId="{84A13443-997E-D14C-B6E4-CE01AC681A6E}"/>
    <dgm:cxn modelId="{4042F72B-B410-5548-9867-289BABD2AB45}" type="presOf" srcId="{B128F8E5-AB29-9047-AB3A-F5268B94990F}" destId="{F76EC4EB-38C6-8D4F-9701-BC5D75FA70F6}" srcOrd="0" destOrd="0" presId="urn:microsoft.com/office/officeart/2009/3/layout/HorizontalOrganizationChart"/>
    <dgm:cxn modelId="{3B3CFD58-115A-2749-90BD-53D8647C8400}" type="presOf" srcId="{9884CEDD-8B5F-5440-A309-B77F79396CF0}" destId="{2C6BA3C0-F805-9548-9852-0788805C13EC}" srcOrd="0" destOrd="0" presId="urn:microsoft.com/office/officeart/2009/3/layout/HorizontalOrganizationChart"/>
    <dgm:cxn modelId="{FD15CCC3-D237-2443-AD23-5E5005321811}" type="presOf" srcId="{4402F507-5A53-5148-B52C-7D067BA4F6CB}" destId="{C0421796-905B-AB41-916E-603E7565D101}" srcOrd="0" destOrd="0" presId="urn:microsoft.com/office/officeart/2009/3/layout/HorizontalOrganizationChart"/>
    <dgm:cxn modelId="{E71ED461-1117-824B-9D0E-CB203EBC53E3}" type="presParOf" srcId="{3744B442-5D06-484D-A97A-0B49643148F9}" destId="{B2775A69-98C6-494A-A3B2-61DC56B12D2B}" srcOrd="0" destOrd="0" presId="urn:microsoft.com/office/officeart/2009/3/layout/HorizontalOrganizationChart"/>
    <dgm:cxn modelId="{533E74DB-9518-5A47-97EF-39677C99B926}" type="presParOf" srcId="{B2775A69-98C6-494A-A3B2-61DC56B12D2B}" destId="{46C1ED8D-E251-E44D-8834-43E4D5E98C3F}" srcOrd="0" destOrd="0" presId="urn:microsoft.com/office/officeart/2009/3/layout/HorizontalOrganizationChart"/>
    <dgm:cxn modelId="{F3633AE4-53A1-7E40-A2BC-A5F195013FA1}" type="presParOf" srcId="{46C1ED8D-E251-E44D-8834-43E4D5E98C3F}" destId="{F76EC4EB-38C6-8D4F-9701-BC5D75FA70F6}" srcOrd="0" destOrd="0" presId="urn:microsoft.com/office/officeart/2009/3/layout/HorizontalOrganizationChart"/>
    <dgm:cxn modelId="{73975D9E-61F4-174A-B212-E826E46D4495}" type="presParOf" srcId="{46C1ED8D-E251-E44D-8834-43E4D5E98C3F}" destId="{CE0B053D-CF64-804A-82E7-F5F36822AA48}" srcOrd="1" destOrd="0" presId="urn:microsoft.com/office/officeart/2009/3/layout/HorizontalOrganizationChart"/>
    <dgm:cxn modelId="{8FEEFA1E-6D8D-8F4B-9A3E-A2CB6D89EABE}" type="presParOf" srcId="{B2775A69-98C6-494A-A3B2-61DC56B12D2B}" destId="{3508A8E0-4D17-244E-B998-E153918F630C}" srcOrd="1" destOrd="0" presId="urn:microsoft.com/office/officeart/2009/3/layout/HorizontalOrganizationChart"/>
    <dgm:cxn modelId="{99FE4BB8-E5B7-9B4D-8FB6-535F0F2A0968}" type="presParOf" srcId="{3508A8E0-4D17-244E-B998-E153918F630C}" destId="{2C6BA3C0-F805-9548-9852-0788805C13EC}" srcOrd="0" destOrd="0" presId="urn:microsoft.com/office/officeart/2009/3/layout/HorizontalOrganizationChart"/>
    <dgm:cxn modelId="{EB817002-193E-254A-9A0D-1F792FC1BEFB}" type="presParOf" srcId="{3508A8E0-4D17-244E-B998-E153918F630C}" destId="{9AE4A0C2-A413-484D-901F-6A00CF1221AC}" srcOrd="1" destOrd="0" presId="urn:microsoft.com/office/officeart/2009/3/layout/HorizontalOrganizationChart"/>
    <dgm:cxn modelId="{5F249920-438B-8547-AC61-1567934764F0}" type="presParOf" srcId="{9AE4A0C2-A413-484D-901F-6A00CF1221AC}" destId="{B39805F4-D84B-684A-A1A3-7017D2E16F68}" srcOrd="0" destOrd="0" presId="urn:microsoft.com/office/officeart/2009/3/layout/HorizontalOrganizationChart"/>
    <dgm:cxn modelId="{42ED75EA-7E37-F24C-9270-9D7220017A54}" type="presParOf" srcId="{B39805F4-D84B-684A-A1A3-7017D2E16F68}" destId="{A7835DEC-4FE5-3447-A334-F22DDF9F4542}" srcOrd="0" destOrd="0" presId="urn:microsoft.com/office/officeart/2009/3/layout/HorizontalOrganizationChart"/>
    <dgm:cxn modelId="{A99045C8-1A9D-4C4E-90B0-E185E4131665}" type="presParOf" srcId="{B39805F4-D84B-684A-A1A3-7017D2E16F68}" destId="{80D4DF7B-104D-3D4C-86D5-7FCF4ACDBCCF}" srcOrd="1" destOrd="0" presId="urn:microsoft.com/office/officeart/2009/3/layout/HorizontalOrganizationChart"/>
    <dgm:cxn modelId="{F0468257-5C57-C64E-97F3-8C48053E733F}" type="presParOf" srcId="{9AE4A0C2-A413-484D-901F-6A00CF1221AC}" destId="{FF64A418-9D68-274C-8E02-A00D7FE7A059}" srcOrd="1" destOrd="0" presId="urn:microsoft.com/office/officeart/2009/3/layout/HorizontalOrganizationChart"/>
    <dgm:cxn modelId="{6711E570-0130-D441-B91C-D062EB295694}" type="presParOf" srcId="{9AE4A0C2-A413-484D-901F-6A00CF1221AC}" destId="{C0D544C1-47A9-4747-A6E1-59DCF33D8D82}" srcOrd="2" destOrd="0" presId="urn:microsoft.com/office/officeart/2009/3/layout/HorizontalOrganizationChart"/>
    <dgm:cxn modelId="{40109A54-EEA0-4045-A9BB-3A86CB8C9220}" type="presParOf" srcId="{3508A8E0-4D17-244E-B998-E153918F630C}" destId="{C0421796-905B-AB41-916E-603E7565D101}" srcOrd="2" destOrd="0" presId="urn:microsoft.com/office/officeart/2009/3/layout/HorizontalOrganizationChart"/>
    <dgm:cxn modelId="{05A97BC9-3876-D443-9638-490C079604BD}" type="presParOf" srcId="{3508A8E0-4D17-244E-B998-E153918F630C}" destId="{5265A039-8F2B-6B49-9F59-670790479DE5}" srcOrd="3" destOrd="0" presId="urn:microsoft.com/office/officeart/2009/3/layout/HorizontalOrganizationChart"/>
    <dgm:cxn modelId="{1BE1A8CF-B577-6647-8A80-2A67C6073BC4}" type="presParOf" srcId="{5265A039-8F2B-6B49-9F59-670790479DE5}" destId="{8395AA35-2982-8945-8793-520D6EA96C42}" srcOrd="0" destOrd="0" presId="urn:microsoft.com/office/officeart/2009/3/layout/HorizontalOrganizationChart"/>
    <dgm:cxn modelId="{57859C41-4BBA-9B48-B950-DFAED9C7373A}" type="presParOf" srcId="{8395AA35-2982-8945-8793-520D6EA96C42}" destId="{02813CCF-4D7D-524F-9A8B-1A5EA9BDEA36}" srcOrd="0" destOrd="0" presId="urn:microsoft.com/office/officeart/2009/3/layout/HorizontalOrganizationChart"/>
    <dgm:cxn modelId="{CA11ABFD-793E-C04B-B347-6B1A7215BF81}" type="presParOf" srcId="{8395AA35-2982-8945-8793-520D6EA96C42}" destId="{4B2AA531-05A1-C348-BC15-C2054A6C8AAD}" srcOrd="1" destOrd="0" presId="urn:microsoft.com/office/officeart/2009/3/layout/HorizontalOrganizationChart"/>
    <dgm:cxn modelId="{BF1318A5-9272-8546-9708-CD7A85619193}" type="presParOf" srcId="{5265A039-8F2B-6B49-9F59-670790479DE5}" destId="{3FE56352-2D18-224F-81A0-D89E189F6738}" srcOrd="1" destOrd="0" presId="urn:microsoft.com/office/officeart/2009/3/layout/HorizontalOrganizationChart"/>
    <dgm:cxn modelId="{5DA2E3C7-8ABF-9C49-B5E2-BF32B7E0E3B6}" type="presParOf" srcId="{5265A039-8F2B-6B49-9F59-670790479DE5}" destId="{F9E223C5-4805-0E41-89E1-3374F06B77D9}" srcOrd="2" destOrd="0" presId="urn:microsoft.com/office/officeart/2009/3/layout/HorizontalOrganizationChart"/>
    <dgm:cxn modelId="{E65CAAC5-BCB9-7447-A60E-7B8039029DCE}" type="presParOf" srcId="{B2775A69-98C6-494A-A3B2-61DC56B12D2B}" destId="{6D51681B-F535-1B4D-A58B-DCE796EE194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82F0C-2C0C-0347-BDFC-28F97E25E21F}">
      <dsp:nvSpPr>
        <dsp:cNvPr id="0" name=""/>
        <dsp:cNvSpPr/>
      </dsp:nvSpPr>
      <dsp:spPr>
        <a:xfrm>
          <a:off x="0" y="0"/>
          <a:ext cx="7228332" cy="2057400"/>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GB" sz="3000" kern="1200" dirty="0" smtClean="0"/>
            <a:t>1.1. </a:t>
          </a:r>
          <a:r>
            <a:rPr lang="en-GB" sz="3000" kern="1200" dirty="0" smtClean="0"/>
            <a:t> 21</a:t>
          </a:r>
          <a:r>
            <a:rPr lang="en-GB" sz="3000" kern="1200" baseline="30000" dirty="0" smtClean="0"/>
            <a:t>st</a:t>
          </a:r>
          <a:r>
            <a:rPr lang="en-GB" sz="3000" kern="1200" dirty="0" smtClean="0"/>
            <a:t> c. education and key competences</a:t>
          </a:r>
          <a:endParaRPr lang="en-GB" sz="3000" kern="1200" dirty="0"/>
        </a:p>
      </dsp:txBody>
      <dsp:txXfrm>
        <a:off x="60259" y="60259"/>
        <a:ext cx="5101848" cy="1936882"/>
      </dsp:txXfrm>
    </dsp:sp>
    <dsp:sp modelId="{8DB3F055-782F-9242-994A-3C0CA70B03CA}">
      <dsp:nvSpPr>
        <dsp:cNvPr id="0" name=""/>
        <dsp:cNvSpPr/>
      </dsp:nvSpPr>
      <dsp:spPr>
        <a:xfrm>
          <a:off x="1275587" y="2514599"/>
          <a:ext cx="7228332" cy="2057400"/>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GB" sz="3000" kern="1200" dirty="0" smtClean="0"/>
            <a:t>1.2. </a:t>
          </a:r>
          <a:r>
            <a:rPr lang="en-GB" sz="3000" kern="1200" dirty="0" smtClean="0"/>
            <a:t>Introduction to </a:t>
          </a:r>
          <a:r>
            <a:rPr lang="en-GB" sz="3000" kern="1200" dirty="0" err="1" smtClean="0"/>
            <a:t>eTwinning</a:t>
          </a:r>
          <a:endParaRPr lang="en-GB" sz="3000" kern="1200" dirty="0"/>
        </a:p>
        <a:p>
          <a:pPr marL="228600" lvl="1" indent="-228600" algn="l" defTabSz="1022350" rtl="0">
            <a:lnSpc>
              <a:spcPct val="90000"/>
            </a:lnSpc>
            <a:spcBef>
              <a:spcPct val="0"/>
            </a:spcBef>
            <a:spcAft>
              <a:spcPct val="15000"/>
            </a:spcAft>
            <a:buChar char="••"/>
          </a:pPr>
          <a:r>
            <a:rPr lang="en-GB" sz="2300" kern="1200" dirty="0" smtClean="0"/>
            <a:t>Portals</a:t>
          </a:r>
          <a:endParaRPr lang="en-GB" sz="2300" kern="1200" dirty="0"/>
        </a:p>
        <a:p>
          <a:pPr marL="228600" lvl="1" indent="-228600" algn="l" defTabSz="1022350" rtl="0">
            <a:lnSpc>
              <a:spcPct val="90000"/>
            </a:lnSpc>
            <a:spcBef>
              <a:spcPct val="0"/>
            </a:spcBef>
            <a:spcAft>
              <a:spcPct val="15000"/>
            </a:spcAft>
            <a:buChar char="••"/>
          </a:pPr>
          <a:r>
            <a:rPr lang="en-GB" sz="2300" kern="1200" dirty="0" err="1" smtClean="0"/>
            <a:t>eTwinning</a:t>
          </a:r>
          <a:r>
            <a:rPr lang="en-GB" sz="2300" kern="1200" dirty="0" smtClean="0"/>
            <a:t> Live</a:t>
          </a:r>
          <a:endParaRPr lang="en-GB" sz="2300" kern="1200" dirty="0"/>
        </a:p>
      </dsp:txBody>
      <dsp:txXfrm>
        <a:off x="1335846" y="2574858"/>
        <a:ext cx="4494916" cy="1936882"/>
      </dsp:txXfrm>
    </dsp:sp>
    <dsp:sp modelId="{DDC29B34-9372-874B-8458-B0F52E1801AC}">
      <dsp:nvSpPr>
        <dsp:cNvPr id="0" name=""/>
        <dsp:cNvSpPr/>
      </dsp:nvSpPr>
      <dsp:spPr>
        <a:xfrm>
          <a:off x="5891022" y="1617344"/>
          <a:ext cx="1337310" cy="133731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ca-ES" sz="3600" kern="1200"/>
        </a:p>
      </dsp:txBody>
      <dsp:txXfrm>
        <a:off x="6191917" y="1617344"/>
        <a:ext cx="735520" cy="10063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2BE92-C7EE-884A-914B-DCE9AE72C596}">
      <dsp:nvSpPr>
        <dsp:cNvPr id="0" name=""/>
        <dsp:cNvSpPr/>
      </dsp:nvSpPr>
      <dsp:spPr>
        <a:xfrm>
          <a:off x="127983" y="272158"/>
          <a:ext cx="7653528" cy="69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ca-ES" sz="1900" b="1" kern="1200" dirty="0" err="1" smtClean="0">
              <a:solidFill>
                <a:schemeClr val="accent1"/>
              </a:solidFill>
            </a:rPr>
            <a:t>Program</a:t>
          </a:r>
          <a:r>
            <a:rPr lang="ca-ES" sz="1900" b="1" kern="1200" dirty="0" smtClean="0">
              <a:solidFill>
                <a:schemeClr val="accent1"/>
              </a:solidFill>
            </a:rPr>
            <a:t> for International Student </a:t>
          </a:r>
          <a:r>
            <a:rPr lang="ca-ES" sz="1900" b="1" kern="1200" dirty="0" err="1" smtClean="0">
              <a:solidFill>
                <a:schemeClr val="accent1"/>
              </a:solidFill>
            </a:rPr>
            <a:t>Assessment</a:t>
          </a:r>
          <a:endParaRPr lang="ca-ES" sz="1900" b="1" kern="1200" dirty="0">
            <a:solidFill>
              <a:schemeClr val="accent1"/>
            </a:solidFill>
          </a:endParaRPr>
        </a:p>
      </dsp:txBody>
      <dsp:txXfrm>
        <a:off x="127983" y="272158"/>
        <a:ext cx="7653528" cy="695775"/>
      </dsp:txXfrm>
    </dsp:sp>
    <dsp:sp modelId="{11BF2226-A60F-8F40-93E9-5629B93528C5}">
      <dsp:nvSpPr>
        <dsp:cNvPr id="0" name=""/>
        <dsp:cNvSpPr/>
      </dsp:nvSpPr>
      <dsp:spPr>
        <a:xfrm>
          <a:off x="127983" y="967933"/>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B39B0FFC-56AB-4741-BDE0-61034865D0FE}">
      <dsp:nvSpPr>
        <dsp:cNvPr id="0" name=""/>
        <dsp:cNvSpPr/>
      </dsp:nvSpPr>
      <dsp:spPr>
        <a:xfrm>
          <a:off x="1207981" y="967933"/>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12203431-EAC3-9949-8A8C-FBFF810F1098}">
      <dsp:nvSpPr>
        <dsp:cNvPr id="0" name=""/>
        <dsp:cNvSpPr/>
      </dsp:nvSpPr>
      <dsp:spPr>
        <a:xfrm>
          <a:off x="2287979" y="967933"/>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EA994DBF-B2EE-1A4C-9E91-2A7A5D3E3015}">
      <dsp:nvSpPr>
        <dsp:cNvPr id="0" name=""/>
        <dsp:cNvSpPr/>
      </dsp:nvSpPr>
      <dsp:spPr>
        <a:xfrm>
          <a:off x="3367977" y="967933"/>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9A82BE75-3A0C-A647-A5E1-8F2D9D16F850}">
      <dsp:nvSpPr>
        <dsp:cNvPr id="0" name=""/>
        <dsp:cNvSpPr/>
      </dsp:nvSpPr>
      <dsp:spPr>
        <a:xfrm>
          <a:off x="4447975" y="967933"/>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7135D343-59BE-4F45-A884-5FAD93550755}">
      <dsp:nvSpPr>
        <dsp:cNvPr id="0" name=""/>
        <dsp:cNvSpPr/>
      </dsp:nvSpPr>
      <dsp:spPr>
        <a:xfrm>
          <a:off x="5527973" y="967933"/>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6D6C4DC6-4C1B-ED43-ABF2-73FD778D43D8}">
      <dsp:nvSpPr>
        <dsp:cNvPr id="0" name=""/>
        <dsp:cNvSpPr/>
      </dsp:nvSpPr>
      <dsp:spPr>
        <a:xfrm>
          <a:off x="6607971" y="967933"/>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3856978B-6BD2-1942-9B8C-DD5A824F535F}">
      <dsp:nvSpPr>
        <dsp:cNvPr id="0" name=""/>
        <dsp:cNvSpPr/>
      </dsp:nvSpPr>
      <dsp:spPr>
        <a:xfrm>
          <a:off x="127983" y="1229452"/>
          <a:ext cx="7653528" cy="69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ca-ES" sz="1900" b="1" kern="1200" dirty="0" err="1" smtClean="0">
              <a:solidFill>
                <a:schemeClr val="accent1"/>
              </a:solidFill>
            </a:rPr>
            <a:t>Every</a:t>
          </a:r>
          <a:r>
            <a:rPr lang="ca-ES" sz="1900" b="1" kern="1200" dirty="0" smtClean="0">
              <a:solidFill>
                <a:schemeClr val="accent1"/>
              </a:solidFill>
            </a:rPr>
            <a:t> </a:t>
          </a:r>
          <a:r>
            <a:rPr lang="ca-ES" sz="1900" b="1" kern="1200" dirty="0" err="1" smtClean="0">
              <a:solidFill>
                <a:schemeClr val="accent1"/>
              </a:solidFill>
            </a:rPr>
            <a:t>three</a:t>
          </a:r>
          <a:r>
            <a:rPr lang="ca-ES" sz="1900" b="1" kern="1200" dirty="0" smtClean="0">
              <a:solidFill>
                <a:schemeClr val="accent1"/>
              </a:solidFill>
            </a:rPr>
            <a:t> </a:t>
          </a:r>
          <a:r>
            <a:rPr lang="ca-ES" sz="1900" b="1" kern="1200" dirty="0" err="1" smtClean="0">
              <a:solidFill>
                <a:schemeClr val="accent1"/>
              </a:solidFill>
            </a:rPr>
            <a:t>years</a:t>
          </a:r>
          <a:endParaRPr lang="ca-ES" sz="1900" b="1" kern="1200" dirty="0">
            <a:solidFill>
              <a:schemeClr val="accent1"/>
            </a:solidFill>
          </a:endParaRPr>
        </a:p>
      </dsp:txBody>
      <dsp:txXfrm>
        <a:off x="127983" y="1229452"/>
        <a:ext cx="7653528" cy="695775"/>
      </dsp:txXfrm>
    </dsp:sp>
    <dsp:sp modelId="{A384E1A6-87F0-F549-81E9-1936B24D7C59}">
      <dsp:nvSpPr>
        <dsp:cNvPr id="0" name=""/>
        <dsp:cNvSpPr/>
      </dsp:nvSpPr>
      <dsp:spPr>
        <a:xfrm>
          <a:off x="127983" y="1925227"/>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F4B84B76-6208-EC43-A037-91F24B6B2302}">
      <dsp:nvSpPr>
        <dsp:cNvPr id="0" name=""/>
        <dsp:cNvSpPr/>
      </dsp:nvSpPr>
      <dsp:spPr>
        <a:xfrm>
          <a:off x="1207981" y="1925227"/>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4B464F67-F091-8747-9AA8-2859B919B0CA}">
      <dsp:nvSpPr>
        <dsp:cNvPr id="0" name=""/>
        <dsp:cNvSpPr/>
      </dsp:nvSpPr>
      <dsp:spPr>
        <a:xfrm>
          <a:off x="2287979" y="1925227"/>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2F7871BE-5DBB-5843-A639-EC0A001FA3AC}">
      <dsp:nvSpPr>
        <dsp:cNvPr id="0" name=""/>
        <dsp:cNvSpPr/>
      </dsp:nvSpPr>
      <dsp:spPr>
        <a:xfrm>
          <a:off x="3367977" y="1925227"/>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FD49E879-9502-6442-98E2-F2B1B5704E18}">
      <dsp:nvSpPr>
        <dsp:cNvPr id="0" name=""/>
        <dsp:cNvSpPr/>
      </dsp:nvSpPr>
      <dsp:spPr>
        <a:xfrm>
          <a:off x="4447975" y="1925227"/>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41D6C808-C871-C342-B7E2-C8DF2A493338}">
      <dsp:nvSpPr>
        <dsp:cNvPr id="0" name=""/>
        <dsp:cNvSpPr/>
      </dsp:nvSpPr>
      <dsp:spPr>
        <a:xfrm>
          <a:off x="5527973" y="1925227"/>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6C86E3CD-8001-DB42-9DFE-9F98E4BA8E62}">
      <dsp:nvSpPr>
        <dsp:cNvPr id="0" name=""/>
        <dsp:cNvSpPr/>
      </dsp:nvSpPr>
      <dsp:spPr>
        <a:xfrm>
          <a:off x="6607971" y="1925227"/>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F7B72D8D-6140-AA41-9426-90ECE70E22D4}">
      <dsp:nvSpPr>
        <dsp:cNvPr id="0" name=""/>
        <dsp:cNvSpPr/>
      </dsp:nvSpPr>
      <dsp:spPr>
        <a:xfrm>
          <a:off x="127983" y="2186746"/>
          <a:ext cx="7653528" cy="69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ca-ES" sz="1900" b="1" kern="1200" dirty="0" err="1" smtClean="0">
              <a:solidFill>
                <a:schemeClr val="accent1"/>
              </a:solidFill>
            </a:rPr>
            <a:t>An</a:t>
          </a:r>
          <a:r>
            <a:rPr lang="ca-ES" sz="1900" b="1" kern="1200" dirty="0" smtClean="0">
              <a:solidFill>
                <a:schemeClr val="accent1"/>
              </a:solidFill>
            </a:rPr>
            <a:t> </a:t>
          </a:r>
          <a:r>
            <a:rPr lang="ca-ES" sz="1900" b="1" kern="1200" dirty="0" err="1" smtClean="0">
              <a:solidFill>
                <a:schemeClr val="accent1"/>
              </a:solidFill>
            </a:rPr>
            <a:t>international</a:t>
          </a:r>
          <a:r>
            <a:rPr lang="ca-ES" sz="1900" b="1" kern="1200" dirty="0" smtClean="0">
              <a:solidFill>
                <a:schemeClr val="accent1"/>
              </a:solidFill>
            </a:rPr>
            <a:t> </a:t>
          </a:r>
          <a:r>
            <a:rPr lang="ca-ES" sz="1900" b="1" kern="1200" dirty="0" err="1" smtClean="0">
              <a:solidFill>
                <a:schemeClr val="accent1"/>
              </a:solidFill>
            </a:rPr>
            <a:t>assessment</a:t>
          </a:r>
          <a:r>
            <a:rPr lang="ca-ES" sz="1900" b="1" kern="1200" dirty="0" smtClean="0">
              <a:solidFill>
                <a:schemeClr val="accent1"/>
              </a:solidFill>
            </a:rPr>
            <a:t> </a:t>
          </a:r>
          <a:r>
            <a:rPr lang="ca-ES" sz="1900" b="1" kern="1200" dirty="0" err="1" smtClean="0">
              <a:solidFill>
                <a:schemeClr val="accent1"/>
              </a:solidFill>
            </a:rPr>
            <a:t>that</a:t>
          </a:r>
          <a:r>
            <a:rPr lang="ca-ES" sz="1900" b="1" kern="1200" dirty="0" smtClean="0">
              <a:solidFill>
                <a:schemeClr val="accent1"/>
              </a:solidFill>
            </a:rPr>
            <a:t> </a:t>
          </a:r>
          <a:r>
            <a:rPr lang="ca-ES" sz="1900" b="1" kern="1200" dirty="0" err="1" smtClean="0">
              <a:solidFill>
                <a:schemeClr val="accent1"/>
              </a:solidFill>
            </a:rPr>
            <a:t>measures</a:t>
          </a:r>
          <a:r>
            <a:rPr lang="ca-ES" sz="1900" b="1" kern="1200" dirty="0" smtClean="0">
              <a:solidFill>
                <a:schemeClr val="accent1"/>
              </a:solidFill>
            </a:rPr>
            <a:t> 15-year-old </a:t>
          </a:r>
          <a:r>
            <a:rPr lang="ca-ES" sz="1900" b="1" kern="1200" dirty="0" err="1" smtClean="0">
              <a:solidFill>
                <a:schemeClr val="accent1"/>
              </a:solidFill>
            </a:rPr>
            <a:t>students</a:t>
          </a:r>
          <a:r>
            <a:rPr lang="ca-ES" sz="1900" b="1" kern="1200" dirty="0" smtClean="0">
              <a:solidFill>
                <a:schemeClr val="accent1"/>
              </a:solidFill>
            </a:rPr>
            <a:t>’:</a:t>
          </a:r>
          <a:endParaRPr lang="ca-ES" sz="1900" b="1" kern="1200" dirty="0">
            <a:solidFill>
              <a:schemeClr val="accent1"/>
            </a:solidFill>
          </a:endParaRPr>
        </a:p>
      </dsp:txBody>
      <dsp:txXfrm>
        <a:off x="127983" y="2186746"/>
        <a:ext cx="7653528" cy="695775"/>
      </dsp:txXfrm>
    </dsp:sp>
    <dsp:sp modelId="{CE53B951-E718-5B4D-98D2-464323C30B5A}">
      <dsp:nvSpPr>
        <dsp:cNvPr id="0" name=""/>
        <dsp:cNvSpPr/>
      </dsp:nvSpPr>
      <dsp:spPr>
        <a:xfrm>
          <a:off x="127983" y="2882521"/>
          <a:ext cx="1790925" cy="141732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A666E3C5-F560-9D4E-BBE9-6EDD045E4451}">
      <dsp:nvSpPr>
        <dsp:cNvPr id="0" name=""/>
        <dsp:cNvSpPr/>
      </dsp:nvSpPr>
      <dsp:spPr>
        <a:xfrm>
          <a:off x="1203729" y="2882521"/>
          <a:ext cx="1790925" cy="141732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4E6F33FF-3939-3F43-91E8-B96EF2B2F1A3}">
      <dsp:nvSpPr>
        <dsp:cNvPr id="0" name=""/>
        <dsp:cNvSpPr/>
      </dsp:nvSpPr>
      <dsp:spPr>
        <a:xfrm>
          <a:off x="2280326" y="2882521"/>
          <a:ext cx="1790925" cy="141732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4142B0AD-2664-1F49-BB14-463AA9D63D68}">
      <dsp:nvSpPr>
        <dsp:cNvPr id="0" name=""/>
        <dsp:cNvSpPr/>
      </dsp:nvSpPr>
      <dsp:spPr>
        <a:xfrm>
          <a:off x="3356072" y="2882521"/>
          <a:ext cx="1790925" cy="141732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019D85B4-627E-EA4D-A15F-6D1B8B0F7385}">
      <dsp:nvSpPr>
        <dsp:cNvPr id="0" name=""/>
        <dsp:cNvSpPr/>
      </dsp:nvSpPr>
      <dsp:spPr>
        <a:xfrm>
          <a:off x="4432668" y="2882521"/>
          <a:ext cx="1790925" cy="141732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650C6FCF-9068-684D-BDCF-3C116F3DB06A}">
      <dsp:nvSpPr>
        <dsp:cNvPr id="0" name=""/>
        <dsp:cNvSpPr/>
      </dsp:nvSpPr>
      <dsp:spPr>
        <a:xfrm>
          <a:off x="5508414" y="2882521"/>
          <a:ext cx="1790925" cy="141732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6BCDC723-7A81-344B-9498-FBDBAD387AA3}">
      <dsp:nvSpPr>
        <dsp:cNvPr id="0" name=""/>
        <dsp:cNvSpPr/>
      </dsp:nvSpPr>
      <dsp:spPr>
        <a:xfrm>
          <a:off x="6585010" y="2882521"/>
          <a:ext cx="1790925" cy="141732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FFE1B2A1-C107-E54E-B6C2-72D5C38C0BAE}">
      <dsp:nvSpPr>
        <dsp:cNvPr id="0" name=""/>
        <dsp:cNvSpPr/>
      </dsp:nvSpPr>
      <dsp:spPr>
        <a:xfrm>
          <a:off x="127983" y="3024253"/>
          <a:ext cx="7753023" cy="113385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rtl="0">
            <a:lnSpc>
              <a:spcPct val="90000"/>
            </a:lnSpc>
            <a:spcBef>
              <a:spcPct val="0"/>
            </a:spcBef>
            <a:spcAft>
              <a:spcPct val="35000"/>
            </a:spcAft>
          </a:pPr>
          <a:r>
            <a:rPr lang="ca-ES" sz="1200" b="1" kern="1200" dirty="0" err="1" smtClean="0">
              <a:solidFill>
                <a:srgbClr val="62BCE9"/>
              </a:solidFill>
            </a:rPr>
            <a:t>reading</a:t>
          </a:r>
          <a:r>
            <a:rPr lang="ca-ES" sz="1200" b="1" kern="1200" dirty="0" smtClean="0">
              <a:solidFill>
                <a:srgbClr val="62BCE9"/>
              </a:solidFill>
            </a:rPr>
            <a:t>, </a:t>
          </a:r>
          <a:endParaRPr lang="ca-ES" sz="1200" b="1" kern="1200" dirty="0">
            <a:solidFill>
              <a:srgbClr val="62BCE9"/>
            </a:solidFill>
          </a:endParaRPr>
        </a:p>
        <a:p>
          <a:pPr lvl="0" algn="l" defTabSz="533400" rtl="0">
            <a:lnSpc>
              <a:spcPct val="90000"/>
            </a:lnSpc>
            <a:spcBef>
              <a:spcPct val="0"/>
            </a:spcBef>
            <a:spcAft>
              <a:spcPct val="35000"/>
            </a:spcAft>
          </a:pPr>
          <a:r>
            <a:rPr lang="ca-ES" sz="1200" b="1" kern="1200" dirty="0" err="1" smtClean="0">
              <a:solidFill>
                <a:srgbClr val="62BCE9"/>
              </a:solidFill>
            </a:rPr>
            <a:t>mathematics</a:t>
          </a:r>
          <a:r>
            <a:rPr lang="ca-ES" sz="1200" b="1" kern="1200" dirty="0" smtClean="0">
              <a:solidFill>
                <a:srgbClr val="62BCE9"/>
              </a:solidFill>
            </a:rPr>
            <a:t>, </a:t>
          </a:r>
          <a:endParaRPr lang="ca-ES" sz="1200" b="1" kern="1200" dirty="0">
            <a:solidFill>
              <a:srgbClr val="62BCE9"/>
            </a:solidFill>
          </a:endParaRPr>
        </a:p>
        <a:p>
          <a:pPr lvl="0" algn="l" defTabSz="533400" rtl="0">
            <a:lnSpc>
              <a:spcPct val="90000"/>
            </a:lnSpc>
            <a:spcBef>
              <a:spcPct val="0"/>
            </a:spcBef>
            <a:spcAft>
              <a:spcPct val="35000"/>
            </a:spcAft>
          </a:pPr>
          <a:r>
            <a:rPr lang="ca-ES" sz="1200" b="1" kern="1200" dirty="0" err="1" smtClean="0">
              <a:solidFill>
                <a:srgbClr val="62BCE9"/>
              </a:solidFill>
            </a:rPr>
            <a:t>science</a:t>
          </a:r>
          <a:r>
            <a:rPr lang="ca-ES" sz="1200" b="1" kern="1200" dirty="0" smtClean="0">
              <a:solidFill>
                <a:srgbClr val="62BCE9"/>
              </a:solidFill>
            </a:rPr>
            <a:t> </a:t>
          </a:r>
          <a:r>
            <a:rPr lang="ca-ES" sz="1200" b="1" kern="1200" dirty="0" err="1" smtClean="0">
              <a:solidFill>
                <a:srgbClr val="62BCE9"/>
              </a:solidFill>
            </a:rPr>
            <a:t>literacy</a:t>
          </a:r>
          <a:endParaRPr lang="ca-ES" sz="1200" b="1" kern="1200" dirty="0">
            <a:solidFill>
              <a:srgbClr val="62BCE9"/>
            </a:solidFill>
          </a:endParaRPr>
        </a:p>
        <a:p>
          <a:pPr lvl="0" algn="l" defTabSz="533400" rtl="0">
            <a:lnSpc>
              <a:spcPct val="90000"/>
            </a:lnSpc>
            <a:spcBef>
              <a:spcPct val="0"/>
            </a:spcBef>
            <a:spcAft>
              <a:spcPct val="35000"/>
            </a:spcAft>
          </a:pPr>
          <a:r>
            <a:rPr lang="ca-ES" sz="1200" b="1" kern="1200" dirty="0" err="1" smtClean="0">
              <a:solidFill>
                <a:srgbClr val="62BCE9"/>
              </a:solidFill>
            </a:rPr>
            <a:t>measures</a:t>
          </a:r>
          <a:r>
            <a:rPr lang="ca-ES" sz="1200" b="1" kern="1200" dirty="0" smtClean="0">
              <a:solidFill>
                <a:srgbClr val="62BCE9"/>
              </a:solidFill>
            </a:rPr>
            <a:t> of general or </a:t>
          </a:r>
          <a:r>
            <a:rPr lang="ca-ES" sz="1200" b="1" kern="1200" dirty="0" err="1" smtClean="0">
              <a:solidFill>
                <a:srgbClr val="62BCE9"/>
              </a:solidFill>
            </a:rPr>
            <a:t>cross</a:t>
          </a:r>
          <a:r>
            <a:rPr lang="ca-ES" sz="1200" b="1" kern="1200" dirty="0" smtClean="0">
              <a:solidFill>
                <a:srgbClr val="62BCE9"/>
              </a:solidFill>
            </a:rPr>
            <a:t>-curricular </a:t>
          </a:r>
          <a:r>
            <a:rPr lang="ca-ES" sz="1200" b="1" kern="1200" dirty="0" err="1" smtClean="0">
              <a:solidFill>
                <a:srgbClr val="62BCE9"/>
              </a:solidFill>
            </a:rPr>
            <a:t>competencies</a:t>
          </a:r>
          <a:r>
            <a:rPr lang="ca-ES" sz="1200" b="1" kern="1200" dirty="0" smtClean="0">
              <a:solidFill>
                <a:srgbClr val="62BCE9"/>
              </a:solidFill>
            </a:rPr>
            <a:t>, </a:t>
          </a:r>
          <a:r>
            <a:rPr lang="ca-ES" sz="1200" b="1" kern="1200" dirty="0" err="1" smtClean="0">
              <a:solidFill>
                <a:srgbClr val="62BCE9"/>
              </a:solidFill>
            </a:rPr>
            <a:t>such</a:t>
          </a:r>
          <a:r>
            <a:rPr lang="ca-ES" sz="1200" b="1" kern="1200" dirty="0" smtClean="0">
              <a:solidFill>
                <a:srgbClr val="62BCE9"/>
              </a:solidFill>
            </a:rPr>
            <a:t> as </a:t>
          </a:r>
          <a:r>
            <a:rPr lang="ca-ES" sz="1200" b="1" kern="1200" dirty="0" err="1" smtClean="0">
              <a:solidFill>
                <a:srgbClr val="62BCE9"/>
              </a:solidFill>
            </a:rPr>
            <a:t>collaborative</a:t>
          </a:r>
          <a:r>
            <a:rPr lang="ca-ES" sz="1200" b="1" kern="1200" dirty="0" smtClean="0">
              <a:solidFill>
                <a:srgbClr val="62BCE9"/>
              </a:solidFill>
            </a:rPr>
            <a:t> </a:t>
          </a:r>
          <a:r>
            <a:rPr lang="ca-ES" sz="1200" b="1" kern="1200" dirty="0" err="1" smtClean="0">
              <a:solidFill>
                <a:srgbClr val="62BCE9"/>
              </a:solidFill>
            </a:rPr>
            <a:t>problem</a:t>
          </a:r>
          <a:r>
            <a:rPr lang="ca-ES" sz="1200" b="1" kern="1200" dirty="0" smtClean="0">
              <a:solidFill>
                <a:srgbClr val="62BCE9"/>
              </a:solidFill>
            </a:rPr>
            <a:t> </a:t>
          </a:r>
          <a:r>
            <a:rPr lang="ca-ES" sz="1200" b="1" kern="1200" dirty="0" err="1" smtClean="0">
              <a:solidFill>
                <a:srgbClr val="62BCE9"/>
              </a:solidFill>
            </a:rPr>
            <a:t>solving</a:t>
          </a:r>
          <a:r>
            <a:rPr lang="ca-ES" sz="1200" b="1" kern="1200" dirty="0" smtClean="0">
              <a:solidFill>
                <a:srgbClr val="62BCE9"/>
              </a:solidFill>
            </a:rPr>
            <a:t> </a:t>
          </a:r>
          <a:endParaRPr lang="ca-ES" sz="1200" b="1" kern="1200" dirty="0">
            <a:solidFill>
              <a:srgbClr val="62BCE9"/>
            </a:solidFill>
          </a:endParaRPr>
        </a:p>
      </dsp:txBody>
      <dsp:txXfrm>
        <a:off x="127983" y="3024253"/>
        <a:ext cx="7753023" cy="11338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1C793-89D1-8843-9044-12A65FF0BB51}">
      <dsp:nvSpPr>
        <dsp:cNvPr id="0" name=""/>
        <dsp:cNvSpPr/>
      </dsp:nvSpPr>
      <dsp:spPr>
        <a:xfrm>
          <a:off x="127983" y="750805"/>
          <a:ext cx="7653528" cy="69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en-US" sz="1900" b="1" kern="1200" noProof="0" dirty="0" smtClean="0">
              <a:solidFill>
                <a:schemeClr val="accent1"/>
              </a:solidFill>
            </a:rPr>
            <a:t>emphasizes functional skills that students have acquired as they near the end of compulsory schooling</a:t>
          </a:r>
          <a:endParaRPr lang="en-US" sz="1900" b="1" kern="1200" noProof="0" dirty="0">
            <a:solidFill>
              <a:schemeClr val="accent1"/>
            </a:solidFill>
          </a:endParaRPr>
        </a:p>
      </dsp:txBody>
      <dsp:txXfrm>
        <a:off x="127983" y="750805"/>
        <a:ext cx="7653528" cy="695775"/>
      </dsp:txXfrm>
    </dsp:sp>
    <dsp:sp modelId="{432BAF38-521C-2D49-8EE7-81899C6B1E8B}">
      <dsp:nvSpPr>
        <dsp:cNvPr id="0" name=""/>
        <dsp:cNvSpPr/>
      </dsp:nvSpPr>
      <dsp:spPr>
        <a:xfrm>
          <a:off x="127983" y="1446580"/>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C7B1F92C-A51D-8347-A05E-9FEA337F4533}">
      <dsp:nvSpPr>
        <dsp:cNvPr id="0" name=""/>
        <dsp:cNvSpPr/>
      </dsp:nvSpPr>
      <dsp:spPr>
        <a:xfrm>
          <a:off x="1207981" y="1446580"/>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4FD01814-C4CA-9E45-9300-FFC3D371F1DA}">
      <dsp:nvSpPr>
        <dsp:cNvPr id="0" name=""/>
        <dsp:cNvSpPr/>
      </dsp:nvSpPr>
      <dsp:spPr>
        <a:xfrm>
          <a:off x="2287979" y="1446580"/>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F58FB769-6245-0B4E-BA19-6517806857E6}">
      <dsp:nvSpPr>
        <dsp:cNvPr id="0" name=""/>
        <dsp:cNvSpPr/>
      </dsp:nvSpPr>
      <dsp:spPr>
        <a:xfrm>
          <a:off x="3367977" y="1446580"/>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96392875-54C9-2548-BF38-97CCBC9631A4}">
      <dsp:nvSpPr>
        <dsp:cNvPr id="0" name=""/>
        <dsp:cNvSpPr/>
      </dsp:nvSpPr>
      <dsp:spPr>
        <a:xfrm>
          <a:off x="4447975" y="1446580"/>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FC96A0A0-7FF6-2740-ACE4-109FD6FDB1E8}">
      <dsp:nvSpPr>
        <dsp:cNvPr id="0" name=""/>
        <dsp:cNvSpPr/>
      </dsp:nvSpPr>
      <dsp:spPr>
        <a:xfrm>
          <a:off x="5527973" y="1446580"/>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1B7CE05B-0383-694A-B42F-E5B427CB35F9}">
      <dsp:nvSpPr>
        <dsp:cNvPr id="0" name=""/>
        <dsp:cNvSpPr/>
      </dsp:nvSpPr>
      <dsp:spPr>
        <a:xfrm>
          <a:off x="6607971" y="1446580"/>
          <a:ext cx="1020470" cy="170078"/>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588CC8F2-6994-4047-B3CD-49196631306E}">
      <dsp:nvSpPr>
        <dsp:cNvPr id="0" name=""/>
        <dsp:cNvSpPr/>
      </dsp:nvSpPr>
      <dsp:spPr>
        <a:xfrm>
          <a:off x="127983" y="1708099"/>
          <a:ext cx="7653528" cy="69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en-US" sz="1900" b="1" kern="1200" noProof="0" dirty="0" smtClean="0">
              <a:solidFill>
                <a:schemeClr val="accent1"/>
              </a:solidFill>
            </a:rPr>
            <a:t>PISA 2015 will also include:</a:t>
          </a:r>
          <a:endParaRPr lang="en-US" sz="1900" b="1" kern="1200" noProof="0" dirty="0">
            <a:solidFill>
              <a:schemeClr val="accent1"/>
            </a:solidFill>
          </a:endParaRPr>
        </a:p>
      </dsp:txBody>
      <dsp:txXfrm>
        <a:off x="127983" y="1708099"/>
        <a:ext cx="7653528" cy="695775"/>
      </dsp:txXfrm>
    </dsp:sp>
    <dsp:sp modelId="{0ADFC48C-2284-F844-BECA-C38BDC947EAE}">
      <dsp:nvSpPr>
        <dsp:cNvPr id="0" name=""/>
        <dsp:cNvSpPr/>
      </dsp:nvSpPr>
      <dsp:spPr>
        <a:xfrm>
          <a:off x="127983" y="2403874"/>
          <a:ext cx="1790925" cy="141732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97837E93-B1E9-D345-AB7F-DD9001FBDDE9}">
      <dsp:nvSpPr>
        <dsp:cNvPr id="0" name=""/>
        <dsp:cNvSpPr/>
      </dsp:nvSpPr>
      <dsp:spPr>
        <a:xfrm>
          <a:off x="1203729" y="2403874"/>
          <a:ext cx="1790925" cy="141732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4AE0E2AC-4C8F-7F44-8CC0-B09C12713D73}">
      <dsp:nvSpPr>
        <dsp:cNvPr id="0" name=""/>
        <dsp:cNvSpPr/>
      </dsp:nvSpPr>
      <dsp:spPr>
        <a:xfrm>
          <a:off x="2280326" y="2403874"/>
          <a:ext cx="1790925" cy="141732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AE55B74A-33BA-6D42-AA5E-110604CFACA5}">
      <dsp:nvSpPr>
        <dsp:cNvPr id="0" name=""/>
        <dsp:cNvSpPr/>
      </dsp:nvSpPr>
      <dsp:spPr>
        <a:xfrm>
          <a:off x="3356072" y="2403874"/>
          <a:ext cx="1790925" cy="141732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B8645D7A-1170-5D4B-AFE3-E49B722CF595}">
      <dsp:nvSpPr>
        <dsp:cNvPr id="0" name=""/>
        <dsp:cNvSpPr/>
      </dsp:nvSpPr>
      <dsp:spPr>
        <a:xfrm>
          <a:off x="4432668" y="2403874"/>
          <a:ext cx="1790925" cy="141732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AF1B0350-0FA4-BF49-9D34-78C88FCD3A0E}">
      <dsp:nvSpPr>
        <dsp:cNvPr id="0" name=""/>
        <dsp:cNvSpPr/>
      </dsp:nvSpPr>
      <dsp:spPr>
        <a:xfrm>
          <a:off x="5508414" y="2403874"/>
          <a:ext cx="1790925" cy="141732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C8AB881A-2854-2E4C-B5EC-601F178B3015}">
      <dsp:nvSpPr>
        <dsp:cNvPr id="0" name=""/>
        <dsp:cNvSpPr/>
      </dsp:nvSpPr>
      <dsp:spPr>
        <a:xfrm>
          <a:off x="6585010" y="2403874"/>
          <a:ext cx="1790925" cy="141732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3066AB2C-0F60-A643-A5F8-C51C8CA16D25}">
      <dsp:nvSpPr>
        <dsp:cNvPr id="0" name=""/>
        <dsp:cNvSpPr/>
      </dsp:nvSpPr>
      <dsp:spPr>
        <a:xfrm>
          <a:off x="127983" y="2545606"/>
          <a:ext cx="7753023" cy="113385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l" defTabSz="844550" rtl="0">
            <a:lnSpc>
              <a:spcPct val="90000"/>
            </a:lnSpc>
            <a:spcBef>
              <a:spcPct val="0"/>
            </a:spcBef>
            <a:spcAft>
              <a:spcPct val="35000"/>
            </a:spcAft>
          </a:pPr>
          <a:r>
            <a:rPr lang="en-US" sz="1900" b="1" kern="1200" noProof="0" smtClean="0">
              <a:solidFill>
                <a:srgbClr val="62BCE9"/>
              </a:solidFill>
            </a:rPr>
            <a:t>a collaborative problem solving assessment</a:t>
          </a:r>
          <a:endParaRPr lang="en-US" sz="1900" b="1" kern="1200" noProof="0">
            <a:solidFill>
              <a:srgbClr val="62BCE9"/>
            </a:solidFill>
          </a:endParaRPr>
        </a:p>
        <a:p>
          <a:pPr lvl="0" algn="l" defTabSz="844550" rtl="0">
            <a:lnSpc>
              <a:spcPct val="90000"/>
            </a:lnSpc>
            <a:spcBef>
              <a:spcPct val="0"/>
            </a:spcBef>
            <a:spcAft>
              <a:spcPct val="35000"/>
            </a:spcAft>
          </a:pPr>
          <a:r>
            <a:rPr lang="en-US" sz="1900" b="1" kern="1200" noProof="0" smtClean="0">
              <a:solidFill>
                <a:srgbClr val="62BCE9"/>
              </a:solidFill>
            </a:rPr>
            <a:t>an optional financial literacy assessment</a:t>
          </a:r>
          <a:endParaRPr lang="en-US" sz="1900" b="1" kern="1200" noProof="0">
            <a:solidFill>
              <a:srgbClr val="62BCE9"/>
            </a:solidFill>
          </a:endParaRPr>
        </a:p>
      </dsp:txBody>
      <dsp:txXfrm>
        <a:off x="127983" y="2545606"/>
        <a:ext cx="7753023" cy="11338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0FC80-1FCA-E040-A35A-03D2FE590C58}">
      <dsp:nvSpPr>
        <dsp:cNvPr id="0" name=""/>
        <dsp:cNvSpPr/>
      </dsp:nvSpPr>
      <dsp:spPr>
        <a:xfrm>
          <a:off x="0" y="3863352"/>
          <a:ext cx="7432833" cy="633815"/>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GB" sz="2200" kern="1200" noProof="0" smtClean="0"/>
            <a:t>• Aimed at learning to learn</a:t>
          </a:r>
          <a:endParaRPr lang="en-GB" sz="2200" kern="1200" noProof="0"/>
        </a:p>
      </dsp:txBody>
      <dsp:txXfrm>
        <a:off x="0" y="3863352"/>
        <a:ext cx="7432833" cy="633815"/>
      </dsp:txXfrm>
    </dsp:sp>
    <dsp:sp modelId="{292510EC-A7F9-B249-A975-53CA9842226D}">
      <dsp:nvSpPr>
        <dsp:cNvPr id="0" name=""/>
        <dsp:cNvSpPr/>
      </dsp:nvSpPr>
      <dsp:spPr>
        <a:xfrm rot="10800000">
          <a:off x="0" y="2898051"/>
          <a:ext cx="7432833" cy="974807"/>
        </a:xfrm>
        <a:prstGeom prst="upArrowCallou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GB" sz="2200" kern="1200" noProof="0" smtClean="0"/>
            <a:t>• Aimed at actual performance</a:t>
          </a:r>
          <a:endParaRPr lang="en-GB" sz="2200" kern="1200" noProof="0" smtClean="0"/>
        </a:p>
      </dsp:txBody>
      <dsp:txXfrm rot="10800000">
        <a:off x="0" y="2898051"/>
        <a:ext cx="7432833" cy="633400"/>
      </dsp:txXfrm>
    </dsp:sp>
    <dsp:sp modelId="{8D888A2E-4FDE-434E-A4FF-FE79DA131955}">
      <dsp:nvSpPr>
        <dsp:cNvPr id="0" name=""/>
        <dsp:cNvSpPr/>
      </dsp:nvSpPr>
      <dsp:spPr>
        <a:xfrm rot="10800000">
          <a:off x="0" y="1932751"/>
          <a:ext cx="7432833" cy="974807"/>
        </a:xfrm>
        <a:prstGeom prst="upArrowCallou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GB" sz="2200" kern="1200" noProof="0" smtClean="0"/>
            <a:t>• Together</a:t>
          </a:r>
          <a:endParaRPr lang="en-GB" sz="2200" kern="1200" noProof="0"/>
        </a:p>
      </dsp:txBody>
      <dsp:txXfrm rot="10800000">
        <a:off x="0" y="1932751"/>
        <a:ext cx="7432833" cy="633400"/>
      </dsp:txXfrm>
    </dsp:sp>
    <dsp:sp modelId="{1A139BD4-32FA-C548-812A-4E0D25A64AE8}">
      <dsp:nvSpPr>
        <dsp:cNvPr id="0" name=""/>
        <dsp:cNvSpPr/>
      </dsp:nvSpPr>
      <dsp:spPr>
        <a:xfrm rot="10800000">
          <a:off x="0" y="967451"/>
          <a:ext cx="7432833" cy="974807"/>
        </a:xfrm>
        <a:prstGeom prst="upArrowCallou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GB" sz="2200" kern="1200" noProof="0" smtClean="0"/>
            <a:t>• In realistic settings</a:t>
          </a:r>
          <a:endParaRPr lang="en-GB" sz="2200" kern="1200" noProof="0"/>
        </a:p>
      </dsp:txBody>
      <dsp:txXfrm rot="10800000">
        <a:off x="0" y="967451"/>
        <a:ext cx="7432833" cy="633400"/>
      </dsp:txXfrm>
    </dsp:sp>
    <dsp:sp modelId="{FD660B8D-4A75-6140-B9CC-AEC0B9EE605C}">
      <dsp:nvSpPr>
        <dsp:cNvPr id="0" name=""/>
        <dsp:cNvSpPr/>
      </dsp:nvSpPr>
      <dsp:spPr>
        <a:xfrm rot="10800000">
          <a:off x="0" y="2150"/>
          <a:ext cx="7432833" cy="974807"/>
        </a:xfrm>
        <a:prstGeom prst="upArrowCallou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GB" sz="2200" kern="1200" noProof="0" dirty="0" smtClean="0"/>
            <a:t>• Active learning</a:t>
          </a:r>
          <a:endParaRPr lang="en-GB" sz="2200" kern="1200" noProof="0" dirty="0"/>
        </a:p>
      </dsp:txBody>
      <dsp:txXfrm rot="10800000">
        <a:off x="0" y="2150"/>
        <a:ext cx="7432833" cy="6334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4FE9F-5863-5B4F-BCE8-A89E577B1056}">
      <dsp:nvSpPr>
        <dsp:cNvPr id="0" name=""/>
        <dsp:cNvSpPr/>
      </dsp:nvSpPr>
      <dsp:spPr>
        <a:xfrm>
          <a:off x="339791" y="12435"/>
          <a:ext cx="4547128" cy="4547128"/>
        </a:xfrm>
        <a:prstGeom prst="ellipse">
          <a:avLst/>
        </a:prstGeom>
        <a:solidFill>
          <a:schemeClr val="accent1">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kern="1200" dirty="0" smtClean="0">
              <a:solidFill>
                <a:schemeClr val="accent6">
                  <a:lumMod val="20000"/>
                  <a:lumOff val="80000"/>
                </a:schemeClr>
              </a:solidFill>
            </a:rPr>
            <a:t>Pedagogy is the theory and practice of learning. </a:t>
          </a:r>
        </a:p>
        <a:p>
          <a:pPr lvl="0" algn="ctr" defTabSz="933450" rtl="0">
            <a:lnSpc>
              <a:spcPct val="90000"/>
            </a:lnSpc>
            <a:spcBef>
              <a:spcPct val="0"/>
            </a:spcBef>
            <a:spcAft>
              <a:spcPct val="35000"/>
            </a:spcAft>
          </a:pPr>
          <a:r>
            <a:rPr lang="en-US" sz="2100" kern="1200" dirty="0" smtClean="0">
              <a:solidFill>
                <a:schemeClr val="accent6">
                  <a:lumMod val="20000"/>
                  <a:lumOff val="80000"/>
                </a:schemeClr>
              </a:solidFill>
            </a:rPr>
            <a:t>It represents the creation of environments designed to foster learning.</a:t>
          </a:r>
          <a:br>
            <a:rPr lang="en-US" sz="2100" kern="1200" dirty="0" smtClean="0">
              <a:solidFill>
                <a:schemeClr val="accent6">
                  <a:lumMod val="20000"/>
                  <a:lumOff val="80000"/>
                </a:schemeClr>
              </a:solidFill>
            </a:rPr>
          </a:br>
          <a:endParaRPr lang="en-US" sz="2100" kern="1200" dirty="0">
            <a:solidFill>
              <a:schemeClr val="accent6">
                <a:lumMod val="20000"/>
                <a:lumOff val="80000"/>
              </a:schemeClr>
            </a:solidFill>
          </a:endParaRPr>
        </a:p>
      </dsp:txBody>
      <dsp:txXfrm>
        <a:off x="974750" y="548640"/>
        <a:ext cx="2621767" cy="3474720"/>
      </dsp:txXfrm>
    </dsp:sp>
    <dsp:sp modelId="{14FD585D-F2D8-944C-833A-AD17B948A290}">
      <dsp:nvSpPr>
        <dsp:cNvPr id="0" name=""/>
        <dsp:cNvSpPr/>
      </dsp:nvSpPr>
      <dsp:spPr>
        <a:xfrm>
          <a:off x="3617000" y="12435"/>
          <a:ext cx="4547128" cy="4547128"/>
        </a:xfrm>
        <a:prstGeom prst="ellipse">
          <a:avLst/>
        </a:prstGeom>
        <a:solidFill>
          <a:schemeClr val="accent1">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933450" rtl="0">
            <a:lnSpc>
              <a:spcPct val="90000"/>
            </a:lnSpc>
            <a:spcBef>
              <a:spcPct val="0"/>
            </a:spcBef>
            <a:spcAft>
              <a:spcPct val="35000"/>
            </a:spcAft>
          </a:pPr>
          <a:r>
            <a:rPr lang="en-US" sz="2100" kern="1200" dirty="0" smtClean="0">
              <a:solidFill>
                <a:schemeClr val="accent6">
                  <a:lumMod val="20000"/>
                  <a:lumOff val="80000"/>
                </a:schemeClr>
              </a:solidFill>
            </a:rPr>
            <a:t>Learner-centered pedagogy represents the creation of environments designed to foster learning through the learner’s active role in</a:t>
          </a:r>
          <a:endParaRPr lang="en-US" sz="2100" kern="1200" dirty="0">
            <a:solidFill>
              <a:schemeClr val="accent6">
                <a:lumMod val="20000"/>
                <a:lumOff val="80000"/>
              </a:schemeClr>
            </a:solidFill>
          </a:endParaRPr>
        </a:p>
        <a:p>
          <a:pPr marL="171450" lvl="1" indent="-171450" algn="l" defTabSz="711200" rtl="0">
            <a:lnSpc>
              <a:spcPct val="90000"/>
            </a:lnSpc>
            <a:spcBef>
              <a:spcPct val="0"/>
            </a:spcBef>
            <a:spcAft>
              <a:spcPct val="15000"/>
            </a:spcAft>
            <a:buChar char="••"/>
          </a:pPr>
          <a:r>
            <a:rPr lang="en-US" sz="1600" kern="1200" dirty="0" smtClean="0">
              <a:solidFill>
                <a:schemeClr val="accent6">
                  <a:lumMod val="20000"/>
                  <a:lumOff val="80000"/>
                </a:schemeClr>
              </a:solidFill>
            </a:rPr>
            <a:t>creating knowledge,</a:t>
          </a:r>
          <a:endParaRPr lang="en-US" sz="1600" kern="1200" dirty="0">
            <a:solidFill>
              <a:schemeClr val="accent6">
                <a:lumMod val="20000"/>
                <a:lumOff val="80000"/>
              </a:schemeClr>
            </a:solidFill>
          </a:endParaRPr>
        </a:p>
        <a:p>
          <a:pPr marL="171450" lvl="1" indent="-171450" algn="l" defTabSz="711200" rtl="0">
            <a:lnSpc>
              <a:spcPct val="90000"/>
            </a:lnSpc>
            <a:spcBef>
              <a:spcPct val="0"/>
            </a:spcBef>
            <a:spcAft>
              <a:spcPct val="15000"/>
            </a:spcAft>
            <a:buChar char="••"/>
          </a:pPr>
          <a:r>
            <a:rPr lang="en-US" sz="1600" kern="1200" dirty="0" smtClean="0">
              <a:solidFill>
                <a:schemeClr val="accent6">
                  <a:lumMod val="20000"/>
                  <a:lumOff val="80000"/>
                </a:schemeClr>
              </a:solidFill>
            </a:rPr>
            <a:t> social engagement</a:t>
          </a:r>
          <a:endParaRPr lang="en-US" sz="1600" kern="1200" dirty="0">
            <a:solidFill>
              <a:schemeClr val="accent6">
                <a:lumMod val="20000"/>
                <a:lumOff val="80000"/>
              </a:schemeClr>
            </a:solidFill>
          </a:endParaRPr>
        </a:p>
        <a:p>
          <a:pPr marL="171450" lvl="1" indent="-171450" algn="l" defTabSz="711200" rtl="0">
            <a:lnSpc>
              <a:spcPct val="90000"/>
            </a:lnSpc>
            <a:spcBef>
              <a:spcPct val="0"/>
            </a:spcBef>
            <a:spcAft>
              <a:spcPct val="15000"/>
            </a:spcAft>
            <a:buChar char="••"/>
          </a:pPr>
          <a:r>
            <a:rPr lang="en-US" sz="1600" kern="1200" dirty="0" smtClean="0">
              <a:solidFill>
                <a:schemeClr val="accent6">
                  <a:lumMod val="20000"/>
                  <a:lumOff val="80000"/>
                </a:schemeClr>
              </a:solidFill>
            </a:rPr>
            <a:t>collaborating with (a) network(s) of peers. </a:t>
          </a:r>
          <a:endParaRPr lang="en-US" sz="1600" kern="1200" dirty="0">
            <a:solidFill>
              <a:schemeClr val="accent6">
                <a:lumMod val="20000"/>
                <a:lumOff val="80000"/>
              </a:schemeClr>
            </a:solidFill>
          </a:endParaRPr>
        </a:p>
      </dsp:txBody>
      <dsp:txXfrm>
        <a:off x="4907401" y="548640"/>
        <a:ext cx="2621767" cy="34747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17CFA-5BD6-D142-BE67-06890476C3D6}">
      <dsp:nvSpPr>
        <dsp:cNvPr id="0" name=""/>
        <dsp:cNvSpPr/>
      </dsp:nvSpPr>
      <dsp:spPr>
        <a:xfrm>
          <a:off x="690906" y="558"/>
          <a:ext cx="3291036" cy="1828353"/>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the more the learner is involved in the learning process</a:t>
          </a:r>
          <a:endParaRPr lang="en-US" sz="2700" kern="1200"/>
        </a:p>
      </dsp:txBody>
      <dsp:txXfrm>
        <a:off x="744457" y="54109"/>
        <a:ext cx="3183934" cy="1721251"/>
      </dsp:txXfrm>
    </dsp:sp>
    <dsp:sp modelId="{A1BE299C-1332-784B-8A8F-8902D74576AB}">
      <dsp:nvSpPr>
        <dsp:cNvPr id="0" name=""/>
        <dsp:cNvSpPr/>
      </dsp:nvSpPr>
      <dsp:spPr>
        <a:xfrm rot="5400000">
          <a:off x="1993608" y="1874620"/>
          <a:ext cx="685632" cy="82275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ca-ES" sz="2100" kern="1200"/>
        </a:p>
      </dsp:txBody>
      <dsp:txXfrm rot="-5400000">
        <a:off x="2089597" y="1943183"/>
        <a:ext cx="493655" cy="479942"/>
      </dsp:txXfrm>
    </dsp:sp>
    <dsp:sp modelId="{EB914AC6-027D-754D-AEEA-A86AE081F3D8}">
      <dsp:nvSpPr>
        <dsp:cNvPr id="0" name=""/>
        <dsp:cNvSpPr/>
      </dsp:nvSpPr>
      <dsp:spPr>
        <a:xfrm>
          <a:off x="690906" y="2743088"/>
          <a:ext cx="3291036" cy="1828353"/>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the higher the retention rate (better learning outcome).</a:t>
          </a:r>
          <a:endParaRPr lang="en-US" sz="2700" kern="1200"/>
        </a:p>
      </dsp:txBody>
      <dsp:txXfrm>
        <a:off x="744457" y="2796639"/>
        <a:ext cx="3183934" cy="172125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147DF-7C5F-7D4F-9E3C-271601F01D31}">
      <dsp:nvSpPr>
        <dsp:cNvPr id="0" name=""/>
        <dsp:cNvSpPr/>
      </dsp:nvSpPr>
      <dsp:spPr>
        <a:xfrm>
          <a:off x="1466849" y="2549"/>
          <a:ext cx="5600699" cy="2240279"/>
        </a:xfrm>
        <a:prstGeom prst="chevr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CA" sz="2100" b="1" kern="1200" noProof="0" dirty="0" smtClean="0"/>
            <a:t>ability to express and interpret concepts, thoughts, feelings, facts and opinions in both oral and written form </a:t>
          </a:r>
          <a:endParaRPr lang="en-CA" sz="2100" kern="1200" noProof="0" dirty="0"/>
        </a:p>
      </dsp:txBody>
      <dsp:txXfrm>
        <a:off x="2586989" y="2549"/>
        <a:ext cx="3360420" cy="2240279"/>
      </dsp:txXfrm>
    </dsp:sp>
    <dsp:sp modelId="{09758D70-1275-4941-BD28-188F26107973}">
      <dsp:nvSpPr>
        <dsp:cNvPr id="0" name=""/>
        <dsp:cNvSpPr/>
      </dsp:nvSpPr>
      <dsp:spPr>
        <a:xfrm>
          <a:off x="1466849" y="2556468"/>
          <a:ext cx="5600699" cy="2240279"/>
        </a:xfrm>
        <a:prstGeom prst="chevr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CA" sz="2100" b="1" kern="1200" noProof="0" dirty="0" smtClean="0"/>
            <a:t>to interact linguistically in an appropriate and creative way in a full range of societal and cultural contexts; in education and training, work, home and leisure. </a:t>
          </a:r>
          <a:endParaRPr lang="en-CA" sz="2100" kern="1200" noProof="0" dirty="0"/>
        </a:p>
      </dsp:txBody>
      <dsp:txXfrm>
        <a:off x="2586989" y="2556468"/>
        <a:ext cx="3360420" cy="22402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23AAD-F185-9943-BFB7-DAE65B4D19A3}">
      <dsp:nvSpPr>
        <dsp:cNvPr id="0" name=""/>
        <dsp:cNvSpPr/>
      </dsp:nvSpPr>
      <dsp:spPr>
        <a:xfrm rot="5400000">
          <a:off x="-609281" y="1750580"/>
          <a:ext cx="2681752" cy="323662"/>
        </a:xfrm>
        <a:prstGeom prst="rect">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10D7D70D-0888-F649-B73C-EB19E331B62D}">
      <dsp:nvSpPr>
        <dsp:cNvPr id="0" name=""/>
        <dsp:cNvSpPr/>
      </dsp:nvSpPr>
      <dsp:spPr>
        <a:xfrm>
          <a:off x="4628" y="34645"/>
          <a:ext cx="3596248" cy="2157748"/>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AU" sz="1700" b="1" kern="1200" noProof="0" dirty="0" smtClean="0"/>
            <a:t>the ability to understand, express and interpret </a:t>
          </a:r>
          <a:endParaRPr lang="en-AU" sz="1700" kern="1200" noProof="0" dirty="0"/>
        </a:p>
        <a:p>
          <a:pPr marL="114300" lvl="1" indent="-114300" algn="l" defTabSz="577850" rtl="0">
            <a:lnSpc>
              <a:spcPct val="90000"/>
            </a:lnSpc>
            <a:spcBef>
              <a:spcPct val="0"/>
            </a:spcBef>
            <a:spcAft>
              <a:spcPct val="15000"/>
            </a:spcAft>
            <a:buChar char="••"/>
          </a:pPr>
          <a:r>
            <a:rPr lang="en-AU" sz="1300" b="1" kern="1200" noProof="0" smtClean="0"/>
            <a:t>concepts</a:t>
          </a:r>
          <a:endParaRPr lang="en-AU" sz="1300" kern="1200" noProof="0"/>
        </a:p>
        <a:p>
          <a:pPr marL="114300" lvl="1" indent="-114300" algn="l" defTabSz="577850" rtl="0">
            <a:lnSpc>
              <a:spcPct val="90000"/>
            </a:lnSpc>
            <a:spcBef>
              <a:spcPct val="0"/>
            </a:spcBef>
            <a:spcAft>
              <a:spcPct val="15000"/>
            </a:spcAft>
            <a:buChar char="••"/>
          </a:pPr>
          <a:r>
            <a:rPr lang="en-AU" sz="1300" b="1" kern="1200" noProof="0" smtClean="0"/>
            <a:t>thoughts </a:t>
          </a:r>
          <a:endParaRPr lang="en-AU" sz="1300" kern="1200" noProof="0"/>
        </a:p>
        <a:p>
          <a:pPr marL="114300" lvl="1" indent="-114300" algn="l" defTabSz="577850" rtl="0">
            <a:lnSpc>
              <a:spcPct val="90000"/>
            </a:lnSpc>
            <a:spcBef>
              <a:spcPct val="0"/>
            </a:spcBef>
            <a:spcAft>
              <a:spcPct val="15000"/>
            </a:spcAft>
            <a:buChar char="••"/>
          </a:pPr>
          <a:r>
            <a:rPr lang="en-AU" sz="1300" b="1" kern="1200" noProof="0" smtClean="0"/>
            <a:t>feelings</a:t>
          </a:r>
          <a:endParaRPr lang="en-AU" sz="1300" kern="1200" noProof="0"/>
        </a:p>
        <a:p>
          <a:pPr marL="114300" lvl="1" indent="-114300" algn="l" defTabSz="577850" rtl="0">
            <a:lnSpc>
              <a:spcPct val="90000"/>
            </a:lnSpc>
            <a:spcBef>
              <a:spcPct val="0"/>
            </a:spcBef>
            <a:spcAft>
              <a:spcPct val="15000"/>
            </a:spcAft>
            <a:buChar char="••"/>
          </a:pPr>
          <a:r>
            <a:rPr lang="en-AU" sz="1300" b="1" kern="1200" noProof="0" smtClean="0"/>
            <a:t>facts </a:t>
          </a:r>
          <a:endParaRPr lang="en-AU" sz="1300" kern="1200" noProof="0"/>
        </a:p>
        <a:p>
          <a:pPr marL="114300" lvl="1" indent="-114300" algn="l" defTabSz="577850" rtl="0">
            <a:lnSpc>
              <a:spcPct val="90000"/>
            </a:lnSpc>
            <a:spcBef>
              <a:spcPct val="0"/>
            </a:spcBef>
            <a:spcAft>
              <a:spcPct val="15000"/>
            </a:spcAft>
            <a:buChar char="••"/>
          </a:pPr>
          <a:r>
            <a:rPr lang="en-AU" sz="1300" b="1" kern="1200" noProof="0" smtClean="0"/>
            <a:t>opinions </a:t>
          </a:r>
          <a:endParaRPr lang="en-AU" sz="1300" kern="1200" noProof="0"/>
        </a:p>
      </dsp:txBody>
      <dsp:txXfrm>
        <a:off x="67826" y="97843"/>
        <a:ext cx="3469852" cy="2031352"/>
      </dsp:txXfrm>
    </dsp:sp>
    <dsp:sp modelId="{F7EB96BB-5CB8-8145-861F-2097EF4EC7B0}">
      <dsp:nvSpPr>
        <dsp:cNvPr id="0" name=""/>
        <dsp:cNvSpPr/>
      </dsp:nvSpPr>
      <dsp:spPr>
        <a:xfrm>
          <a:off x="739311" y="3099173"/>
          <a:ext cx="4767576" cy="323662"/>
        </a:xfrm>
        <a:prstGeom prst="rect">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39A9A771-F530-2847-BA77-85D942B17AFC}">
      <dsp:nvSpPr>
        <dsp:cNvPr id="0" name=""/>
        <dsp:cNvSpPr/>
      </dsp:nvSpPr>
      <dsp:spPr>
        <a:xfrm>
          <a:off x="4628" y="2731831"/>
          <a:ext cx="3596248" cy="2157748"/>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AU" sz="1700" b="1" kern="1200" noProof="0" smtClean="0"/>
            <a:t>in both oral and written form</a:t>
          </a:r>
          <a:endParaRPr lang="en-AU" sz="1700" kern="1200" noProof="0"/>
        </a:p>
      </dsp:txBody>
      <dsp:txXfrm>
        <a:off x="67826" y="2795029"/>
        <a:ext cx="3469852" cy="2031352"/>
      </dsp:txXfrm>
    </dsp:sp>
    <dsp:sp modelId="{F91B6A7B-AAE3-8F40-A664-4B4E35E6C1CC}">
      <dsp:nvSpPr>
        <dsp:cNvPr id="0" name=""/>
        <dsp:cNvSpPr/>
      </dsp:nvSpPr>
      <dsp:spPr>
        <a:xfrm rot="16200000">
          <a:off x="4173728" y="1750580"/>
          <a:ext cx="2681752" cy="323662"/>
        </a:xfrm>
        <a:prstGeom prst="rect">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B5757F92-4769-8C40-94B8-38711C6BDA07}">
      <dsp:nvSpPr>
        <dsp:cNvPr id="0" name=""/>
        <dsp:cNvSpPr/>
      </dsp:nvSpPr>
      <dsp:spPr>
        <a:xfrm>
          <a:off x="4787638" y="2731831"/>
          <a:ext cx="3596248" cy="2157748"/>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AU" sz="1700" b="1" kern="1200" noProof="0" smtClean="0"/>
            <a:t>in an appropriate range of societal and cultural contexts according to one’s wants or needs</a:t>
          </a:r>
          <a:endParaRPr lang="en-AU" sz="1700" kern="1200" noProof="0"/>
        </a:p>
        <a:p>
          <a:pPr marL="114300" lvl="1" indent="-114300" algn="l" defTabSz="577850" rtl="0">
            <a:lnSpc>
              <a:spcPct val="90000"/>
            </a:lnSpc>
            <a:spcBef>
              <a:spcPct val="0"/>
            </a:spcBef>
            <a:spcAft>
              <a:spcPct val="15000"/>
            </a:spcAft>
            <a:buChar char="••"/>
          </a:pPr>
          <a:r>
            <a:rPr lang="en-AU" sz="1300" b="1" kern="1200" noProof="0" smtClean="0"/>
            <a:t>in education and training,</a:t>
          </a:r>
          <a:endParaRPr lang="en-AU" sz="1300" kern="1200" noProof="0"/>
        </a:p>
        <a:p>
          <a:pPr marL="114300" lvl="1" indent="-114300" algn="l" defTabSz="577850" rtl="0">
            <a:lnSpc>
              <a:spcPct val="90000"/>
            </a:lnSpc>
            <a:spcBef>
              <a:spcPct val="0"/>
            </a:spcBef>
            <a:spcAft>
              <a:spcPct val="15000"/>
            </a:spcAft>
            <a:buChar char="••"/>
          </a:pPr>
          <a:r>
            <a:rPr lang="en-AU" sz="1300" b="1" kern="1200" noProof="0" smtClean="0"/>
            <a:t>Work </a:t>
          </a:r>
          <a:endParaRPr lang="en-AU" sz="1300" kern="1200" noProof="0"/>
        </a:p>
        <a:p>
          <a:pPr marL="114300" lvl="1" indent="-114300" algn="l" defTabSz="577850" rtl="0">
            <a:lnSpc>
              <a:spcPct val="90000"/>
            </a:lnSpc>
            <a:spcBef>
              <a:spcPct val="0"/>
            </a:spcBef>
            <a:spcAft>
              <a:spcPct val="15000"/>
            </a:spcAft>
            <a:buChar char="••"/>
          </a:pPr>
          <a:r>
            <a:rPr lang="en-AU" sz="1300" b="1" kern="1200" noProof="0" smtClean="0"/>
            <a:t>Home</a:t>
          </a:r>
          <a:endParaRPr lang="en-AU" sz="1300" kern="1200" noProof="0"/>
        </a:p>
        <a:p>
          <a:pPr marL="114300" lvl="1" indent="-114300" algn="l" defTabSz="577850" rtl="0">
            <a:lnSpc>
              <a:spcPct val="90000"/>
            </a:lnSpc>
            <a:spcBef>
              <a:spcPct val="0"/>
            </a:spcBef>
            <a:spcAft>
              <a:spcPct val="15000"/>
            </a:spcAft>
            <a:buChar char="••"/>
          </a:pPr>
          <a:r>
            <a:rPr lang="en-AU" sz="1300" b="1" kern="1200" noProof="0" smtClean="0"/>
            <a:t>Leisure</a:t>
          </a:r>
          <a:endParaRPr lang="en-AU" sz="1300" kern="1200" noProof="0"/>
        </a:p>
      </dsp:txBody>
      <dsp:txXfrm>
        <a:off x="4850836" y="2795029"/>
        <a:ext cx="3469852" cy="2031352"/>
      </dsp:txXfrm>
    </dsp:sp>
    <dsp:sp modelId="{3CC4641B-0BC7-3445-BC33-4E6D2F8FE346}">
      <dsp:nvSpPr>
        <dsp:cNvPr id="0" name=""/>
        <dsp:cNvSpPr/>
      </dsp:nvSpPr>
      <dsp:spPr>
        <a:xfrm>
          <a:off x="4787638" y="34645"/>
          <a:ext cx="3596248" cy="2157748"/>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AU" sz="1700" b="1" kern="1200" noProof="0" smtClean="0"/>
            <a:t>skills</a:t>
          </a:r>
          <a:endParaRPr lang="en-AU" sz="1700" kern="1200" noProof="0"/>
        </a:p>
        <a:p>
          <a:pPr marL="114300" lvl="1" indent="-114300" algn="l" defTabSz="577850" rtl="0">
            <a:lnSpc>
              <a:spcPct val="90000"/>
            </a:lnSpc>
            <a:spcBef>
              <a:spcPct val="0"/>
            </a:spcBef>
            <a:spcAft>
              <a:spcPct val="15000"/>
            </a:spcAft>
            <a:buChar char="••"/>
          </a:pPr>
          <a:r>
            <a:rPr lang="en-AU" sz="1300" b="1" kern="1200" noProof="0" smtClean="0"/>
            <a:t>Mediation</a:t>
          </a:r>
          <a:endParaRPr lang="en-AU" sz="1300" kern="1200" noProof="0"/>
        </a:p>
        <a:p>
          <a:pPr marL="114300" lvl="1" indent="-114300" algn="l" defTabSz="577850" rtl="0">
            <a:lnSpc>
              <a:spcPct val="90000"/>
            </a:lnSpc>
            <a:spcBef>
              <a:spcPct val="0"/>
            </a:spcBef>
            <a:spcAft>
              <a:spcPct val="15000"/>
            </a:spcAft>
            <a:buChar char="••"/>
          </a:pPr>
          <a:r>
            <a:rPr lang="en-AU" sz="1300" b="1" kern="1200" noProof="0" smtClean="0"/>
            <a:t>intercultural understanding </a:t>
          </a:r>
          <a:endParaRPr lang="en-AU" sz="1300" kern="1200" noProof="0"/>
        </a:p>
      </dsp:txBody>
      <dsp:txXfrm>
        <a:off x="4850836" y="97843"/>
        <a:ext cx="3469852" cy="20313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F33A-E57B-B044-AE1F-ABF4D0735F6D}">
      <dsp:nvSpPr>
        <dsp:cNvPr id="0" name=""/>
        <dsp:cNvSpPr/>
      </dsp:nvSpPr>
      <dsp:spPr>
        <a:xfrm>
          <a:off x="5437" y="0"/>
          <a:ext cx="2198587" cy="3932238"/>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1" kern="1200" smtClean="0"/>
            <a:t>Mathematical competence is the ability to develop and apply mathematical thinking in order to solve a range of problems in everyday situations </a:t>
          </a:r>
          <a:endParaRPr lang="es-ES" sz="1700" kern="1200"/>
        </a:p>
      </dsp:txBody>
      <dsp:txXfrm>
        <a:off x="69831" y="64394"/>
        <a:ext cx="2069799" cy="3803450"/>
      </dsp:txXfrm>
    </dsp:sp>
    <dsp:sp modelId="{8D7C5679-F24F-9446-BC7C-FBFE585E426C}">
      <dsp:nvSpPr>
        <dsp:cNvPr id="0" name=""/>
        <dsp:cNvSpPr/>
      </dsp:nvSpPr>
      <dsp:spPr>
        <a:xfrm>
          <a:off x="2573387" y="0"/>
          <a:ext cx="2198587" cy="3932238"/>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ca-ES" sz="1700" b="1" kern="1200" smtClean="0"/>
            <a:t>Competence in science refers to the ability and willingness to use the body of knowledge and methodology employed to explain the natural world, in order to identify questions and to draw evidence-based conclusions. </a:t>
          </a:r>
          <a:endParaRPr lang="ca-ES" sz="1700" kern="1200"/>
        </a:p>
      </dsp:txBody>
      <dsp:txXfrm>
        <a:off x="2637781" y="64394"/>
        <a:ext cx="2069799" cy="3803450"/>
      </dsp:txXfrm>
    </dsp:sp>
    <dsp:sp modelId="{CD82786F-C11F-C34E-9B6A-20AC3A8FDED3}">
      <dsp:nvSpPr>
        <dsp:cNvPr id="0" name=""/>
        <dsp:cNvSpPr/>
      </dsp:nvSpPr>
      <dsp:spPr>
        <a:xfrm>
          <a:off x="5141337" y="0"/>
          <a:ext cx="2198587" cy="3932238"/>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ca-ES" sz="1700" b="1" kern="1200" smtClean="0"/>
            <a:t>Competence in technology is viewed as the application of that knowledge and methodology in response to perceived human wants or needs </a:t>
          </a:r>
          <a:endParaRPr lang="ca-ES" sz="1700" kern="1200"/>
        </a:p>
      </dsp:txBody>
      <dsp:txXfrm>
        <a:off x="5205731" y="64394"/>
        <a:ext cx="2069799" cy="38034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1B5D3-E2F0-D34D-88F0-DED3B87E2F4E}">
      <dsp:nvSpPr>
        <dsp:cNvPr id="0" name=""/>
        <dsp:cNvSpPr/>
      </dsp:nvSpPr>
      <dsp:spPr>
        <a:xfrm>
          <a:off x="1034954" y="892"/>
          <a:ext cx="4889233" cy="702181"/>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rtl="0">
            <a:lnSpc>
              <a:spcPct val="90000"/>
            </a:lnSpc>
            <a:spcBef>
              <a:spcPct val="0"/>
            </a:spcBef>
            <a:spcAft>
              <a:spcPct val="35000"/>
            </a:spcAft>
          </a:pPr>
          <a:r>
            <a:rPr lang="en-CA" sz="4000" b="1" kern="1200" noProof="0" dirty="0" smtClean="0"/>
            <a:t>basic skills in ICT </a:t>
          </a:r>
          <a:endParaRPr lang="en-CA" sz="4000" kern="1200" noProof="0" dirty="0"/>
        </a:p>
      </dsp:txBody>
      <dsp:txXfrm>
        <a:off x="1055520" y="21458"/>
        <a:ext cx="4848101" cy="661049"/>
      </dsp:txXfrm>
    </dsp:sp>
    <dsp:sp modelId="{A9BC5122-3D3A-B84D-BF47-43713AF94904}">
      <dsp:nvSpPr>
        <dsp:cNvPr id="0" name=""/>
        <dsp:cNvSpPr/>
      </dsp:nvSpPr>
      <dsp:spPr>
        <a:xfrm>
          <a:off x="1523878" y="703073"/>
          <a:ext cx="488923" cy="2390130"/>
        </a:xfrm>
        <a:custGeom>
          <a:avLst/>
          <a:gdLst/>
          <a:ahLst/>
          <a:cxnLst/>
          <a:rect l="0" t="0" r="0" b="0"/>
          <a:pathLst>
            <a:path>
              <a:moveTo>
                <a:pt x="0" y="0"/>
              </a:moveTo>
              <a:lnTo>
                <a:pt x="0" y="2390130"/>
              </a:lnTo>
              <a:lnTo>
                <a:pt x="488923" y="23901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47D793-3ED9-304F-AC3A-35A35DE90638}">
      <dsp:nvSpPr>
        <dsp:cNvPr id="0" name=""/>
        <dsp:cNvSpPr/>
      </dsp:nvSpPr>
      <dsp:spPr>
        <a:xfrm>
          <a:off x="2012801" y="1398412"/>
          <a:ext cx="5267887" cy="33895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lvl="0" algn="l" defTabSz="1066800" rtl="0">
            <a:lnSpc>
              <a:spcPct val="90000"/>
            </a:lnSpc>
            <a:spcBef>
              <a:spcPct val="0"/>
            </a:spcBef>
            <a:spcAft>
              <a:spcPct val="35000"/>
            </a:spcAft>
          </a:pPr>
          <a:r>
            <a:rPr lang="en-CA" sz="2400" b="1" kern="1200" noProof="0" dirty="0" smtClean="0"/>
            <a:t>the use of computers to </a:t>
          </a:r>
          <a:endParaRPr lang="en-CA" sz="2400" kern="1200" noProof="0" dirty="0"/>
        </a:p>
        <a:p>
          <a:pPr marL="171450" lvl="1" indent="-171450" algn="l" defTabSz="844550" rtl="0">
            <a:lnSpc>
              <a:spcPct val="90000"/>
            </a:lnSpc>
            <a:spcBef>
              <a:spcPct val="0"/>
            </a:spcBef>
            <a:spcAft>
              <a:spcPct val="15000"/>
            </a:spcAft>
            <a:buChar char="••"/>
          </a:pPr>
          <a:r>
            <a:rPr lang="en-CA" sz="1900" b="1" kern="1200" noProof="0" smtClean="0"/>
            <a:t>retrieve</a:t>
          </a:r>
          <a:endParaRPr lang="en-CA" sz="1900" kern="1200" noProof="0"/>
        </a:p>
        <a:p>
          <a:pPr marL="171450" lvl="1" indent="-171450" algn="l" defTabSz="844550" rtl="0">
            <a:lnSpc>
              <a:spcPct val="90000"/>
            </a:lnSpc>
            <a:spcBef>
              <a:spcPct val="0"/>
            </a:spcBef>
            <a:spcAft>
              <a:spcPct val="15000"/>
            </a:spcAft>
            <a:buChar char="••"/>
          </a:pPr>
          <a:r>
            <a:rPr lang="en-CA" sz="1900" b="1" kern="1200" noProof="0" smtClean="0"/>
            <a:t>assess</a:t>
          </a:r>
          <a:endParaRPr lang="en-CA" sz="1900" kern="1200" noProof="0"/>
        </a:p>
        <a:p>
          <a:pPr marL="171450" lvl="1" indent="-171450" algn="l" defTabSz="844550" rtl="0">
            <a:lnSpc>
              <a:spcPct val="90000"/>
            </a:lnSpc>
            <a:spcBef>
              <a:spcPct val="0"/>
            </a:spcBef>
            <a:spcAft>
              <a:spcPct val="15000"/>
            </a:spcAft>
            <a:buChar char="••"/>
          </a:pPr>
          <a:r>
            <a:rPr lang="en-CA" sz="1900" b="1" kern="1200" noProof="0" smtClean="0"/>
            <a:t>store </a:t>
          </a:r>
          <a:endParaRPr lang="en-CA" sz="1900" kern="1200" noProof="0"/>
        </a:p>
        <a:p>
          <a:pPr marL="171450" lvl="1" indent="-171450" algn="l" defTabSz="844550" rtl="0">
            <a:lnSpc>
              <a:spcPct val="90000"/>
            </a:lnSpc>
            <a:spcBef>
              <a:spcPct val="0"/>
            </a:spcBef>
            <a:spcAft>
              <a:spcPct val="15000"/>
            </a:spcAft>
            <a:buChar char="••"/>
          </a:pPr>
          <a:r>
            <a:rPr lang="en-CA" sz="1900" b="1" kern="1200" noProof="0" smtClean="0"/>
            <a:t>produce </a:t>
          </a:r>
          <a:endParaRPr lang="en-CA" sz="1900" kern="1200" noProof="0"/>
        </a:p>
        <a:p>
          <a:pPr marL="171450" lvl="1" indent="-171450" algn="l" defTabSz="844550" rtl="0">
            <a:lnSpc>
              <a:spcPct val="90000"/>
            </a:lnSpc>
            <a:spcBef>
              <a:spcPct val="0"/>
            </a:spcBef>
            <a:spcAft>
              <a:spcPct val="15000"/>
            </a:spcAft>
            <a:buChar char="••"/>
          </a:pPr>
          <a:r>
            <a:rPr lang="en-CA" sz="1900" b="1" kern="1200" noProof="0" dirty="0" smtClean="0"/>
            <a:t>present </a:t>
          </a:r>
          <a:endParaRPr lang="en-CA" sz="1900" kern="1200" noProof="0" dirty="0"/>
        </a:p>
        <a:p>
          <a:pPr marL="171450" lvl="1" indent="-171450" algn="l" defTabSz="844550" rtl="0">
            <a:lnSpc>
              <a:spcPct val="90000"/>
            </a:lnSpc>
            <a:spcBef>
              <a:spcPct val="0"/>
            </a:spcBef>
            <a:spcAft>
              <a:spcPct val="15000"/>
            </a:spcAft>
            <a:buChar char="••"/>
          </a:pPr>
          <a:r>
            <a:rPr lang="en-CA" sz="1900" b="1" kern="1200" noProof="0" smtClean="0"/>
            <a:t>exchange information</a:t>
          </a:r>
          <a:endParaRPr lang="en-CA" sz="1900" kern="1200" noProof="0"/>
        </a:p>
        <a:p>
          <a:pPr marL="171450" lvl="1" indent="-171450" algn="l" defTabSz="844550" rtl="0">
            <a:lnSpc>
              <a:spcPct val="90000"/>
            </a:lnSpc>
            <a:spcBef>
              <a:spcPct val="0"/>
            </a:spcBef>
            <a:spcAft>
              <a:spcPct val="15000"/>
            </a:spcAft>
            <a:buChar char="••"/>
          </a:pPr>
          <a:r>
            <a:rPr lang="en-CA" sz="1900" b="1" kern="1200" noProof="0" smtClean="0"/>
            <a:t>communicate and participate in collaborative networks via the Internet.</a:t>
          </a:r>
          <a:endParaRPr lang="en-CA" sz="1900" kern="1200" noProof="0"/>
        </a:p>
      </dsp:txBody>
      <dsp:txXfrm>
        <a:off x="2112078" y="1497689"/>
        <a:ext cx="5069333" cy="31910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9AF01-B008-C04F-AE6B-8D4C4E3C0E58}">
      <dsp:nvSpPr>
        <dsp:cNvPr id="0" name=""/>
        <dsp:cNvSpPr/>
      </dsp:nvSpPr>
      <dsp:spPr>
        <a:xfrm>
          <a:off x="4100464" y="1819834"/>
          <a:ext cx="1750210" cy="832941"/>
        </a:xfrm>
        <a:custGeom>
          <a:avLst/>
          <a:gdLst/>
          <a:ahLst/>
          <a:cxnLst/>
          <a:rect l="0" t="0" r="0" b="0"/>
          <a:pathLst>
            <a:path>
              <a:moveTo>
                <a:pt x="0" y="0"/>
              </a:moveTo>
              <a:lnTo>
                <a:pt x="0" y="567625"/>
              </a:lnTo>
              <a:lnTo>
                <a:pt x="1750210" y="567625"/>
              </a:lnTo>
              <a:lnTo>
                <a:pt x="1750210" y="8329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8CE7FE-68EC-BE48-A165-D1EF37509C2A}">
      <dsp:nvSpPr>
        <dsp:cNvPr id="0" name=""/>
        <dsp:cNvSpPr/>
      </dsp:nvSpPr>
      <dsp:spPr>
        <a:xfrm>
          <a:off x="2350253" y="1819834"/>
          <a:ext cx="1750210" cy="832941"/>
        </a:xfrm>
        <a:custGeom>
          <a:avLst/>
          <a:gdLst/>
          <a:ahLst/>
          <a:cxnLst/>
          <a:rect l="0" t="0" r="0" b="0"/>
          <a:pathLst>
            <a:path>
              <a:moveTo>
                <a:pt x="1750210" y="0"/>
              </a:moveTo>
              <a:lnTo>
                <a:pt x="1750210" y="567625"/>
              </a:lnTo>
              <a:lnTo>
                <a:pt x="0" y="567625"/>
              </a:lnTo>
              <a:lnTo>
                <a:pt x="0" y="8329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6ADB34-C42A-DF47-BA9F-D9472B6743FF}">
      <dsp:nvSpPr>
        <dsp:cNvPr id="0" name=""/>
        <dsp:cNvSpPr/>
      </dsp:nvSpPr>
      <dsp:spPr>
        <a:xfrm>
          <a:off x="2668473" y="1206"/>
          <a:ext cx="2863981" cy="1818628"/>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272BDA67-3E95-3C45-B486-64770ADAC17B}">
      <dsp:nvSpPr>
        <dsp:cNvPr id="0" name=""/>
        <dsp:cNvSpPr/>
      </dsp:nvSpPr>
      <dsp:spPr>
        <a:xfrm>
          <a:off x="2986693" y="303515"/>
          <a:ext cx="2863981" cy="18186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noProof="0" dirty="0" smtClean="0"/>
            <a:t>ability to </a:t>
          </a:r>
          <a:endParaRPr lang="en-US" sz="1600" b="1" kern="1200" noProof="0" dirty="0"/>
        </a:p>
      </dsp:txBody>
      <dsp:txXfrm>
        <a:off x="3039959" y="356781"/>
        <a:ext cx="2757449" cy="1712096"/>
      </dsp:txXfrm>
    </dsp:sp>
    <dsp:sp modelId="{4E3F4D68-125E-1A4D-A3F9-B1CA5B1FDAEC}">
      <dsp:nvSpPr>
        <dsp:cNvPr id="0" name=""/>
        <dsp:cNvSpPr/>
      </dsp:nvSpPr>
      <dsp:spPr>
        <a:xfrm>
          <a:off x="918262" y="2652776"/>
          <a:ext cx="2863981" cy="1818628"/>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BAC5EAA5-F6D0-D94E-B2F8-609132299EAE}">
      <dsp:nvSpPr>
        <dsp:cNvPr id="0" name=""/>
        <dsp:cNvSpPr/>
      </dsp:nvSpPr>
      <dsp:spPr>
        <a:xfrm>
          <a:off x="1236482" y="2955085"/>
          <a:ext cx="2863981" cy="18186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noProof="0" smtClean="0"/>
            <a:t>pursue and persist in learning</a:t>
          </a:r>
          <a:endParaRPr lang="en-US" sz="1600" b="1" kern="1200" noProof="0"/>
        </a:p>
      </dsp:txBody>
      <dsp:txXfrm>
        <a:off x="1289748" y="3008351"/>
        <a:ext cx="2757449" cy="1712096"/>
      </dsp:txXfrm>
    </dsp:sp>
    <dsp:sp modelId="{86B19403-B1E9-1342-9376-6FB16AAE7929}">
      <dsp:nvSpPr>
        <dsp:cNvPr id="0" name=""/>
        <dsp:cNvSpPr/>
      </dsp:nvSpPr>
      <dsp:spPr>
        <a:xfrm>
          <a:off x="4418684" y="2652776"/>
          <a:ext cx="2863981" cy="1818628"/>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03129D44-BBFD-314A-99EA-A0975E81017D}">
      <dsp:nvSpPr>
        <dsp:cNvPr id="0" name=""/>
        <dsp:cNvSpPr/>
      </dsp:nvSpPr>
      <dsp:spPr>
        <a:xfrm>
          <a:off x="4736904" y="2955085"/>
          <a:ext cx="2863981" cy="18186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noProof="0" smtClean="0"/>
            <a:t>organise one’s own learning, including through effective management of time and information, both individually and in groups. </a:t>
          </a:r>
          <a:endParaRPr lang="en-US" sz="1600" b="1" kern="1200" noProof="0"/>
        </a:p>
      </dsp:txBody>
      <dsp:txXfrm>
        <a:off x="4790170" y="3008351"/>
        <a:ext cx="2757449" cy="1712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B3D8A-B68F-C64E-8A58-9849CF87BF0D}">
      <dsp:nvSpPr>
        <dsp:cNvPr id="0" name=""/>
        <dsp:cNvSpPr/>
      </dsp:nvSpPr>
      <dsp:spPr>
        <a:xfrm>
          <a:off x="0" y="114299"/>
          <a:ext cx="7620000" cy="4572000"/>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2889250">
            <a:lnSpc>
              <a:spcPct val="90000"/>
            </a:lnSpc>
            <a:spcBef>
              <a:spcPct val="0"/>
            </a:spcBef>
            <a:spcAft>
              <a:spcPct val="35000"/>
            </a:spcAft>
          </a:pPr>
          <a:r>
            <a:rPr lang="en-AU" b="1" kern="1200" noProof="0" dirty="0" smtClean="0"/>
            <a:t>- skills usually not covered in formal education, but </a:t>
          </a:r>
        </a:p>
        <a:p>
          <a:pPr lvl="0" algn="l" defTabSz="2889250">
            <a:lnSpc>
              <a:spcPct val="90000"/>
            </a:lnSpc>
            <a:spcBef>
              <a:spcPct val="0"/>
            </a:spcBef>
            <a:spcAft>
              <a:spcPct val="35000"/>
            </a:spcAft>
          </a:pPr>
          <a:r>
            <a:rPr lang="en-AU" b="1" kern="1200" noProof="0" dirty="0" smtClean="0"/>
            <a:t>- highly prized in the workplace.</a:t>
          </a:r>
        </a:p>
        <a:p>
          <a:pPr lvl="0" algn="l" defTabSz="2889250">
            <a:lnSpc>
              <a:spcPct val="90000"/>
            </a:lnSpc>
            <a:spcBef>
              <a:spcPct val="0"/>
            </a:spcBef>
            <a:spcAft>
              <a:spcPct val="35000"/>
            </a:spcAft>
          </a:pPr>
          <a:endParaRPr lang="en-AU" b="1" kern="1200" noProof="0" dirty="0" smtClean="0"/>
        </a:p>
        <a:p>
          <a:pPr lvl="0" algn="l" defTabSz="2889250">
            <a:lnSpc>
              <a:spcPct val="90000"/>
            </a:lnSpc>
            <a:spcBef>
              <a:spcPct val="0"/>
            </a:spcBef>
            <a:spcAft>
              <a:spcPct val="35000"/>
            </a:spcAft>
          </a:pPr>
          <a:r>
            <a:rPr lang="en-AU" b="1" kern="1200" noProof="0" dirty="0" smtClean="0"/>
            <a:t>The 7 SURVIVAL SKILLS: </a:t>
          </a:r>
        </a:p>
        <a:p>
          <a:pPr lvl="0" algn="l" defTabSz="2889250">
            <a:lnSpc>
              <a:spcPct val="90000"/>
            </a:lnSpc>
            <a:spcBef>
              <a:spcPct val="0"/>
            </a:spcBef>
            <a:spcAft>
              <a:spcPct val="35000"/>
            </a:spcAft>
          </a:pPr>
          <a:r>
            <a:rPr lang="en-AU" b="1" kern="1200" noProof="0" dirty="0" smtClean="0">
              <a:solidFill>
                <a:schemeClr val="accent2"/>
              </a:solidFill>
            </a:rPr>
            <a:t>Critical Thinking and Problem Solving</a:t>
          </a:r>
        </a:p>
        <a:p>
          <a:pPr lvl="0" algn="l" defTabSz="2889250">
            <a:lnSpc>
              <a:spcPct val="90000"/>
            </a:lnSpc>
            <a:spcBef>
              <a:spcPct val="0"/>
            </a:spcBef>
            <a:spcAft>
              <a:spcPct val="35000"/>
            </a:spcAft>
          </a:pPr>
          <a:r>
            <a:rPr lang="en-AU" b="1" kern="1200" noProof="0" dirty="0" smtClean="0">
              <a:solidFill>
                <a:schemeClr val="accent2"/>
              </a:solidFill>
            </a:rPr>
            <a:t>Collaboration across Networks and Leading by Influence</a:t>
          </a:r>
        </a:p>
        <a:p>
          <a:pPr lvl="0" algn="l" defTabSz="2889250">
            <a:lnSpc>
              <a:spcPct val="90000"/>
            </a:lnSpc>
            <a:spcBef>
              <a:spcPct val="0"/>
            </a:spcBef>
            <a:spcAft>
              <a:spcPct val="35000"/>
            </a:spcAft>
          </a:pPr>
          <a:r>
            <a:rPr lang="en-AU" b="1" kern="1200" noProof="0" dirty="0" smtClean="0">
              <a:solidFill>
                <a:schemeClr val="accent2"/>
              </a:solidFill>
            </a:rPr>
            <a:t>Agility and Adaptability</a:t>
          </a:r>
        </a:p>
        <a:p>
          <a:pPr lvl="0" algn="l" defTabSz="2889250">
            <a:lnSpc>
              <a:spcPct val="90000"/>
            </a:lnSpc>
            <a:spcBef>
              <a:spcPct val="0"/>
            </a:spcBef>
            <a:spcAft>
              <a:spcPct val="35000"/>
            </a:spcAft>
          </a:pPr>
          <a:r>
            <a:rPr lang="en-AU" b="1" kern="1200" noProof="0" dirty="0" smtClean="0">
              <a:solidFill>
                <a:schemeClr val="accent2"/>
              </a:solidFill>
            </a:rPr>
            <a:t>Initiative and Entrepreneurialism</a:t>
          </a:r>
        </a:p>
        <a:p>
          <a:pPr lvl="0" algn="l" defTabSz="2889250">
            <a:lnSpc>
              <a:spcPct val="90000"/>
            </a:lnSpc>
            <a:spcBef>
              <a:spcPct val="0"/>
            </a:spcBef>
            <a:spcAft>
              <a:spcPct val="35000"/>
            </a:spcAft>
          </a:pPr>
          <a:r>
            <a:rPr lang="en-AU" b="1" kern="1200" noProof="0" dirty="0" smtClean="0">
              <a:solidFill>
                <a:schemeClr val="accent2"/>
              </a:solidFill>
            </a:rPr>
            <a:t>Effective Oral and Written Communication</a:t>
          </a:r>
        </a:p>
        <a:p>
          <a:pPr lvl="0" algn="l" defTabSz="2889250">
            <a:lnSpc>
              <a:spcPct val="90000"/>
            </a:lnSpc>
            <a:spcBef>
              <a:spcPct val="0"/>
            </a:spcBef>
            <a:spcAft>
              <a:spcPct val="35000"/>
            </a:spcAft>
          </a:pPr>
          <a:r>
            <a:rPr lang="en-AU" b="1" kern="1200" noProof="0" dirty="0" smtClean="0">
              <a:solidFill>
                <a:schemeClr val="accent2"/>
              </a:solidFill>
            </a:rPr>
            <a:t>Accessing and </a:t>
          </a:r>
          <a:r>
            <a:rPr lang="en-AU" b="1" kern="1200" noProof="0" dirty="0" err="1" smtClean="0">
              <a:solidFill>
                <a:schemeClr val="accent2"/>
              </a:solidFill>
            </a:rPr>
            <a:t>Analyzing</a:t>
          </a:r>
          <a:r>
            <a:rPr lang="en-AU" b="1" kern="1200" noProof="0" dirty="0" smtClean="0">
              <a:solidFill>
                <a:schemeClr val="accent2"/>
              </a:solidFill>
            </a:rPr>
            <a:t> Information</a:t>
          </a:r>
        </a:p>
        <a:p>
          <a:pPr lvl="0" algn="l" defTabSz="2889250">
            <a:lnSpc>
              <a:spcPct val="90000"/>
            </a:lnSpc>
            <a:spcBef>
              <a:spcPct val="0"/>
            </a:spcBef>
            <a:spcAft>
              <a:spcPct val="35000"/>
            </a:spcAft>
          </a:pPr>
          <a:r>
            <a:rPr lang="en-AU" b="1" kern="1200" noProof="0" dirty="0" smtClean="0">
              <a:solidFill>
                <a:schemeClr val="accent2"/>
              </a:solidFill>
            </a:rPr>
            <a:t>Curiosity and Imagination</a:t>
          </a:r>
        </a:p>
        <a:p>
          <a:pPr lvl="0" algn="l" defTabSz="2889250">
            <a:lnSpc>
              <a:spcPct val="90000"/>
            </a:lnSpc>
            <a:spcBef>
              <a:spcPct val="0"/>
            </a:spcBef>
            <a:spcAft>
              <a:spcPct val="35000"/>
            </a:spcAft>
          </a:pPr>
          <a:r>
            <a:rPr lang="en-AU" sz="1800" i="1" kern="1200" noProof="0" dirty="0" smtClean="0"/>
            <a:t>Tony Wagner , The Global Achievement Gap</a:t>
          </a:r>
          <a:endParaRPr lang="en-AU" i="1" kern="1200" noProof="0" dirty="0"/>
        </a:p>
      </dsp:txBody>
      <dsp:txXfrm>
        <a:off x="0" y="114299"/>
        <a:ext cx="7620000" cy="4572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88065-27D9-FC47-B7C1-003DE73B0C69}">
      <dsp:nvSpPr>
        <dsp:cNvPr id="0" name=""/>
        <dsp:cNvSpPr/>
      </dsp:nvSpPr>
      <dsp:spPr>
        <a:xfrm>
          <a:off x="663645" y="0"/>
          <a:ext cx="7521321" cy="5101207"/>
        </a:xfrm>
        <a:prstGeom prst="rightArrow">
          <a:avLst/>
        </a:prstGeom>
        <a:solidFill>
          <a:schemeClr val="accent1">
            <a:tint val="4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40000"/>
              <a:hueOff val="0"/>
              <a:satOff val="0"/>
              <a:lumOff val="0"/>
              <a:alphaOff val="0"/>
              <a:shade val="70000"/>
              <a:satMod val="105000"/>
            </a:schemeClr>
          </a:contourClr>
        </a:sp3d>
      </dsp:spPr>
      <dsp:style>
        <a:lnRef idx="0">
          <a:scrgbClr r="0" g="0" b="0"/>
        </a:lnRef>
        <a:fillRef idx="1">
          <a:scrgbClr r="0" g="0" b="0"/>
        </a:fillRef>
        <a:effectRef idx="2">
          <a:scrgbClr r="0" g="0" b="0"/>
        </a:effectRef>
        <a:fontRef idx="minor"/>
      </dsp:style>
    </dsp:sp>
    <dsp:sp modelId="{5FA9E97E-D041-D544-B590-E32A151596BF}">
      <dsp:nvSpPr>
        <dsp:cNvPr id="0" name=""/>
        <dsp:cNvSpPr/>
      </dsp:nvSpPr>
      <dsp:spPr>
        <a:xfrm>
          <a:off x="306871" y="1530362"/>
          <a:ext cx="4009527" cy="2040482"/>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s-ES" sz="1700" b="1" kern="1200" smtClean="0"/>
            <a:t>Include competences: </a:t>
          </a:r>
          <a:endParaRPr lang="es-ES" sz="1700" kern="1200"/>
        </a:p>
        <a:p>
          <a:pPr marL="114300" lvl="1" indent="-114300" algn="l" defTabSz="577850" rtl="0">
            <a:lnSpc>
              <a:spcPct val="90000"/>
            </a:lnSpc>
            <a:spcBef>
              <a:spcPct val="0"/>
            </a:spcBef>
            <a:spcAft>
              <a:spcPct val="15000"/>
            </a:spcAft>
            <a:buChar char="••"/>
          </a:pPr>
          <a:r>
            <a:rPr lang="es-ES" sz="1300" b="1" kern="1200" smtClean="0"/>
            <a:t>personal</a:t>
          </a:r>
          <a:endParaRPr lang="es-ES" sz="1300" kern="1200"/>
        </a:p>
        <a:p>
          <a:pPr marL="114300" lvl="1" indent="-114300" algn="l" defTabSz="577850" rtl="0">
            <a:lnSpc>
              <a:spcPct val="90000"/>
            </a:lnSpc>
            <a:spcBef>
              <a:spcPct val="0"/>
            </a:spcBef>
            <a:spcAft>
              <a:spcPct val="15000"/>
            </a:spcAft>
            <a:buChar char="••"/>
          </a:pPr>
          <a:r>
            <a:rPr lang="es-ES" sz="1300" b="1" kern="1200" smtClean="0"/>
            <a:t>Interpersonal</a:t>
          </a:r>
          <a:endParaRPr lang="es-ES" sz="1300" kern="1200"/>
        </a:p>
        <a:p>
          <a:pPr marL="114300" lvl="1" indent="-114300" algn="l" defTabSz="577850" rtl="0">
            <a:lnSpc>
              <a:spcPct val="90000"/>
            </a:lnSpc>
            <a:spcBef>
              <a:spcPct val="0"/>
            </a:spcBef>
            <a:spcAft>
              <a:spcPct val="15000"/>
            </a:spcAft>
            <a:buChar char="••"/>
          </a:pPr>
          <a:r>
            <a:rPr lang="es-ES" sz="1300" b="1" kern="1200" smtClean="0"/>
            <a:t>intercultural </a:t>
          </a:r>
          <a:endParaRPr lang="es-ES" sz="1300" kern="1200"/>
        </a:p>
      </dsp:txBody>
      <dsp:txXfrm>
        <a:off x="406479" y="1629970"/>
        <a:ext cx="3810311" cy="1841266"/>
      </dsp:txXfrm>
    </dsp:sp>
    <dsp:sp modelId="{D7EB7C23-195E-8C4C-9F78-E9296C9325D3}">
      <dsp:nvSpPr>
        <dsp:cNvPr id="0" name=""/>
        <dsp:cNvSpPr/>
      </dsp:nvSpPr>
      <dsp:spPr>
        <a:xfrm>
          <a:off x="4532213" y="1530362"/>
          <a:ext cx="4009527" cy="2040482"/>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1" kern="1200" smtClean="0"/>
            <a:t>cover all forms of behaviour that equip individuals to participate in an effective and constructive way in social and working life, and particularly in increasingly diverse societies, and to resolve conflict where necessary. </a:t>
          </a:r>
          <a:endParaRPr lang="es-ES" sz="1700" kern="1200"/>
        </a:p>
      </dsp:txBody>
      <dsp:txXfrm>
        <a:off x="4631821" y="1629970"/>
        <a:ext cx="3810311" cy="184126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47D2C-2D50-F647-A58B-864B271DFD1E}">
      <dsp:nvSpPr>
        <dsp:cNvPr id="0" name=""/>
        <dsp:cNvSpPr/>
      </dsp:nvSpPr>
      <dsp:spPr>
        <a:xfrm>
          <a:off x="4278313" y="1008496"/>
          <a:ext cx="1915245" cy="191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s-ES" sz="1900" kern="1200" smtClean="0"/>
            <a:t>an individual’s ability to turn ideas into action. </a:t>
          </a:r>
          <a:endParaRPr lang="es-ES" sz="1900" kern="1200"/>
        </a:p>
      </dsp:txBody>
      <dsp:txXfrm>
        <a:off x="4278313" y="1008496"/>
        <a:ext cx="1915245" cy="1915245"/>
      </dsp:txXfrm>
    </dsp:sp>
    <dsp:sp modelId="{1A31BA17-BD09-444F-92EA-8906DCA92500}">
      <dsp:nvSpPr>
        <dsp:cNvPr id="0" name=""/>
        <dsp:cNvSpPr/>
      </dsp:nvSpPr>
      <dsp:spPr>
        <a:xfrm>
          <a:off x="1704829" y="-1732"/>
          <a:ext cx="3935702" cy="3935702"/>
        </a:xfrm>
        <a:prstGeom prst="circularArrow">
          <a:avLst>
            <a:gd name="adj1" fmla="val 9489"/>
            <a:gd name="adj2" fmla="val 685554"/>
            <a:gd name="adj3" fmla="val 7847859"/>
            <a:gd name="adj4" fmla="val 2266587"/>
            <a:gd name="adj5" fmla="val 11071"/>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077B06AF-3D30-6B4A-BCE2-ED03BD76A44C}">
      <dsp:nvSpPr>
        <dsp:cNvPr id="0" name=""/>
        <dsp:cNvSpPr/>
      </dsp:nvSpPr>
      <dsp:spPr>
        <a:xfrm>
          <a:off x="1151802" y="1008496"/>
          <a:ext cx="1915245" cy="191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rtl="0">
            <a:lnSpc>
              <a:spcPct val="90000"/>
            </a:lnSpc>
            <a:spcBef>
              <a:spcPct val="0"/>
            </a:spcBef>
            <a:spcAft>
              <a:spcPct val="35000"/>
            </a:spcAft>
          </a:pPr>
          <a:r>
            <a:rPr lang="es-ES" sz="1900" kern="1200" smtClean="0"/>
            <a:t>It includes:</a:t>
          </a:r>
          <a:endParaRPr lang="es-ES" sz="1900" kern="1200"/>
        </a:p>
        <a:p>
          <a:pPr marL="114300" lvl="1" indent="-114300" algn="l" defTabSz="666750" rtl="0">
            <a:lnSpc>
              <a:spcPct val="90000"/>
            </a:lnSpc>
            <a:spcBef>
              <a:spcPct val="0"/>
            </a:spcBef>
            <a:spcAft>
              <a:spcPct val="15000"/>
            </a:spcAft>
            <a:buChar char="••"/>
          </a:pPr>
          <a:r>
            <a:rPr lang="es-ES" sz="1500" kern="1200" smtClean="0"/>
            <a:t>creativity</a:t>
          </a:r>
          <a:endParaRPr lang="es-ES" sz="1500" kern="1200"/>
        </a:p>
        <a:p>
          <a:pPr marL="114300" lvl="1" indent="-114300" algn="l" defTabSz="666750" rtl="0">
            <a:lnSpc>
              <a:spcPct val="90000"/>
            </a:lnSpc>
            <a:spcBef>
              <a:spcPct val="0"/>
            </a:spcBef>
            <a:spcAft>
              <a:spcPct val="15000"/>
            </a:spcAft>
            <a:buChar char="••"/>
          </a:pPr>
          <a:r>
            <a:rPr lang="es-ES" sz="1500" kern="1200" smtClean="0"/>
            <a:t>innovation</a:t>
          </a:r>
          <a:endParaRPr lang="es-ES" sz="1500" kern="1200"/>
        </a:p>
        <a:p>
          <a:pPr marL="114300" lvl="1" indent="-114300" algn="l" defTabSz="666750" rtl="0">
            <a:lnSpc>
              <a:spcPct val="90000"/>
            </a:lnSpc>
            <a:spcBef>
              <a:spcPct val="0"/>
            </a:spcBef>
            <a:spcAft>
              <a:spcPct val="15000"/>
            </a:spcAft>
            <a:buChar char="••"/>
          </a:pPr>
          <a:r>
            <a:rPr lang="es-ES" sz="1500" kern="1200" smtClean="0"/>
            <a:t>risk-taking, ability to plan and manage projects in order to achieve objectives. </a:t>
          </a:r>
          <a:endParaRPr lang="es-ES" sz="1500" kern="1200"/>
        </a:p>
      </dsp:txBody>
      <dsp:txXfrm>
        <a:off x="1151802" y="1008496"/>
        <a:ext cx="1915245" cy="1915245"/>
      </dsp:txXfrm>
    </dsp:sp>
    <dsp:sp modelId="{F9831D9F-9EEC-6E47-A12B-F4356E758A73}">
      <dsp:nvSpPr>
        <dsp:cNvPr id="0" name=""/>
        <dsp:cNvSpPr/>
      </dsp:nvSpPr>
      <dsp:spPr>
        <a:xfrm>
          <a:off x="1704829" y="-1732"/>
          <a:ext cx="3935702" cy="3935702"/>
        </a:xfrm>
        <a:prstGeom prst="circularArrow">
          <a:avLst>
            <a:gd name="adj1" fmla="val 9489"/>
            <a:gd name="adj2" fmla="val 685554"/>
            <a:gd name="adj3" fmla="val 18647859"/>
            <a:gd name="adj4" fmla="val 13066587"/>
            <a:gd name="adj5" fmla="val 11071"/>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3B6DD-F230-7944-A660-C4179476DEBA}">
      <dsp:nvSpPr>
        <dsp:cNvPr id="0" name=""/>
        <dsp:cNvSpPr/>
      </dsp:nvSpPr>
      <dsp:spPr>
        <a:xfrm>
          <a:off x="0" y="0"/>
          <a:ext cx="7345362" cy="3932238"/>
        </a:xfrm>
        <a:prstGeom prst="roundRect">
          <a:avLst>
            <a:gd name="adj" fmla="val 10000"/>
          </a:avLst>
        </a:prstGeom>
        <a:solidFill>
          <a:schemeClr val="accent1">
            <a:tint val="4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40000"/>
              <a:hueOff val="0"/>
              <a:satOff val="0"/>
              <a:lumOff val="0"/>
              <a:alphaOff val="0"/>
              <a:shade val="70000"/>
              <a:satMod val="105000"/>
            </a:schemeClr>
          </a:contourClr>
        </a:sp3d>
      </dsp:spPr>
      <dsp:style>
        <a:lnRef idx="0">
          <a:scrgbClr r="0" g="0" b="0"/>
        </a:lnRef>
        <a:fillRef idx="1">
          <a:scrgbClr r="0" g="0" b="0"/>
        </a:fillRef>
        <a:effectRef idx="2">
          <a:scrgbClr r="0" g="0" b="0"/>
        </a:effectRef>
        <a:fontRef idx="minor"/>
      </dsp:style>
      <dsp:txBody>
        <a:bodyPr spcFirstLastPara="0" vert="horz" wrap="square" lIns="184912" tIns="184912" rIns="184912" bIns="184912" numCol="1" spcCol="1270" anchor="t" anchorCtr="0">
          <a:noAutofit/>
        </a:bodyPr>
        <a:lstStyle/>
        <a:p>
          <a:pPr lvl="0" algn="l" defTabSz="1155700" rtl="0">
            <a:lnSpc>
              <a:spcPct val="90000"/>
            </a:lnSpc>
            <a:spcBef>
              <a:spcPct val="0"/>
            </a:spcBef>
            <a:spcAft>
              <a:spcPct val="35000"/>
            </a:spcAft>
          </a:pPr>
          <a:r>
            <a:rPr lang="en-GB" sz="2600" kern="1200" noProof="0" dirty="0" smtClean="0"/>
            <a:t>experiences and emotions in a range of media </a:t>
          </a:r>
          <a:endParaRPr lang="en-GB" sz="2600" kern="1200" noProof="0" dirty="0"/>
        </a:p>
        <a:p>
          <a:pPr marL="228600" lvl="1" indent="-228600" algn="l" defTabSz="889000" rtl="0">
            <a:lnSpc>
              <a:spcPct val="90000"/>
            </a:lnSpc>
            <a:spcBef>
              <a:spcPct val="0"/>
            </a:spcBef>
            <a:spcAft>
              <a:spcPct val="15000"/>
            </a:spcAft>
            <a:buChar char="••"/>
          </a:pPr>
          <a:r>
            <a:rPr lang="en-GB" sz="2000" kern="1200" noProof="0" smtClean="0"/>
            <a:t>music</a:t>
          </a:r>
          <a:endParaRPr lang="en-GB" sz="2000" kern="1200" noProof="0"/>
        </a:p>
        <a:p>
          <a:pPr marL="228600" lvl="1" indent="-228600" algn="l" defTabSz="889000" rtl="0">
            <a:lnSpc>
              <a:spcPct val="90000"/>
            </a:lnSpc>
            <a:spcBef>
              <a:spcPct val="0"/>
            </a:spcBef>
            <a:spcAft>
              <a:spcPct val="15000"/>
            </a:spcAft>
            <a:buChar char="••"/>
          </a:pPr>
          <a:r>
            <a:rPr lang="en-GB" sz="2000" kern="1200" noProof="0" smtClean="0"/>
            <a:t>performing arts</a:t>
          </a:r>
          <a:endParaRPr lang="en-GB" sz="2000" kern="1200" noProof="0"/>
        </a:p>
        <a:p>
          <a:pPr marL="228600" lvl="1" indent="-228600" algn="l" defTabSz="889000" rtl="0">
            <a:lnSpc>
              <a:spcPct val="90000"/>
            </a:lnSpc>
            <a:spcBef>
              <a:spcPct val="0"/>
            </a:spcBef>
            <a:spcAft>
              <a:spcPct val="15000"/>
            </a:spcAft>
            <a:buChar char="••"/>
          </a:pPr>
          <a:r>
            <a:rPr lang="en-GB" sz="2000" kern="1200" noProof="0" smtClean="0"/>
            <a:t>literature </a:t>
          </a:r>
          <a:endParaRPr lang="en-GB" sz="2000" kern="1200" noProof="0"/>
        </a:p>
        <a:p>
          <a:pPr marL="228600" lvl="1" indent="-228600" algn="l" defTabSz="889000" rtl="0">
            <a:lnSpc>
              <a:spcPct val="90000"/>
            </a:lnSpc>
            <a:spcBef>
              <a:spcPct val="0"/>
            </a:spcBef>
            <a:spcAft>
              <a:spcPct val="15000"/>
            </a:spcAft>
            <a:buChar char="••"/>
          </a:pPr>
          <a:r>
            <a:rPr lang="en-GB" sz="2000" kern="1200" noProof="0" dirty="0" smtClean="0"/>
            <a:t>visual arts </a:t>
          </a:r>
          <a:endParaRPr lang="en-GB" sz="2000" kern="1200" noProof="0" dirty="0"/>
        </a:p>
      </dsp:txBody>
      <dsp:txXfrm>
        <a:off x="0" y="0"/>
        <a:ext cx="2203608" cy="3932238"/>
      </dsp:txXfrm>
    </dsp:sp>
    <dsp:sp modelId="{E4E0C113-8E51-784F-9A6C-83C3D9F46A67}">
      <dsp:nvSpPr>
        <dsp:cNvPr id="0" name=""/>
        <dsp:cNvSpPr/>
      </dsp:nvSpPr>
      <dsp:spPr>
        <a:xfrm>
          <a:off x="2204756" y="332836"/>
          <a:ext cx="4992550" cy="3328367"/>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GB" sz="4200" kern="1200" noProof="0" dirty="0" smtClean="0"/>
            <a:t>Appreciation of the importance of the creative expression of ideas</a:t>
          </a:r>
          <a:endParaRPr lang="en-GB" sz="4200" kern="1200" noProof="0" dirty="0"/>
        </a:p>
      </dsp:txBody>
      <dsp:txXfrm>
        <a:off x="2302241" y="430321"/>
        <a:ext cx="4797580" cy="313339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7C808-7A4A-5B43-9C20-BFBA1A724676}">
      <dsp:nvSpPr>
        <dsp:cNvPr id="0" name=""/>
        <dsp:cNvSpPr/>
      </dsp:nvSpPr>
      <dsp:spPr>
        <a:xfrm>
          <a:off x="0" y="38402"/>
          <a:ext cx="7893247" cy="119340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ca-ES" sz="3000" b="1" kern="1200" smtClean="0"/>
            <a:t>These key competences are all interdependent</a:t>
          </a:r>
          <a:endParaRPr lang="ca-ES" sz="3000" kern="1200"/>
        </a:p>
      </dsp:txBody>
      <dsp:txXfrm>
        <a:off x="58257" y="96659"/>
        <a:ext cx="7776733" cy="1076886"/>
      </dsp:txXfrm>
    </dsp:sp>
    <dsp:sp modelId="{330A28F4-13E2-8C4A-BAC8-3989F6C058A9}">
      <dsp:nvSpPr>
        <dsp:cNvPr id="0" name=""/>
        <dsp:cNvSpPr/>
      </dsp:nvSpPr>
      <dsp:spPr>
        <a:xfrm>
          <a:off x="0" y="1318202"/>
          <a:ext cx="7893247" cy="119340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ca-ES" sz="3000" b="1" kern="1200" smtClean="0"/>
            <a:t>the emphasis in each case is on</a:t>
          </a:r>
          <a:endParaRPr lang="ca-ES" sz="3000" kern="1200"/>
        </a:p>
      </dsp:txBody>
      <dsp:txXfrm>
        <a:off x="58257" y="1376459"/>
        <a:ext cx="7776733" cy="1076886"/>
      </dsp:txXfrm>
    </dsp:sp>
    <dsp:sp modelId="{1E8878F5-5891-CB43-99A4-0E67FDD6F921}">
      <dsp:nvSpPr>
        <dsp:cNvPr id="0" name=""/>
        <dsp:cNvSpPr/>
      </dsp:nvSpPr>
      <dsp:spPr>
        <a:xfrm>
          <a:off x="0" y="2511602"/>
          <a:ext cx="7893247" cy="27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611"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CA" sz="2300" b="1" kern="1200" noProof="0" smtClean="0">
              <a:solidFill>
                <a:schemeClr val="accent3"/>
              </a:solidFill>
            </a:rPr>
            <a:t>critical thinking</a:t>
          </a:r>
          <a:endParaRPr lang="en-CA" sz="2300" kern="1200" noProof="0">
            <a:solidFill>
              <a:schemeClr val="accent3"/>
            </a:solidFill>
          </a:endParaRPr>
        </a:p>
        <a:p>
          <a:pPr marL="228600" lvl="1" indent="-228600" algn="l" defTabSz="1022350" rtl="0">
            <a:lnSpc>
              <a:spcPct val="90000"/>
            </a:lnSpc>
            <a:spcBef>
              <a:spcPct val="0"/>
            </a:spcBef>
            <a:spcAft>
              <a:spcPct val="20000"/>
            </a:spcAft>
            <a:buChar char="••"/>
          </a:pPr>
          <a:r>
            <a:rPr lang="en-CA" sz="2300" b="1" kern="1200" noProof="0" smtClean="0">
              <a:solidFill>
                <a:schemeClr val="accent3"/>
              </a:solidFill>
            </a:rPr>
            <a:t>creativity</a:t>
          </a:r>
          <a:endParaRPr lang="en-CA" sz="2300" kern="1200" noProof="0">
            <a:solidFill>
              <a:schemeClr val="accent3"/>
            </a:solidFill>
          </a:endParaRPr>
        </a:p>
        <a:p>
          <a:pPr marL="228600" lvl="1" indent="-228600" algn="l" defTabSz="1022350" rtl="0">
            <a:lnSpc>
              <a:spcPct val="90000"/>
            </a:lnSpc>
            <a:spcBef>
              <a:spcPct val="0"/>
            </a:spcBef>
            <a:spcAft>
              <a:spcPct val="20000"/>
            </a:spcAft>
            <a:buChar char="••"/>
          </a:pPr>
          <a:r>
            <a:rPr lang="en-CA" sz="2300" b="1" kern="1200" noProof="0" dirty="0" smtClean="0">
              <a:solidFill>
                <a:schemeClr val="accent3"/>
              </a:solidFill>
            </a:rPr>
            <a:t>initiative </a:t>
          </a:r>
          <a:endParaRPr lang="en-CA" sz="2300" kern="1200" noProof="0" dirty="0">
            <a:solidFill>
              <a:schemeClr val="accent3"/>
            </a:solidFill>
          </a:endParaRPr>
        </a:p>
        <a:p>
          <a:pPr marL="228600" lvl="1" indent="-228600" algn="l" defTabSz="1022350" rtl="0">
            <a:lnSpc>
              <a:spcPct val="90000"/>
            </a:lnSpc>
            <a:spcBef>
              <a:spcPct val="0"/>
            </a:spcBef>
            <a:spcAft>
              <a:spcPct val="20000"/>
            </a:spcAft>
            <a:buChar char="••"/>
          </a:pPr>
          <a:r>
            <a:rPr lang="en-CA" sz="2300" b="1" kern="1200" noProof="0" smtClean="0">
              <a:solidFill>
                <a:schemeClr val="accent3"/>
              </a:solidFill>
            </a:rPr>
            <a:t>problem solving </a:t>
          </a:r>
          <a:endParaRPr lang="en-CA" sz="2300" kern="1200" noProof="0">
            <a:solidFill>
              <a:schemeClr val="accent3"/>
            </a:solidFill>
          </a:endParaRPr>
        </a:p>
        <a:p>
          <a:pPr marL="228600" lvl="1" indent="-228600" algn="l" defTabSz="1022350" rtl="0">
            <a:lnSpc>
              <a:spcPct val="90000"/>
            </a:lnSpc>
            <a:spcBef>
              <a:spcPct val="0"/>
            </a:spcBef>
            <a:spcAft>
              <a:spcPct val="20000"/>
            </a:spcAft>
            <a:buChar char="••"/>
          </a:pPr>
          <a:r>
            <a:rPr lang="en-CA" sz="2300" b="1" kern="1200" noProof="0" smtClean="0">
              <a:solidFill>
                <a:schemeClr val="accent3"/>
              </a:solidFill>
            </a:rPr>
            <a:t>risk assessment </a:t>
          </a:r>
          <a:endParaRPr lang="en-CA" sz="2300" kern="1200" noProof="0">
            <a:solidFill>
              <a:schemeClr val="accent3"/>
            </a:solidFill>
          </a:endParaRPr>
        </a:p>
        <a:p>
          <a:pPr marL="228600" lvl="1" indent="-228600" algn="l" defTabSz="1022350" rtl="0">
            <a:lnSpc>
              <a:spcPct val="90000"/>
            </a:lnSpc>
            <a:spcBef>
              <a:spcPct val="0"/>
            </a:spcBef>
            <a:spcAft>
              <a:spcPct val="20000"/>
            </a:spcAft>
            <a:buChar char="••"/>
          </a:pPr>
          <a:r>
            <a:rPr lang="en-CA" sz="2300" b="1" kern="1200" noProof="0" smtClean="0">
              <a:solidFill>
                <a:schemeClr val="accent3"/>
              </a:solidFill>
            </a:rPr>
            <a:t>decision taking</a:t>
          </a:r>
          <a:endParaRPr lang="en-CA" sz="2300" kern="1200" noProof="0">
            <a:solidFill>
              <a:schemeClr val="accent3"/>
            </a:solidFill>
          </a:endParaRPr>
        </a:p>
        <a:p>
          <a:pPr marL="228600" lvl="1" indent="-228600" algn="l" defTabSz="1022350" rtl="0">
            <a:lnSpc>
              <a:spcPct val="90000"/>
            </a:lnSpc>
            <a:spcBef>
              <a:spcPct val="0"/>
            </a:spcBef>
            <a:spcAft>
              <a:spcPct val="20000"/>
            </a:spcAft>
            <a:buChar char="••"/>
          </a:pPr>
          <a:r>
            <a:rPr lang="en-CA" sz="2300" b="1" kern="1200" noProof="0" dirty="0" smtClean="0">
              <a:solidFill>
                <a:schemeClr val="accent3"/>
              </a:solidFill>
            </a:rPr>
            <a:t>constructive management of feelings</a:t>
          </a:r>
          <a:r>
            <a:rPr lang="ca-ES" sz="2300" b="1" kern="1200" dirty="0" smtClean="0">
              <a:solidFill>
                <a:schemeClr val="accent3"/>
              </a:solidFill>
            </a:rPr>
            <a:t>.</a:t>
          </a:r>
          <a:endParaRPr lang="ca-ES" sz="2300" kern="1200" dirty="0">
            <a:solidFill>
              <a:schemeClr val="accent3"/>
            </a:solidFill>
          </a:endParaRPr>
        </a:p>
      </dsp:txBody>
      <dsp:txXfrm>
        <a:off x="0" y="2511602"/>
        <a:ext cx="7893247" cy="2732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46D20-D950-0046-A4E7-43106DCFC273}">
      <dsp:nvSpPr>
        <dsp:cNvPr id="0" name=""/>
        <dsp:cNvSpPr/>
      </dsp:nvSpPr>
      <dsp:spPr>
        <a:xfrm>
          <a:off x="1720602" y="0"/>
          <a:ext cx="6356727" cy="5556580"/>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marL="228600" lvl="1" indent="-228600" algn="l" defTabSz="1066800" rtl="0">
            <a:lnSpc>
              <a:spcPct val="90000"/>
            </a:lnSpc>
            <a:spcBef>
              <a:spcPct val="0"/>
            </a:spcBef>
            <a:spcAft>
              <a:spcPct val="15000"/>
            </a:spcAft>
            <a:buChar char="••"/>
          </a:pPr>
          <a:r>
            <a:rPr lang="en-GB" sz="2400" b="1" kern="1200" noProof="0" smtClean="0">
              <a:solidFill>
                <a:srgbClr val="B523B4"/>
              </a:solidFill>
            </a:rPr>
            <a:t>Interdisciplinary,</a:t>
          </a:r>
          <a:endParaRPr lang="en-GB" sz="2400" kern="1200" noProof="0">
            <a:solidFill>
              <a:srgbClr val="B523B4"/>
            </a:solidFill>
          </a:endParaRPr>
        </a:p>
        <a:p>
          <a:pPr marL="228600" lvl="1" indent="-228600" algn="l" defTabSz="1066800" rtl="0">
            <a:lnSpc>
              <a:spcPct val="90000"/>
            </a:lnSpc>
            <a:spcBef>
              <a:spcPct val="0"/>
            </a:spcBef>
            <a:spcAft>
              <a:spcPct val="15000"/>
            </a:spcAft>
            <a:buChar char="••"/>
          </a:pPr>
          <a:r>
            <a:rPr lang="en-GB" sz="2400" b="1" kern="1200" noProof="0" smtClean="0">
              <a:solidFill>
                <a:srgbClr val="B523B4"/>
              </a:solidFill>
            </a:rPr>
            <a:t>integrated,</a:t>
          </a:r>
          <a:endParaRPr lang="en-GB" sz="2400" kern="1200" noProof="0">
            <a:solidFill>
              <a:srgbClr val="B523B4"/>
            </a:solidFill>
          </a:endParaRPr>
        </a:p>
        <a:p>
          <a:pPr marL="228600" lvl="1" indent="-228600" algn="l" defTabSz="1066800" rtl="0">
            <a:lnSpc>
              <a:spcPct val="90000"/>
            </a:lnSpc>
            <a:spcBef>
              <a:spcPct val="0"/>
            </a:spcBef>
            <a:spcAft>
              <a:spcPct val="15000"/>
            </a:spcAft>
            <a:buChar char="••"/>
          </a:pPr>
          <a:r>
            <a:rPr lang="en-GB" sz="2400" b="1" kern="1200" noProof="0" smtClean="0">
              <a:solidFill>
                <a:srgbClr val="B523B4"/>
              </a:solidFill>
            </a:rPr>
            <a:t>project-based</a:t>
          </a:r>
          <a:endParaRPr lang="en-GB" sz="2400" kern="1200" noProof="0">
            <a:solidFill>
              <a:srgbClr val="B523B4"/>
            </a:solidFill>
          </a:endParaRPr>
        </a:p>
      </dsp:txBody>
      <dsp:txXfrm>
        <a:off x="3309784" y="833487"/>
        <a:ext cx="3098904" cy="3889606"/>
      </dsp:txXfrm>
    </dsp:sp>
    <dsp:sp modelId="{E26A6C9B-4E8E-0248-AD95-DE357112EA31}">
      <dsp:nvSpPr>
        <dsp:cNvPr id="0" name=""/>
        <dsp:cNvSpPr/>
      </dsp:nvSpPr>
      <dsp:spPr>
        <a:xfrm>
          <a:off x="141845" y="1189108"/>
          <a:ext cx="3178363" cy="3178363"/>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0">
            <a:lnSpc>
              <a:spcPct val="90000"/>
            </a:lnSpc>
            <a:spcBef>
              <a:spcPct val="0"/>
            </a:spcBef>
            <a:spcAft>
              <a:spcPct val="35000"/>
            </a:spcAft>
          </a:pPr>
          <a:r>
            <a:rPr lang="en-GB" sz="2900" b="1" kern="1200" noProof="0" dirty="0" smtClean="0"/>
            <a:t>These skills have to be acquired in a curriculum</a:t>
          </a:r>
          <a:endParaRPr lang="en-GB" sz="2900" kern="1200" noProof="0" dirty="0"/>
        </a:p>
      </dsp:txBody>
      <dsp:txXfrm>
        <a:off x="607305" y="1654568"/>
        <a:ext cx="2247443" cy="22474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9C7E2-8F35-E14F-B074-30873DDB9490}">
      <dsp:nvSpPr>
        <dsp:cNvPr id="0" name=""/>
        <dsp:cNvSpPr/>
      </dsp:nvSpPr>
      <dsp:spPr>
        <a:xfrm>
          <a:off x="2202343" y="0"/>
          <a:ext cx="2756467" cy="275688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696726DF-BE20-5B43-B7C8-C221FC95637E}">
      <dsp:nvSpPr>
        <dsp:cNvPr id="0" name=""/>
        <dsp:cNvSpPr/>
      </dsp:nvSpPr>
      <dsp:spPr>
        <a:xfrm>
          <a:off x="2811613" y="995319"/>
          <a:ext cx="1531716" cy="76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D16349"/>
              </a:solidFill>
            </a:rPr>
            <a:t>The knowledge society</a:t>
          </a:r>
          <a:endParaRPr lang="en-US" sz="1400" b="1" kern="1200" dirty="0">
            <a:solidFill>
              <a:srgbClr val="D16349"/>
            </a:solidFill>
          </a:endParaRPr>
        </a:p>
      </dsp:txBody>
      <dsp:txXfrm>
        <a:off x="2811613" y="995319"/>
        <a:ext cx="1531716" cy="765674"/>
      </dsp:txXfrm>
    </dsp:sp>
    <dsp:sp modelId="{07F6F04E-B40F-414F-993A-4E273EEC4E89}">
      <dsp:nvSpPr>
        <dsp:cNvPr id="0" name=""/>
        <dsp:cNvSpPr/>
      </dsp:nvSpPr>
      <dsp:spPr>
        <a:xfrm>
          <a:off x="1436744" y="1584036"/>
          <a:ext cx="2756467" cy="275688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B94DFE14-13EB-9540-A858-B6889E162E05}">
      <dsp:nvSpPr>
        <dsp:cNvPr id="0" name=""/>
        <dsp:cNvSpPr/>
      </dsp:nvSpPr>
      <dsp:spPr>
        <a:xfrm>
          <a:off x="2049120" y="2588519"/>
          <a:ext cx="1531716" cy="76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D16349"/>
              </a:solidFill>
            </a:rPr>
            <a:t>More and more global</a:t>
          </a:r>
          <a:endParaRPr lang="en-US" sz="1400" b="1" kern="1200" dirty="0">
            <a:solidFill>
              <a:srgbClr val="D16349"/>
            </a:solidFill>
          </a:endParaRPr>
        </a:p>
      </dsp:txBody>
      <dsp:txXfrm>
        <a:off x="2049120" y="2588519"/>
        <a:ext cx="1531716" cy="765674"/>
      </dsp:txXfrm>
    </dsp:sp>
    <dsp:sp modelId="{78763485-B4B8-5546-9AF8-D62069FA25CF}">
      <dsp:nvSpPr>
        <dsp:cNvPr id="0" name=""/>
        <dsp:cNvSpPr/>
      </dsp:nvSpPr>
      <dsp:spPr>
        <a:xfrm>
          <a:off x="2398531" y="3357629"/>
          <a:ext cx="2368232" cy="2369182"/>
        </a:xfrm>
        <a:prstGeom prst="blockArc">
          <a:avLst>
            <a:gd name="adj1" fmla="val 13500000"/>
            <a:gd name="adj2" fmla="val 10800000"/>
            <a:gd name="adj3" fmla="val 1274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20B555BE-1D70-664B-8F57-E4F421F32C68}">
      <dsp:nvSpPr>
        <dsp:cNvPr id="0" name=""/>
        <dsp:cNvSpPr/>
      </dsp:nvSpPr>
      <dsp:spPr>
        <a:xfrm>
          <a:off x="2815237" y="4184008"/>
          <a:ext cx="1531716" cy="76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D16349"/>
              </a:solidFill>
            </a:rPr>
            <a:t>The explosion of technology and the internet: access to this information in a click</a:t>
          </a:r>
          <a:endParaRPr lang="en-US" sz="1400" b="1" kern="1200" dirty="0">
            <a:solidFill>
              <a:srgbClr val="D16349"/>
            </a:solidFill>
          </a:endParaRPr>
        </a:p>
      </dsp:txBody>
      <dsp:txXfrm>
        <a:off x="2815237" y="4184008"/>
        <a:ext cx="1531716" cy="765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8FC4E-AFBA-B843-BF72-D4267FC641F2}">
      <dsp:nvSpPr>
        <dsp:cNvPr id="0" name=""/>
        <dsp:cNvSpPr/>
      </dsp:nvSpPr>
      <dsp:spPr>
        <a:xfrm>
          <a:off x="1925" y="0"/>
          <a:ext cx="1878100" cy="3267364"/>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Schools are changing: more autonomy</a:t>
          </a:r>
          <a:endParaRPr lang="en-US" sz="2200" kern="1200" dirty="0"/>
        </a:p>
      </dsp:txBody>
      <dsp:txXfrm>
        <a:off x="56933" y="55008"/>
        <a:ext cx="1768084" cy="3157348"/>
      </dsp:txXfrm>
    </dsp:sp>
    <dsp:sp modelId="{8A74D4EE-732A-A04E-8612-7B642EC6454F}">
      <dsp:nvSpPr>
        <dsp:cNvPr id="0" name=""/>
        <dsp:cNvSpPr/>
      </dsp:nvSpPr>
      <dsp:spPr>
        <a:xfrm>
          <a:off x="2195547" y="0"/>
          <a:ext cx="1878100" cy="3267364"/>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Less formal curriculums</a:t>
          </a:r>
          <a:endParaRPr lang="en-US" sz="2200" kern="1200" dirty="0"/>
        </a:p>
      </dsp:txBody>
      <dsp:txXfrm>
        <a:off x="2250555" y="55008"/>
        <a:ext cx="1768084" cy="3157348"/>
      </dsp:txXfrm>
    </dsp:sp>
    <dsp:sp modelId="{C51A0240-C58F-4A49-A041-FC0C08C35B2C}">
      <dsp:nvSpPr>
        <dsp:cNvPr id="0" name=""/>
        <dsp:cNvSpPr/>
      </dsp:nvSpPr>
      <dsp:spPr>
        <a:xfrm>
          <a:off x="4389169" y="0"/>
          <a:ext cx="1878100" cy="3267364"/>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More project-based learning</a:t>
          </a:r>
          <a:endParaRPr lang="en-US" sz="2200" kern="1200" dirty="0"/>
        </a:p>
      </dsp:txBody>
      <dsp:txXfrm>
        <a:off x="4444177" y="55008"/>
        <a:ext cx="1768084" cy="3157348"/>
      </dsp:txXfrm>
    </dsp:sp>
    <dsp:sp modelId="{15BAE740-3306-354A-9C1A-ABD84807ED7F}">
      <dsp:nvSpPr>
        <dsp:cNvPr id="0" name=""/>
        <dsp:cNvSpPr/>
      </dsp:nvSpPr>
      <dsp:spPr>
        <a:xfrm>
          <a:off x="6582791" y="0"/>
          <a:ext cx="1878100" cy="3267364"/>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More </a:t>
          </a:r>
          <a:r>
            <a:rPr lang="en-US" sz="2200" kern="1200" dirty="0" smtClean="0"/>
            <a:t>collaborative </a:t>
          </a:r>
          <a:r>
            <a:rPr lang="en-US" sz="2200" kern="1200" dirty="0" smtClean="0"/>
            <a:t>learning</a:t>
          </a:r>
          <a:endParaRPr lang="en-US" sz="2200" kern="1200" dirty="0"/>
        </a:p>
      </dsp:txBody>
      <dsp:txXfrm>
        <a:off x="6637799" y="55008"/>
        <a:ext cx="1768084" cy="31573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82029-A8D2-2742-B312-7F8E769CC4E9}">
      <dsp:nvSpPr>
        <dsp:cNvPr id="0" name=""/>
        <dsp:cNvSpPr/>
      </dsp:nvSpPr>
      <dsp:spPr>
        <a:xfrm>
          <a:off x="3586" y="0"/>
          <a:ext cx="4108468" cy="5541819"/>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8488" tIns="348488" rIns="348488" bIns="348488" numCol="1" spcCol="1270" anchor="ctr" anchorCtr="0">
          <a:noAutofit/>
        </a:bodyPr>
        <a:lstStyle/>
        <a:p>
          <a:pPr lvl="0" algn="ctr" defTabSz="2178050" rtl="0">
            <a:lnSpc>
              <a:spcPct val="90000"/>
            </a:lnSpc>
            <a:spcBef>
              <a:spcPct val="0"/>
            </a:spcBef>
            <a:spcAft>
              <a:spcPct val="35000"/>
            </a:spcAft>
          </a:pPr>
          <a:r>
            <a:rPr lang="ca-ES" sz="4900" kern="1200" smtClean="0"/>
            <a:t>FORMAL</a:t>
          </a:r>
          <a:endParaRPr lang="ca-ES" sz="4900" kern="1200"/>
        </a:p>
      </dsp:txBody>
      <dsp:txXfrm>
        <a:off x="3586" y="2216727"/>
        <a:ext cx="4108468" cy="2216727"/>
      </dsp:txXfrm>
    </dsp:sp>
    <dsp:sp modelId="{F265D9C6-B8FE-9E4A-8599-855D16388359}">
      <dsp:nvSpPr>
        <dsp:cNvPr id="0" name=""/>
        <dsp:cNvSpPr/>
      </dsp:nvSpPr>
      <dsp:spPr>
        <a:xfrm>
          <a:off x="779005" y="259079"/>
          <a:ext cx="2557630" cy="250029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50000"/>
              <a:hueOff val="0"/>
              <a:satOff val="0"/>
              <a:lumOff val="0"/>
              <a:alphaOff val="0"/>
              <a:shade val="70000"/>
              <a:satMod val="105000"/>
            </a:schemeClr>
          </a:contourClr>
        </a:sp3d>
      </dsp:spPr>
      <dsp:style>
        <a:lnRef idx="0">
          <a:scrgbClr r="0" g="0" b="0"/>
        </a:lnRef>
        <a:fillRef idx="1">
          <a:scrgbClr r="0" g="0" b="0"/>
        </a:fillRef>
        <a:effectRef idx="2">
          <a:scrgbClr r="0" g="0" b="0"/>
        </a:effectRef>
        <a:fontRef idx="minor"/>
      </dsp:style>
    </dsp:sp>
    <dsp:sp modelId="{7C891AF1-5BA7-4445-A192-507425844F39}">
      <dsp:nvSpPr>
        <dsp:cNvPr id="0" name=""/>
        <dsp:cNvSpPr/>
      </dsp:nvSpPr>
      <dsp:spPr>
        <a:xfrm>
          <a:off x="4235309" y="43644"/>
          <a:ext cx="4108468" cy="5541819"/>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8488" tIns="348488" rIns="348488" bIns="348488" numCol="1" spcCol="1270" anchor="ctr" anchorCtr="0">
          <a:noAutofit/>
        </a:bodyPr>
        <a:lstStyle/>
        <a:p>
          <a:pPr lvl="0" algn="ctr" defTabSz="2178050" rtl="0">
            <a:lnSpc>
              <a:spcPct val="90000"/>
            </a:lnSpc>
            <a:spcBef>
              <a:spcPct val="0"/>
            </a:spcBef>
            <a:spcAft>
              <a:spcPct val="35000"/>
            </a:spcAft>
          </a:pPr>
          <a:r>
            <a:rPr lang="ca-ES" sz="4900" kern="1200" smtClean="0"/>
            <a:t>INFORMAL</a:t>
          </a:r>
          <a:endParaRPr lang="ca-ES" sz="4900" kern="1200"/>
        </a:p>
      </dsp:txBody>
      <dsp:txXfrm>
        <a:off x="4235309" y="2260371"/>
        <a:ext cx="4108468" cy="2216727"/>
      </dsp:txXfrm>
    </dsp:sp>
    <dsp:sp modelId="{0606EEE7-865C-1C43-B2DD-3F56AF97A3B1}">
      <dsp:nvSpPr>
        <dsp:cNvPr id="0" name=""/>
        <dsp:cNvSpPr/>
      </dsp:nvSpPr>
      <dsp:spPr>
        <a:xfrm>
          <a:off x="5016808" y="129530"/>
          <a:ext cx="2545469" cy="268502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50000"/>
              <a:hueOff val="0"/>
              <a:satOff val="0"/>
              <a:lumOff val="0"/>
              <a:alphaOff val="0"/>
              <a:shade val="70000"/>
              <a:satMod val="105000"/>
            </a:schemeClr>
          </a:contourClr>
        </a:sp3d>
      </dsp:spPr>
      <dsp:style>
        <a:lnRef idx="0">
          <a:scrgbClr r="0" g="0" b="0"/>
        </a:lnRef>
        <a:fillRef idx="1">
          <a:scrgbClr r="0" g="0" b="0"/>
        </a:fillRef>
        <a:effectRef idx="2">
          <a:scrgbClr r="0" g="0" b="0"/>
        </a:effectRef>
        <a:fontRef idx="minor"/>
      </dsp:style>
    </dsp:sp>
    <dsp:sp modelId="{0E688DA1-AC88-8D4A-A0B8-02EE2DE8180A}">
      <dsp:nvSpPr>
        <dsp:cNvPr id="0" name=""/>
        <dsp:cNvSpPr/>
      </dsp:nvSpPr>
      <dsp:spPr>
        <a:xfrm>
          <a:off x="333894" y="4433455"/>
          <a:ext cx="7679574" cy="831272"/>
        </a:xfrm>
        <a:prstGeom prst="leftRightArrow">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C0737-789A-5343-9B9F-04C09261358A}">
      <dsp:nvSpPr>
        <dsp:cNvPr id="0" name=""/>
        <dsp:cNvSpPr/>
      </dsp:nvSpPr>
      <dsp:spPr>
        <a:xfrm>
          <a:off x="635250" y="0"/>
          <a:ext cx="7199504" cy="4530745"/>
        </a:xfrm>
        <a:prstGeom prst="rightArrow">
          <a:avLst/>
        </a:prstGeom>
        <a:solidFill>
          <a:schemeClr val="accent1">
            <a:tint val="4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40000"/>
              <a:hueOff val="0"/>
              <a:satOff val="0"/>
              <a:lumOff val="0"/>
              <a:alphaOff val="0"/>
              <a:shade val="70000"/>
              <a:satMod val="105000"/>
            </a:schemeClr>
          </a:contourClr>
        </a:sp3d>
      </dsp:spPr>
      <dsp:style>
        <a:lnRef idx="0">
          <a:scrgbClr r="0" g="0" b="0"/>
        </a:lnRef>
        <a:fillRef idx="1">
          <a:scrgbClr r="0" g="0" b="0"/>
        </a:fillRef>
        <a:effectRef idx="2">
          <a:scrgbClr r="0" g="0" b="0"/>
        </a:effectRef>
        <a:fontRef idx="minor"/>
      </dsp:style>
    </dsp:sp>
    <dsp:sp modelId="{FEE5A225-DA9F-D64A-A59B-C158B85DB1EE}">
      <dsp:nvSpPr>
        <dsp:cNvPr id="0" name=""/>
        <dsp:cNvSpPr/>
      </dsp:nvSpPr>
      <dsp:spPr>
        <a:xfrm>
          <a:off x="287020" y="1359223"/>
          <a:ext cx="2541001" cy="1812298"/>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Changes in the roles of teacher &amp; learners</a:t>
          </a:r>
          <a:endParaRPr lang="en-US" sz="2600" kern="1200" dirty="0"/>
        </a:p>
      </dsp:txBody>
      <dsp:txXfrm>
        <a:off x="375489" y="1447692"/>
        <a:ext cx="2364063" cy="1635360"/>
      </dsp:txXfrm>
    </dsp:sp>
    <dsp:sp modelId="{2F90243D-62EB-CB44-8B38-943F14BC74F5}">
      <dsp:nvSpPr>
        <dsp:cNvPr id="0" name=""/>
        <dsp:cNvSpPr/>
      </dsp:nvSpPr>
      <dsp:spPr>
        <a:xfrm>
          <a:off x="2964501" y="1359223"/>
          <a:ext cx="2541001" cy="1812298"/>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Changes in practices</a:t>
          </a:r>
          <a:endParaRPr lang="en-US" sz="2600" kern="1200" dirty="0"/>
        </a:p>
      </dsp:txBody>
      <dsp:txXfrm>
        <a:off x="3052970" y="1447692"/>
        <a:ext cx="2364063" cy="1635360"/>
      </dsp:txXfrm>
    </dsp:sp>
    <dsp:sp modelId="{3BA2AE74-2DAA-E64A-8834-8B74F8A5906A}">
      <dsp:nvSpPr>
        <dsp:cNvPr id="0" name=""/>
        <dsp:cNvSpPr/>
      </dsp:nvSpPr>
      <dsp:spPr>
        <a:xfrm>
          <a:off x="5641982" y="1359223"/>
          <a:ext cx="2541001" cy="1812298"/>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Changes in societal expectations</a:t>
          </a:r>
          <a:endParaRPr lang="en-US" sz="2600" kern="1200" dirty="0"/>
        </a:p>
      </dsp:txBody>
      <dsp:txXfrm>
        <a:off x="5730451" y="1447692"/>
        <a:ext cx="2364063" cy="1635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DDD82-7259-584D-AD32-032466976D30}">
      <dsp:nvSpPr>
        <dsp:cNvPr id="0" name=""/>
        <dsp:cNvSpPr/>
      </dsp:nvSpPr>
      <dsp:spPr>
        <a:xfrm>
          <a:off x="-5380030" y="-823854"/>
          <a:ext cx="6406164" cy="6406164"/>
        </a:xfrm>
        <a:prstGeom prst="blockArc">
          <a:avLst>
            <a:gd name="adj1" fmla="val 18900000"/>
            <a:gd name="adj2" fmla="val 2700000"/>
            <a:gd name="adj3" fmla="val 337"/>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4F840A-67DB-3241-B68E-6E6974EF8A71}">
      <dsp:nvSpPr>
        <dsp:cNvPr id="0" name=""/>
        <dsp:cNvSpPr/>
      </dsp:nvSpPr>
      <dsp:spPr>
        <a:xfrm>
          <a:off x="537217" y="365830"/>
          <a:ext cx="5247254" cy="732040"/>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81057" tIns="53340" rIns="53340" bIns="53340" numCol="1" spcCol="1270" anchor="ctr" anchorCtr="0">
          <a:noAutofit/>
        </a:bodyPr>
        <a:lstStyle/>
        <a:p>
          <a:pPr lvl="0" algn="l" defTabSz="933450" rtl="0">
            <a:lnSpc>
              <a:spcPct val="90000"/>
            </a:lnSpc>
            <a:spcBef>
              <a:spcPct val="0"/>
            </a:spcBef>
            <a:spcAft>
              <a:spcPct val="35000"/>
            </a:spcAft>
          </a:pPr>
          <a:r>
            <a:rPr lang="en-IE" sz="2100" b="1" kern="1200" dirty="0" smtClean="0"/>
            <a:t>Students are changing</a:t>
          </a:r>
          <a:endParaRPr lang="en-IE" sz="2100" kern="1200" dirty="0"/>
        </a:p>
      </dsp:txBody>
      <dsp:txXfrm>
        <a:off x="537217" y="365830"/>
        <a:ext cx="5247254" cy="732040"/>
      </dsp:txXfrm>
    </dsp:sp>
    <dsp:sp modelId="{B9669F99-E32C-4F43-B1F0-46DE71B145C0}">
      <dsp:nvSpPr>
        <dsp:cNvPr id="0" name=""/>
        <dsp:cNvSpPr/>
      </dsp:nvSpPr>
      <dsp:spPr>
        <a:xfrm>
          <a:off x="79691" y="274324"/>
          <a:ext cx="915051" cy="91505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821D17F-1783-094A-AA29-728370149B20}">
      <dsp:nvSpPr>
        <dsp:cNvPr id="0" name=""/>
        <dsp:cNvSpPr/>
      </dsp:nvSpPr>
      <dsp:spPr>
        <a:xfrm>
          <a:off x="956913" y="1464081"/>
          <a:ext cx="4827558" cy="732040"/>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81057" tIns="53340" rIns="53340" bIns="53340" numCol="1" spcCol="1270" anchor="ctr" anchorCtr="0">
          <a:noAutofit/>
        </a:bodyPr>
        <a:lstStyle/>
        <a:p>
          <a:pPr lvl="0" algn="l" defTabSz="933450" rtl="0">
            <a:lnSpc>
              <a:spcPct val="90000"/>
            </a:lnSpc>
            <a:spcBef>
              <a:spcPct val="0"/>
            </a:spcBef>
            <a:spcAft>
              <a:spcPct val="35000"/>
            </a:spcAft>
          </a:pPr>
          <a:r>
            <a:rPr lang="en-IE" sz="2100" b="1" kern="1200" dirty="0" smtClean="0"/>
            <a:t>They are CONNECTED students</a:t>
          </a:r>
          <a:endParaRPr lang="en-IE" sz="2100" kern="1200" dirty="0"/>
        </a:p>
      </dsp:txBody>
      <dsp:txXfrm>
        <a:off x="956913" y="1464081"/>
        <a:ext cx="4827558" cy="732040"/>
      </dsp:txXfrm>
    </dsp:sp>
    <dsp:sp modelId="{06EF39E8-75C7-8740-869F-A7330BD9BCAF}">
      <dsp:nvSpPr>
        <dsp:cNvPr id="0" name=""/>
        <dsp:cNvSpPr/>
      </dsp:nvSpPr>
      <dsp:spPr>
        <a:xfrm>
          <a:off x="499387" y="1372576"/>
          <a:ext cx="915051" cy="91505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0CF0A4-9E38-E54C-802A-69994F03D946}">
      <dsp:nvSpPr>
        <dsp:cNvPr id="0" name=""/>
        <dsp:cNvSpPr/>
      </dsp:nvSpPr>
      <dsp:spPr>
        <a:xfrm>
          <a:off x="956913" y="2562333"/>
          <a:ext cx="4827558" cy="732040"/>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81057" tIns="53340" rIns="53340" bIns="53340" numCol="1" spcCol="1270" anchor="ctr" anchorCtr="0">
          <a:noAutofit/>
        </a:bodyPr>
        <a:lstStyle/>
        <a:p>
          <a:pPr lvl="0" algn="l" defTabSz="933450" rtl="0">
            <a:lnSpc>
              <a:spcPct val="90000"/>
            </a:lnSpc>
            <a:spcBef>
              <a:spcPct val="0"/>
            </a:spcBef>
            <a:spcAft>
              <a:spcPct val="35000"/>
            </a:spcAft>
          </a:pPr>
          <a:r>
            <a:rPr lang="en-IE" sz="2100" b="1" kern="1200" dirty="0" smtClean="0"/>
            <a:t>The core values of education: radical change</a:t>
          </a:r>
          <a:endParaRPr lang="en-IE" sz="2100" kern="1200" dirty="0"/>
        </a:p>
      </dsp:txBody>
      <dsp:txXfrm>
        <a:off x="956913" y="2562333"/>
        <a:ext cx="4827558" cy="732040"/>
      </dsp:txXfrm>
    </dsp:sp>
    <dsp:sp modelId="{EDE78BFB-BCDD-D547-9086-C4939C42F8AB}">
      <dsp:nvSpPr>
        <dsp:cNvPr id="0" name=""/>
        <dsp:cNvSpPr/>
      </dsp:nvSpPr>
      <dsp:spPr>
        <a:xfrm>
          <a:off x="499387" y="2470828"/>
          <a:ext cx="915051" cy="91505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BF2D5A-A09C-C843-B1BB-76035D2A26EC}">
      <dsp:nvSpPr>
        <dsp:cNvPr id="0" name=""/>
        <dsp:cNvSpPr/>
      </dsp:nvSpPr>
      <dsp:spPr>
        <a:xfrm>
          <a:off x="537217" y="3660585"/>
          <a:ext cx="5247254" cy="732040"/>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81057" tIns="53340" rIns="53340" bIns="53340" numCol="1" spcCol="1270" anchor="ctr" anchorCtr="0">
          <a:noAutofit/>
        </a:bodyPr>
        <a:lstStyle/>
        <a:p>
          <a:pPr lvl="0" algn="l" defTabSz="933450" rtl="0">
            <a:lnSpc>
              <a:spcPct val="90000"/>
            </a:lnSpc>
            <a:spcBef>
              <a:spcPct val="0"/>
            </a:spcBef>
            <a:spcAft>
              <a:spcPct val="35000"/>
            </a:spcAft>
          </a:pPr>
          <a:r>
            <a:rPr lang="en-IE" sz="2100" kern="1200" dirty="0" smtClean="0"/>
            <a:t>Teachers are still conservative in their methods and views about learning</a:t>
          </a:r>
          <a:endParaRPr lang="en-IE" sz="2100" kern="1200" dirty="0"/>
        </a:p>
      </dsp:txBody>
      <dsp:txXfrm>
        <a:off x="537217" y="3660585"/>
        <a:ext cx="5247254" cy="732040"/>
      </dsp:txXfrm>
    </dsp:sp>
    <dsp:sp modelId="{DB83C758-7219-8646-A8C6-63483E7A9E18}">
      <dsp:nvSpPr>
        <dsp:cNvPr id="0" name=""/>
        <dsp:cNvSpPr/>
      </dsp:nvSpPr>
      <dsp:spPr>
        <a:xfrm>
          <a:off x="79691" y="3569079"/>
          <a:ext cx="915051" cy="91505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21796-905B-AB41-916E-603E7565D101}">
      <dsp:nvSpPr>
        <dsp:cNvPr id="0" name=""/>
        <dsp:cNvSpPr/>
      </dsp:nvSpPr>
      <dsp:spPr>
        <a:xfrm>
          <a:off x="3865795" y="2065720"/>
          <a:ext cx="772328" cy="830253"/>
        </a:xfrm>
        <a:custGeom>
          <a:avLst/>
          <a:gdLst/>
          <a:ahLst/>
          <a:cxnLst/>
          <a:rect l="0" t="0" r="0" b="0"/>
          <a:pathLst>
            <a:path>
              <a:moveTo>
                <a:pt x="0" y="0"/>
              </a:moveTo>
              <a:lnTo>
                <a:pt x="386164" y="0"/>
              </a:lnTo>
              <a:lnTo>
                <a:pt x="386164" y="830253"/>
              </a:lnTo>
              <a:lnTo>
                <a:pt x="772328" y="8302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6BA3C0-F805-9548-9852-0788805C13EC}">
      <dsp:nvSpPr>
        <dsp:cNvPr id="0" name=""/>
        <dsp:cNvSpPr/>
      </dsp:nvSpPr>
      <dsp:spPr>
        <a:xfrm>
          <a:off x="3865795" y="1235466"/>
          <a:ext cx="772328" cy="830253"/>
        </a:xfrm>
        <a:custGeom>
          <a:avLst/>
          <a:gdLst/>
          <a:ahLst/>
          <a:cxnLst/>
          <a:rect l="0" t="0" r="0" b="0"/>
          <a:pathLst>
            <a:path>
              <a:moveTo>
                <a:pt x="0" y="830253"/>
              </a:moveTo>
              <a:lnTo>
                <a:pt x="386164" y="830253"/>
              </a:lnTo>
              <a:lnTo>
                <a:pt x="386164" y="0"/>
              </a:lnTo>
              <a:lnTo>
                <a:pt x="772328"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6EC4EB-38C6-8D4F-9701-BC5D75FA70F6}">
      <dsp:nvSpPr>
        <dsp:cNvPr id="0" name=""/>
        <dsp:cNvSpPr/>
      </dsp:nvSpPr>
      <dsp:spPr>
        <a:xfrm>
          <a:off x="4152" y="1476819"/>
          <a:ext cx="3861643" cy="1177801"/>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kern="1200" noProof="0" dirty="0" smtClean="0"/>
            <a:t>The ability to apply</a:t>
          </a:r>
          <a:endParaRPr lang="en-US" sz="2700" kern="1200" noProof="0" dirty="0"/>
        </a:p>
      </dsp:txBody>
      <dsp:txXfrm>
        <a:off x="4152" y="1476819"/>
        <a:ext cx="3861643" cy="1177801"/>
      </dsp:txXfrm>
    </dsp:sp>
    <dsp:sp modelId="{A7835DEC-4FE5-3447-A334-F22DDF9F4542}">
      <dsp:nvSpPr>
        <dsp:cNvPr id="0" name=""/>
        <dsp:cNvSpPr/>
      </dsp:nvSpPr>
      <dsp:spPr>
        <a:xfrm>
          <a:off x="4638124" y="646566"/>
          <a:ext cx="3861643" cy="1177801"/>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kern="1200" noProof="0" smtClean="0"/>
            <a:t>A synthesis of knowledge</a:t>
          </a:r>
          <a:endParaRPr lang="en-US" sz="2700" kern="1200" noProof="0"/>
        </a:p>
      </dsp:txBody>
      <dsp:txXfrm>
        <a:off x="4638124" y="646566"/>
        <a:ext cx="3861643" cy="1177801"/>
      </dsp:txXfrm>
    </dsp:sp>
    <dsp:sp modelId="{02813CCF-4D7D-524F-9A8B-1A5EA9BDEA36}">
      <dsp:nvSpPr>
        <dsp:cNvPr id="0" name=""/>
        <dsp:cNvSpPr/>
      </dsp:nvSpPr>
      <dsp:spPr>
        <a:xfrm>
          <a:off x="4638124" y="2307072"/>
          <a:ext cx="3861643" cy="1177801"/>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kern="1200" noProof="0" smtClean="0"/>
            <a:t>Skills and attitudes in a particular situation and with a particular quality.</a:t>
          </a:r>
          <a:endParaRPr lang="en-US" sz="2700" kern="1200" noProof="0"/>
        </a:p>
      </dsp:txBody>
      <dsp:txXfrm>
        <a:off x="4638124" y="2307072"/>
        <a:ext cx="3861643" cy="117780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1C6C0-22B1-4D4F-A032-2F0BF06790AE}" type="datetimeFigureOut">
              <a:rPr lang="es-ES" smtClean="0"/>
              <a:t>6/3/16</a:t>
            </a:fld>
            <a:endParaRPr lang="ca-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4C3223-0451-4847-9F73-3C0E27BEA4F5}" type="slidenum">
              <a:rPr lang="ca-ES" smtClean="0"/>
              <a:t>‹Nr.›</a:t>
            </a:fld>
            <a:endParaRPr lang="ca-ES"/>
          </a:p>
        </p:txBody>
      </p:sp>
    </p:spTree>
    <p:extLst>
      <p:ext uri="{BB962C8B-B14F-4D97-AF65-F5344CB8AC3E}">
        <p14:creationId xmlns:p14="http://schemas.microsoft.com/office/powerpoint/2010/main" val="33455580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9E0B9F-D9E6-834C-9C28-85E204BB4499}" type="slidenum">
              <a:rPr lang="en-GB" sz="1200"/>
              <a:pPr/>
              <a:t>7</a:t>
            </a:fld>
            <a:endParaRPr lang="en-GB"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ca-E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B7AB4B-795F-C64C-B4CE-1F33DF6955FF}" type="slidenum">
              <a:rPr lang="en-GB" sz="1200"/>
              <a:pPr/>
              <a:t>8</a:t>
            </a:fld>
            <a:endParaRPr lang="en-GB"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ca-E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9CB7B2-25BA-404D-A366-CFC5EE7EC70F}" type="slidenum">
              <a:rPr lang="en-US" sz="1200"/>
              <a:pPr/>
              <a:t>9</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ca-E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6F843C-021D-764E-B71C-40C60B39614D}" type="slidenum">
              <a:rPr lang="en-GB" sz="1200"/>
              <a:pPr/>
              <a:t>11</a:t>
            </a:fld>
            <a:endParaRPr lang="en-GB"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ca-E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1D05B0-3934-824A-B1D8-AA3D65F0D051}" type="slidenum">
              <a:rPr lang="en-US" sz="1200"/>
              <a:pPr/>
              <a:t>12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ca-E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3B02DE-9954-D34A-9EB4-F3FA291EB906}" type="slidenum">
              <a:rPr lang="en-US" sz="1200"/>
              <a:pPr/>
              <a:t>13</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ca-E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A7E7A5-33F2-2F48-87A2-3965CF8CEB5A}" type="slidenum">
              <a:rPr lang="en-GB" sz="1200"/>
              <a:pPr/>
              <a:t>14</a:t>
            </a:fld>
            <a:endParaRPr lang="en-GB"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ca-E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á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á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_tradnl" smtClean="0"/>
              <a:t>Haga clic para modificar el estilo de subtítulo del patrón</a:t>
            </a:r>
            <a:endParaRPr kumimoji="0" lang="en-US"/>
          </a:p>
        </p:txBody>
      </p:sp>
      <p:sp>
        <p:nvSpPr>
          <p:cNvPr id="28" name="Marcador de fecha 27"/>
          <p:cNvSpPr>
            <a:spLocks noGrp="1"/>
          </p:cNvSpPr>
          <p:nvPr>
            <p:ph type="dt" sz="half" idx="10"/>
          </p:nvPr>
        </p:nvSpPr>
        <p:spPr/>
        <p:txBody>
          <a:bodyPr/>
          <a:lstStyle/>
          <a:p>
            <a:fld id="{28E80666-FB37-4B36-9149-507F3B0178E3}" type="datetimeFigureOut">
              <a:rPr lang="en-US" smtClean="0"/>
              <a:pPr/>
              <a:t>6/3/16</a:t>
            </a:fld>
            <a:endParaRPr lang="en-US" dirty="0"/>
          </a:p>
        </p:txBody>
      </p:sp>
      <p:sp>
        <p:nvSpPr>
          <p:cNvPr id="17" name="Marcador de pie de página 16"/>
          <p:cNvSpPr>
            <a:spLocks noGrp="1"/>
          </p:cNvSpPr>
          <p:nvPr>
            <p:ph type="ftr" sz="quarter" idx="11"/>
          </p:nvPr>
        </p:nvSpPr>
        <p:spPr/>
        <p:txBody>
          <a:bodyPr/>
          <a:lstStyle/>
          <a:p>
            <a:endParaRPr lang="en-US" dirty="0"/>
          </a:p>
        </p:txBody>
      </p:sp>
      <p:sp>
        <p:nvSpPr>
          <p:cNvPr id="7" name="Conector rec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Marcador de número de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E63A33-8271-4DD0-9C48-789913D7C115}" type="slidenum">
              <a:rPr lang="en-US" smtClean="0"/>
              <a:pPr/>
              <a:t>‹Nr.›</a:t>
            </a:fld>
            <a:endParaRPr lang="en-US" dirty="0"/>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_tradnl" smtClean="0"/>
              <a:t>Clic para editar título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3" name="Marcador de texto vertical 2"/>
          <p:cNvSpPr>
            <a:spLocks noGrp="1"/>
          </p:cNvSpPr>
          <p:nvPr>
            <p:ph type="body" orient="vert" idx="1"/>
          </p:nvPr>
        </p:nvSpPr>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fld id="{28E80666-FB37-4B36-9149-507F3B0178E3}" type="datetimeFigureOut">
              <a:rPr lang="en-US" smtClean="0"/>
              <a:pPr/>
              <a:t>6/3/16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7E63A33-8271-4DD0-9C48-789913D7C115}" type="slidenum">
              <a:rPr lang="en-US" smtClean="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Rectá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á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á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á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á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c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Marcador de número de diapositiva 5"/>
          <p:cNvSpPr>
            <a:spLocks noGrp="1"/>
          </p:cNvSpPr>
          <p:nvPr>
            <p:ph type="sldNum" sz="quarter" idx="12"/>
          </p:nvPr>
        </p:nvSpPr>
        <p:spPr>
          <a:xfrm>
            <a:off x="6915912" y="3009901"/>
            <a:ext cx="457200" cy="441325"/>
          </a:xfrm>
        </p:spPr>
        <p:txBody>
          <a:bodyPr/>
          <a:lstStyle/>
          <a:p>
            <a:fld id="{D7E63A33-8271-4DD0-9C48-789913D7C115}" type="slidenum">
              <a:rPr lang="en-US" smtClean="0"/>
              <a:pPr/>
              <a:t>‹Nr.›</a:t>
            </a:fld>
            <a:endParaRPr lang="en-US" dirty="0"/>
          </a:p>
        </p:txBody>
      </p:sp>
      <p:sp>
        <p:nvSpPr>
          <p:cNvPr id="3" name="Marcador de texto vertical 2"/>
          <p:cNvSpPr>
            <a:spLocks noGrp="1"/>
          </p:cNvSpPr>
          <p:nvPr>
            <p:ph type="body" orient="vert" idx="1"/>
          </p:nvPr>
        </p:nvSpPr>
        <p:spPr>
          <a:xfrm>
            <a:off x="304800" y="304800"/>
            <a:ext cx="6553200" cy="5821366"/>
          </a:xfrm>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fld id="{28E80666-FB37-4B36-9149-507F3B0178E3}" type="datetimeFigureOut">
              <a:rPr lang="en-US" smtClean="0"/>
              <a:pPr/>
              <a:t>6/3/16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2" name="Título vertical 1"/>
          <p:cNvSpPr>
            <a:spLocks noGrp="1"/>
          </p:cNvSpPr>
          <p:nvPr>
            <p:ph type="title" orient="vert"/>
          </p:nvPr>
        </p:nvSpPr>
        <p:spPr>
          <a:xfrm>
            <a:off x="7391400" y="304801"/>
            <a:ext cx="1447800" cy="5851525"/>
          </a:xfrm>
        </p:spPr>
        <p:txBody>
          <a:bodyPr vert="eaVert"/>
          <a:lstStyle/>
          <a:p>
            <a:r>
              <a:rPr kumimoji="0" lang="es-ES_tradnl" smtClean="0"/>
              <a:t>Clic para editar título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es-ES_tradnl" smtClean="0"/>
              <a:t>Clic para editar título</a:t>
            </a:r>
            <a:endParaRPr kumimoji="0" lang="en-US"/>
          </a:p>
        </p:txBody>
      </p:sp>
      <p:sp>
        <p:nvSpPr>
          <p:cNvPr id="4" name="Marcador de fecha 3"/>
          <p:cNvSpPr>
            <a:spLocks noGrp="1"/>
          </p:cNvSpPr>
          <p:nvPr>
            <p:ph type="dt" sz="half" idx="10"/>
          </p:nvPr>
        </p:nvSpPr>
        <p:spPr/>
        <p:txBody>
          <a:bodyPr/>
          <a:lstStyle/>
          <a:p>
            <a:fld id="{28E80666-FB37-4B36-9149-507F3B0178E3}" type="datetimeFigureOut">
              <a:rPr lang="en-US" smtClean="0"/>
              <a:pPr/>
              <a:t>6/3/16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a:xfrm>
            <a:off x="4361688" y="1026372"/>
            <a:ext cx="457200" cy="441325"/>
          </a:xfrm>
        </p:spPr>
        <p:txBody>
          <a:bodyPr/>
          <a:lstStyle/>
          <a:p>
            <a:fld id="{D7E63A33-8271-4DD0-9C48-789913D7C115}" type="slidenum">
              <a:rPr lang="en-US" smtClean="0"/>
              <a:pPr/>
              <a:t>‹Nr.›</a:t>
            </a:fld>
            <a:endParaRPr lang="en-US" dirty="0"/>
          </a:p>
        </p:txBody>
      </p:sp>
      <p:sp>
        <p:nvSpPr>
          <p:cNvPr id="8" name="Marcador de contenido 7"/>
          <p:cNvSpPr>
            <a:spLocks noGrp="1"/>
          </p:cNvSpPr>
          <p:nvPr>
            <p:ph sz="quarter" idx="1"/>
          </p:nvPr>
        </p:nvSpPr>
        <p:spPr>
          <a:xfrm>
            <a:off x="301752" y="1527048"/>
            <a:ext cx="8503920" cy="4572000"/>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Rectá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á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á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arcador de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_tradnl" smtClean="0"/>
              <a:t>Haga clic para modificar el estilo de texto del patrón</a:t>
            </a:r>
          </a:p>
        </p:txBody>
      </p:sp>
      <p:sp>
        <p:nvSpPr>
          <p:cNvPr id="13" name="Rectá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á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Marcador de pie de página 4"/>
          <p:cNvSpPr>
            <a:spLocks noGrp="1"/>
          </p:cNvSpPr>
          <p:nvPr>
            <p:ph type="ftr" sz="quarter" idx="11"/>
          </p:nvPr>
        </p:nvSpPr>
        <p:spPr/>
        <p:txBody>
          <a:bodyPr/>
          <a:lstStyle/>
          <a:p>
            <a:endParaRPr lang="en-US" dirty="0"/>
          </a:p>
        </p:txBody>
      </p:sp>
      <p:sp>
        <p:nvSpPr>
          <p:cNvPr id="4" name="Marcador de fecha 3"/>
          <p:cNvSpPr>
            <a:spLocks noGrp="1"/>
          </p:cNvSpPr>
          <p:nvPr>
            <p:ph type="dt" sz="half" idx="10"/>
          </p:nvPr>
        </p:nvSpPr>
        <p:spPr/>
        <p:txBody>
          <a:bodyPr/>
          <a:lstStyle/>
          <a:p>
            <a:fld id="{28E80666-FB37-4B36-9149-507F3B0178E3}" type="datetimeFigureOut">
              <a:rPr lang="en-US" smtClean="0"/>
              <a:pPr/>
              <a:t>6/3/16</a:t>
            </a:fld>
            <a:endParaRPr lang="en-US" dirty="0"/>
          </a:p>
        </p:txBody>
      </p:sp>
      <p:sp>
        <p:nvSpPr>
          <p:cNvPr id="8" name="Conector rec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Marcador de número de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E63A33-8271-4DD0-9C48-789913D7C115}" type="slidenum">
              <a:rPr lang="en-US" smtClean="0"/>
              <a:pPr/>
              <a:t>‹Nr.›</a:t>
            </a:fld>
            <a:endParaRPr lang="en-US" dirty="0"/>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_tradnl" smtClean="0"/>
              <a:t>Clic para editar título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es-ES_tradnl" smtClean="0"/>
              <a:t>Clic para editar título</a:t>
            </a:r>
            <a:endParaRPr kumimoji="0" lang="en-US"/>
          </a:p>
        </p:txBody>
      </p:sp>
      <p:sp>
        <p:nvSpPr>
          <p:cNvPr id="5" name="Marcador de fecha 4"/>
          <p:cNvSpPr>
            <a:spLocks noGrp="1"/>
          </p:cNvSpPr>
          <p:nvPr>
            <p:ph type="dt" sz="half" idx="10"/>
          </p:nvPr>
        </p:nvSpPr>
        <p:spPr>
          <a:xfrm>
            <a:off x="5791200" y="6409944"/>
            <a:ext cx="3044952" cy="365760"/>
          </a:xfrm>
        </p:spPr>
        <p:txBody>
          <a:bodyPr/>
          <a:lstStyle/>
          <a:p>
            <a:fld id="{28E80666-FB37-4B36-9149-507F3B0178E3}" type="datetimeFigureOut">
              <a:rPr lang="en-US" smtClean="0"/>
              <a:pPr/>
              <a:t>6/3/16</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7E63A33-8271-4DD0-9C48-789913D7C115}" type="slidenum">
              <a:rPr lang="en-US" smtClean="0"/>
              <a:pPr/>
              <a:t>‹Nr.›</a:t>
            </a:fld>
            <a:endParaRPr lang="en-US" dirty="0"/>
          </a:p>
        </p:txBody>
      </p:sp>
      <p:sp>
        <p:nvSpPr>
          <p:cNvPr id="8" name="Conector rec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Marcador de contenido 9"/>
          <p:cNvSpPr>
            <a:spLocks noGrp="1"/>
          </p:cNvSpPr>
          <p:nvPr>
            <p:ph sz="half" idx="1"/>
          </p:nvPr>
        </p:nvSpPr>
        <p:spPr>
          <a:xfrm>
            <a:off x="301752" y="1371600"/>
            <a:ext cx="4038600" cy="4681728"/>
          </a:xfrm>
        </p:spPr>
        <p:txBody>
          <a:bodyPr/>
          <a:lstStyle>
            <a:lvl1pPr>
              <a:defRPr sz="2500"/>
            </a:lvl1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12" name="Marcador de contenido 11"/>
          <p:cNvSpPr>
            <a:spLocks noGrp="1"/>
          </p:cNvSpPr>
          <p:nvPr>
            <p:ph sz="half" idx="2"/>
          </p:nvPr>
        </p:nvSpPr>
        <p:spPr>
          <a:xfrm>
            <a:off x="4800600" y="1371600"/>
            <a:ext cx="4038600" cy="4681728"/>
          </a:xfrm>
        </p:spPr>
        <p:txBody>
          <a:bodyPr/>
          <a:lstStyle>
            <a:lvl1pPr>
              <a:defRPr sz="2500"/>
            </a:lvl1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Conector rec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á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á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á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á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á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arcador de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_tradnl" smtClean="0"/>
              <a:t>Haga clic para modificar el estilo de texto del patrón</a:t>
            </a:r>
          </a:p>
        </p:txBody>
      </p:sp>
      <p:sp>
        <p:nvSpPr>
          <p:cNvPr id="4" name="Marcador de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_tradnl" smtClean="0"/>
              <a:t>Haga clic para modificar el estilo de texto del patrón</a:t>
            </a:r>
          </a:p>
        </p:txBody>
      </p:sp>
      <p:sp>
        <p:nvSpPr>
          <p:cNvPr id="7" name="Marcador de fecha 6"/>
          <p:cNvSpPr>
            <a:spLocks noGrp="1"/>
          </p:cNvSpPr>
          <p:nvPr>
            <p:ph type="dt" sz="half" idx="10"/>
          </p:nvPr>
        </p:nvSpPr>
        <p:spPr/>
        <p:txBody>
          <a:bodyPr/>
          <a:lstStyle/>
          <a:p>
            <a:fld id="{28E80666-FB37-4B36-9149-507F3B0178E3}" type="datetimeFigureOut">
              <a:rPr lang="en-US" smtClean="0"/>
              <a:pPr/>
              <a:t>6/3/16</a:t>
            </a:fld>
            <a:endParaRPr lang="en-US" dirty="0"/>
          </a:p>
        </p:txBody>
      </p:sp>
      <p:sp>
        <p:nvSpPr>
          <p:cNvPr id="8" name="Marcador de pie de página 7"/>
          <p:cNvSpPr>
            <a:spLocks noGrp="1"/>
          </p:cNvSpPr>
          <p:nvPr>
            <p:ph type="ftr" sz="quarter" idx="11"/>
          </p:nvPr>
        </p:nvSpPr>
        <p:spPr>
          <a:xfrm>
            <a:off x="304800" y="6409944"/>
            <a:ext cx="3581400" cy="365760"/>
          </a:xfrm>
        </p:spPr>
        <p:txBody>
          <a:bodyPr/>
          <a:lstStyle/>
          <a:p>
            <a:endParaRPr lang="en-US" dirty="0"/>
          </a:p>
        </p:txBody>
      </p:sp>
      <p:sp>
        <p:nvSpPr>
          <p:cNvPr id="15" name="Conector rec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Marcador de contenido 23"/>
          <p:cNvSpPr>
            <a:spLocks noGrp="1"/>
          </p:cNvSpPr>
          <p:nvPr>
            <p:ph sz="quarter" idx="2"/>
          </p:nvPr>
        </p:nvSpPr>
        <p:spPr>
          <a:xfrm>
            <a:off x="301752" y="2471383"/>
            <a:ext cx="4041648" cy="3818404"/>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26" name="Marcador de contenido 25"/>
          <p:cNvSpPr>
            <a:spLocks noGrp="1"/>
          </p:cNvSpPr>
          <p:nvPr>
            <p:ph sz="quarter" idx="4"/>
          </p:nvPr>
        </p:nvSpPr>
        <p:spPr>
          <a:xfrm>
            <a:off x="4800600" y="2471383"/>
            <a:ext cx="4038600" cy="3822192"/>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Marcador de número de diapositiva 8"/>
          <p:cNvSpPr>
            <a:spLocks noGrp="1"/>
          </p:cNvSpPr>
          <p:nvPr>
            <p:ph type="sldNum" sz="quarter" idx="12"/>
          </p:nvPr>
        </p:nvSpPr>
        <p:spPr>
          <a:xfrm>
            <a:off x="4343400" y="1042416"/>
            <a:ext cx="457200" cy="441325"/>
          </a:xfrm>
        </p:spPr>
        <p:txBody>
          <a:bodyPr/>
          <a:lstStyle>
            <a:lvl1pPr algn="ctr">
              <a:defRPr/>
            </a:lvl1pPr>
          </a:lstStyle>
          <a:p>
            <a:fld id="{D7E63A33-8271-4DD0-9C48-789913D7C115}" type="slidenum">
              <a:rPr lang="en-US" smtClean="0"/>
              <a:pPr/>
              <a:t>‹Nr.›</a:t>
            </a:fld>
            <a:endParaRPr lang="en-US" dirty="0"/>
          </a:p>
        </p:txBody>
      </p:sp>
      <p:sp>
        <p:nvSpPr>
          <p:cNvPr id="23" name="Título 22"/>
          <p:cNvSpPr>
            <a:spLocks noGrp="1"/>
          </p:cNvSpPr>
          <p:nvPr>
            <p:ph type="title"/>
          </p:nvPr>
        </p:nvSpPr>
        <p:spPr/>
        <p:txBody>
          <a:bodyPr rtlCol="0" anchor="b" anchorCtr="0"/>
          <a:lstStyle/>
          <a:p>
            <a:r>
              <a:rPr kumimoji="0" lang="es-ES_tradnl" smtClean="0"/>
              <a:t>Clic para editar título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3" name="Marcador de fecha 2"/>
          <p:cNvSpPr>
            <a:spLocks noGrp="1"/>
          </p:cNvSpPr>
          <p:nvPr>
            <p:ph type="dt" sz="half" idx="10"/>
          </p:nvPr>
        </p:nvSpPr>
        <p:spPr/>
        <p:txBody>
          <a:bodyPr/>
          <a:lstStyle/>
          <a:p>
            <a:fld id="{28E80666-FB37-4B36-9149-507F3B0178E3}" type="datetimeFigureOut">
              <a:rPr lang="en-US" smtClean="0"/>
              <a:pPr/>
              <a:t>6/3/16</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a:xfrm>
            <a:off x="4343400" y="1036020"/>
            <a:ext cx="457200" cy="441325"/>
          </a:xfrm>
        </p:spPr>
        <p:txBody>
          <a:bodyPr/>
          <a:lstStyle/>
          <a:p>
            <a:fld id="{D7E63A33-8271-4DD0-9C48-789913D7C115}"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Rectá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á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á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á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á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Marcador de fecha 1"/>
          <p:cNvSpPr>
            <a:spLocks noGrp="1"/>
          </p:cNvSpPr>
          <p:nvPr>
            <p:ph type="dt" sz="half" idx="10"/>
          </p:nvPr>
        </p:nvSpPr>
        <p:spPr/>
        <p:txBody>
          <a:bodyPr/>
          <a:lstStyle/>
          <a:p>
            <a:fld id="{28E80666-FB37-4B36-9149-507F3B0178E3}" type="datetimeFigureOut">
              <a:rPr lang="en-US" smtClean="0"/>
              <a:pPr/>
              <a:t>6/3/16</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7E63A33-8271-4DD0-9C48-789913D7C115}"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Rectá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á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á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á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_tradnl" smtClean="0"/>
              <a:t>Clic para editar título</a:t>
            </a:r>
            <a:endParaRPr kumimoji="0" lang="en-US"/>
          </a:p>
        </p:txBody>
      </p:sp>
      <p:sp>
        <p:nvSpPr>
          <p:cNvPr id="3" name="Marcador de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_tradnl" smtClean="0"/>
              <a:t>Haga clic para modificar el estilo de texto del patrón</a:t>
            </a:r>
          </a:p>
        </p:txBody>
      </p:sp>
      <p:sp>
        <p:nvSpPr>
          <p:cNvPr id="8" name="Rectá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c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Marcador de contenido 19"/>
          <p:cNvSpPr>
            <a:spLocks noGrp="1"/>
          </p:cNvSpPr>
          <p:nvPr>
            <p:ph sz="quarter" idx="1"/>
          </p:nvPr>
        </p:nvSpPr>
        <p:spPr>
          <a:xfrm>
            <a:off x="3124200" y="685800"/>
            <a:ext cx="5638800" cy="5410200"/>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Marcador de número de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7E63A33-8271-4DD0-9C48-789913D7C115}" type="slidenum">
              <a:rPr lang="en-US" smtClean="0"/>
              <a:pPr/>
              <a:t>‹Nr.›</a:t>
            </a:fld>
            <a:endParaRPr lang="en-US" dirty="0"/>
          </a:p>
        </p:txBody>
      </p:sp>
      <p:sp>
        <p:nvSpPr>
          <p:cNvPr id="21" name="Rectá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Marcador de fecha 4"/>
          <p:cNvSpPr>
            <a:spLocks noGrp="1"/>
          </p:cNvSpPr>
          <p:nvPr>
            <p:ph type="dt" sz="half" idx="10"/>
          </p:nvPr>
        </p:nvSpPr>
        <p:spPr/>
        <p:txBody>
          <a:bodyPr/>
          <a:lstStyle/>
          <a:p>
            <a:fld id="{28E80666-FB37-4B36-9149-507F3B0178E3}" type="datetimeFigureOut">
              <a:rPr lang="en-US" smtClean="0"/>
              <a:pPr/>
              <a:t>6/3/16</a:t>
            </a:fld>
            <a:endParaRPr lang="en-US" dirty="0"/>
          </a:p>
        </p:txBody>
      </p:sp>
      <p:sp>
        <p:nvSpPr>
          <p:cNvPr id="6" name="Marcador de pie de página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Conector rec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á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á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á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á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á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Marcador de número de diapositiva 6"/>
          <p:cNvSpPr>
            <a:spLocks noGrp="1"/>
          </p:cNvSpPr>
          <p:nvPr>
            <p:ph type="sldNum" sz="quarter" idx="12"/>
          </p:nvPr>
        </p:nvSpPr>
        <p:spPr>
          <a:xfrm>
            <a:off x="1371600" y="312738"/>
            <a:ext cx="457200" cy="441325"/>
          </a:xfrm>
        </p:spPr>
        <p:txBody>
          <a:bodyPr/>
          <a:lstStyle/>
          <a:p>
            <a:fld id="{D7E63A33-8271-4DD0-9C48-789913D7C115}" type="slidenum">
              <a:rPr lang="en-US" smtClean="0"/>
              <a:pPr/>
              <a:t>‹Nr.›</a:t>
            </a:fld>
            <a:endParaRPr lang="en-US" dirty="0"/>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_tradnl" smtClean="0"/>
              <a:t>Clic para editar título</a:t>
            </a:r>
            <a:endParaRPr kumimoji="0" lang="en-US"/>
          </a:p>
        </p:txBody>
      </p:sp>
      <p:sp>
        <p:nvSpPr>
          <p:cNvPr id="3" name="Marcador de posición de imagen 2"/>
          <p:cNvSpPr>
            <a:spLocks noGrp="1"/>
          </p:cNvSpPr>
          <p:nvPr>
            <p:ph type="pic" idx="1"/>
          </p:nvPr>
        </p:nvSpPr>
        <p:spPr>
          <a:xfrm>
            <a:off x="3000375" y="609600"/>
            <a:ext cx="5867400" cy="4267200"/>
          </a:xfrm>
        </p:spPr>
        <p:txBody>
          <a:bodyPr/>
          <a:lstStyle>
            <a:lvl1pPr marL="0" indent="0">
              <a:buNone/>
              <a:defRPr sz="3200"/>
            </a:lvl1pPr>
          </a:lstStyle>
          <a:p>
            <a:r>
              <a:rPr kumimoji="0" lang="es-ES_tradnl" smtClean="0"/>
              <a:t>Arrastre la imagen al marcador de posición o haga clic en el icono para agregar</a:t>
            </a:r>
            <a:endParaRPr kumimoji="0" lang="en-US" dirty="0"/>
          </a:p>
        </p:txBody>
      </p:sp>
      <p:sp>
        <p:nvSpPr>
          <p:cNvPr id="4" name="Marcador de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_tradnl" smtClean="0"/>
              <a:t>Haga clic para modificar el estilo de texto del patrón</a:t>
            </a:r>
          </a:p>
        </p:txBody>
      </p:sp>
      <p:sp>
        <p:nvSpPr>
          <p:cNvPr id="22" name="Rectá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Marcador de fecha 4"/>
          <p:cNvSpPr>
            <a:spLocks noGrp="1"/>
          </p:cNvSpPr>
          <p:nvPr>
            <p:ph type="dt" sz="half" idx="10"/>
          </p:nvPr>
        </p:nvSpPr>
        <p:spPr>
          <a:xfrm>
            <a:off x="5788152" y="6404984"/>
            <a:ext cx="3044952" cy="365760"/>
          </a:xfrm>
        </p:spPr>
        <p:txBody>
          <a:bodyPr/>
          <a:lstStyle/>
          <a:p>
            <a:fld id="{28E80666-FB37-4B36-9149-507F3B0178E3}" type="datetimeFigureOut">
              <a:rPr lang="en-US" smtClean="0"/>
              <a:pPr/>
              <a:t>6/3/16</a:t>
            </a:fld>
            <a:endParaRPr lang="en-US" dirty="0"/>
          </a:p>
        </p:txBody>
      </p:sp>
      <p:sp>
        <p:nvSpPr>
          <p:cNvPr id="6" name="Marcador de pie de página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á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á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á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Marcador de fech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8E80666-FB37-4B36-9149-507F3B0178E3}" type="datetimeFigureOut">
              <a:rPr lang="en-US" smtClean="0"/>
              <a:pPr/>
              <a:t>6/3/16</a:t>
            </a:fld>
            <a:endParaRPr lang="en-US" dirty="0"/>
          </a:p>
        </p:txBody>
      </p:sp>
      <p:sp>
        <p:nvSpPr>
          <p:cNvPr id="3" name="Marcador de pie de pá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á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c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Marcador de número de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E63A33-8271-4DD0-9C48-789913D7C115}" type="slidenum">
              <a:rPr lang="en-US" smtClean="0"/>
              <a:pPr/>
              <a:t>‹Nr.›</a:t>
            </a:fld>
            <a:endParaRPr lang="en-US" dirty="0"/>
          </a:p>
        </p:txBody>
      </p:sp>
      <p:sp>
        <p:nvSpPr>
          <p:cNvPr id="22" name="Marcador de título 21"/>
          <p:cNvSpPr>
            <a:spLocks noGrp="1"/>
          </p:cNvSpPr>
          <p:nvPr>
            <p:ph type="title"/>
          </p:nvPr>
        </p:nvSpPr>
        <p:spPr>
          <a:xfrm>
            <a:off x="301752" y="228600"/>
            <a:ext cx="8534400" cy="758952"/>
          </a:xfrm>
          <a:prstGeom prst="rect">
            <a:avLst/>
          </a:prstGeom>
        </p:spPr>
        <p:txBody>
          <a:bodyPr vert="horz" anchor="b">
            <a:normAutofit/>
          </a:bodyPr>
          <a:lstStyle/>
          <a:p>
            <a:r>
              <a:rPr kumimoji="0" lang="es-ES_tradnl" smtClean="0"/>
              <a:t>Clic para editar título</a:t>
            </a:r>
            <a:endParaRPr kumimoji="0" lang="en-US"/>
          </a:p>
        </p:txBody>
      </p:sp>
      <p:sp>
        <p:nvSpPr>
          <p:cNvPr id="13" name="Marcador de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7"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diagramData" Target="../diagrams/data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diagramData" Target="../diagrams/data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4" Type="http://schemas.openxmlformats.org/officeDocument/2006/relationships/diagramQuickStyle" Target="../diagrams/quickStyle21.xml"/><Relationship Id="rId5" Type="http://schemas.openxmlformats.org/officeDocument/2006/relationships/diagramColors" Target="../diagrams/colors21.xml"/><Relationship Id="rId6"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diagramData" Target="../diagrams/data2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diagramData" Target="../diagrams/data2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3.xml"/><Relationship Id="rId4" Type="http://schemas.openxmlformats.org/officeDocument/2006/relationships/diagramQuickStyle" Target="../diagrams/quickStyle23.xml"/><Relationship Id="rId5" Type="http://schemas.openxmlformats.org/officeDocument/2006/relationships/diagramColors" Target="../diagrams/colors23.xml"/><Relationship Id="rId6" Type="http://schemas.microsoft.com/office/2007/relationships/diagramDrawing" Target="../diagrams/drawing23.xml"/><Relationship Id="rId7"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diagramData" Target="../diagrams/data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Ax5cNlutAys%23t=118" TargetMode="Externa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9.jpg"/><Relationship Id="rId9"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p:txBody>
          <a:bodyPr>
            <a:normAutofit/>
          </a:bodyPr>
          <a:lstStyle/>
          <a:p>
            <a:pPr algn="l"/>
            <a:r>
              <a:rPr lang="en-US" dirty="0" smtClean="0"/>
              <a:t>Marta </a:t>
            </a:r>
            <a:r>
              <a:rPr lang="en-US" dirty="0" err="1" smtClean="0"/>
              <a:t>Pey</a:t>
            </a:r>
            <a:r>
              <a:rPr lang="en-US" dirty="0" smtClean="0"/>
              <a:t> </a:t>
            </a:r>
            <a:r>
              <a:rPr lang="en-US" dirty="0" err="1" smtClean="0"/>
              <a:t>Pratdesaba</a:t>
            </a:r>
            <a:endParaRPr lang="en-US" dirty="0" smtClean="0"/>
          </a:p>
          <a:p>
            <a:pPr algn="l"/>
            <a:r>
              <a:rPr lang="en-US" sz="1200" dirty="0" smtClean="0"/>
              <a:t>Foreign languages coordinator MVO</a:t>
            </a:r>
          </a:p>
          <a:p>
            <a:pPr algn="l"/>
            <a:r>
              <a:rPr lang="en-US" sz="1200" dirty="0" err="1" smtClean="0"/>
              <a:t>eTwinning</a:t>
            </a:r>
            <a:r>
              <a:rPr lang="en-US" sz="1200" dirty="0" smtClean="0"/>
              <a:t> Ambassador</a:t>
            </a:r>
          </a:p>
          <a:p>
            <a:pPr algn="l"/>
            <a:r>
              <a:rPr lang="en-US" sz="1200" dirty="0" smtClean="0"/>
              <a:t>TEACHER TRAINER</a:t>
            </a:r>
            <a:endParaRPr lang="en-US" sz="1200" dirty="0"/>
          </a:p>
        </p:txBody>
      </p:sp>
      <p:sp>
        <p:nvSpPr>
          <p:cNvPr id="3" name="Título 2"/>
          <p:cNvSpPr>
            <a:spLocks noGrp="1"/>
          </p:cNvSpPr>
          <p:nvPr>
            <p:ph type="ctrTitle"/>
          </p:nvPr>
        </p:nvSpPr>
        <p:spPr/>
        <p:txBody>
          <a:bodyPr>
            <a:normAutofit/>
          </a:bodyPr>
          <a:lstStyle/>
          <a:p>
            <a:pPr marL="182880" indent="0">
              <a:buNone/>
            </a:pPr>
            <a:r>
              <a:rPr lang="ca-ES" sz="4400" dirty="0" smtClean="0"/>
              <a:t>LET’S ETWIN </a:t>
            </a:r>
            <a:r>
              <a:rPr lang="ca-ES" sz="4400" dirty="0" smtClean="0"/>
              <a:t>ER &amp; MVO</a:t>
            </a:r>
            <a:endParaRPr lang="ca-ES" sz="44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933917"/>
            <a:ext cx="714375"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CuadroTexto 6"/>
          <p:cNvSpPr txBox="1"/>
          <p:nvPr/>
        </p:nvSpPr>
        <p:spPr>
          <a:xfrm>
            <a:off x="1988335" y="5923646"/>
            <a:ext cx="4028721" cy="369332"/>
          </a:xfrm>
          <a:prstGeom prst="rect">
            <a:avLst/>
          </a:prstGeom>
          <a:noFill/>
        </p:spPr>
        <p:txBody>
          <a:bodyPr wrap="square" rtlCol="0">
            <a:spAutoFit/>
          </a:bodyPr>
          <a:lstStyle/>
          <a:p>
            <a:r>
              <a:rPr lang="ca-ES" dirty="0" err="1" smtClean="0">
                <a:solidFill>
                  <a:schemeClr val="tx2"/>
                </a:solidFill>
              </a:rPr>
              <a:t>April</a:t>
            </a:r>
            <a:r>
              <a:rPr lang="ca-ES" dirty="0" smtClean="0">
                <a:solidFill>
                  <a:schemeClr val="tx2"/>
                </a:solidFill>
              </a:rPr>
              <a:t> 2016</a:t>
            </a:r>
            <a:endParaRPr lang="ca-ES" dirty="0">
              <a:solidFill>
                <a:schemeClr val="tx2"/>
              </a:solidFill>
            </a:endParaRPr>
          </a:p>
        </p:txBody>
      </p:sp>
      <p:pic>
        <p:nvPicPr>
          <p:cNvPr id="8" name="Imagen 7" descr="Diapositiva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186" y="3573564"/>
            <a:ext cx="3300014" cy="24750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60237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2597887202"/>
              </p:ext>
            </p:extLst>
          </p:nvPr>
        </p:nvGraphicFramePr>
        <p:xfrm>
          <a:off x="461818" y="796635"/>
          <a:ext cx="8347364" cy="5541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5128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96159290"/>
              </p:ext>
            </p:extLst>
          </p:nvPr>
        </p:nvGraphicFramePr>
        <p:xfrm>
          <a:off x="269060" y="322856"/>
          <a:ext cx="8470005" cy="4530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descr="Unknown.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68322" y="4240176"/>
            <a:ext cx="3378200" cy="2400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281811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txBox="1">
            <a:spLocks noChangeArrowheads="1"/>
          </p:cNvSpPr>
          <p:nvPr/>
        </p:nvSpPr>
        <p:spPr bwMode="auto">
          <a:xfrm>
            <a:off x="457200" y="228600"/>
            <a:ext cx="8305800" cy="700088"/>
          </a:xfrm>
          <a:prstGeom prst="rect">
            <a:avLst/>
          </a:prstGeom>
          <a:solidFill>
            <a:srgbClr val="0177C1">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36000" rIns="72000" bIns="1080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BE" sz="3600" dirty="0" smtClean="0">
                <a:solidFill>
                  <a:schemeClr val="bg1"/>
                </a:solidFill>
                <a:cs typeface="Arial" charset="0"/>
              </a:rPr>
              <a:t>Youth culture</a:t>
            </a:r>
            <a:endParaRPr lang="en-US" sz="3600" dirty="0">
              <a:solidFill>
                <a:schemeClr val="bg1"/>
              </a:solidFill>
              <a:cs typeface="Arial" charset="0"/>
            </a:endParaRPr>
          </a:p>
        </p:txBody>
      </p:sp>
      <p:sp>
        <p:nvSpPr>
          <p:cNvPr id="5" name="TextBox 4"/>
          <p:cNvSpPr txBox="1">
            <a:spLocks noChangeArrowheads="1"/>
          </p:cNvSpPr>
          <p:nvPr/>
        </p:nvSpPr>
        <p:spPr bwMode="auto">
          <a:xfrm>
            <a:off x="762000" y="1600200"/>
            <a:ext cx="1877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smtClean="0">
                <a:solidFill>
                  <a:srgbClr val="0000FF"/>
                </a:solidFill>
              </a:rPr>
              <a:t>Consumers</a:t>
            </a:r>
            <a:endParaRPr lang="en-US" b="1" dirty="0">
              <a:solidFill>
                <a:srgbClr val="0000FF"/>
              </a:solidFill>
            </a:endParaRPr>
          </a:p>
        </p:txBody>
      </p:sp>
      <p:sp>
        <p:nvSpPr>
          <p:cNvPr id="6" name="TextBox 5"/>
          <p:cNvSpPr txBox="1">
            <a:spLocks noChangeArrowheads="1"/>
          </p:cNvSpPr>
          <p:nvPr/>
        </p:nvSpPr>
        <p:spPr bwMode="auto">
          <a:xfrm>
            <a:off x="6781800" y="1600200"/>
            <a:ext cx="1450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smtClean="0">
                <a:solidFill>
                  <a:srgbClr val="0000FF"/>
                </a:solidFill>
              </a:rPr>
              <a:t>Creators</a:t>
            </a:r>
            <a:endParaRPr lang="en-US" b="1" dirty="0">
              <a:solidFill>
                <a:srgbClr val="0000FF"/>
              </a:solidFill>
            </a:endParaRPr>
          </a:p>
        </p:txBody>
      </p:sp>
      <p:sp>
        <p:nvSpPr>
          <p:cNvPr id="7" name="TextBox 6"/>
          <p:cNvSpPr txBox="1">
            <a:spLocks noChangeArrowheads="1"/>
          </p:cNvSpPr>
          <p:nvPr/>
        </p:nvSpPr>
        <p:spPr bwMode="auto">
          <a:xfrm>
            <a:off x="3657600" y="1600200"/>
            <a:ext cx="2185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smtClean="0">
                <a:solidFill>
                  <a:srgbClr val="0000FF"/>
                </a:solidFill>
              </a:rPr>
              <a:t>Collaborators</a:t>
            </a:r>
            <a:endParaRPr lang="en-US" b="1" dirty="0">
              <a:solidFill>
                <a:srgbClr val="0000FF"/>
              </a:solidFill>
            </a:endParaRPr>
          </a:p>
        </p:txBody>
      </p:sp>
      <p:sp>
        <p:nvSpPr>
          <p:cNvPr id="8" name="TextBox 7"/>
          <p:cNvSpPr txBox="1">
            <a:spLocks noChangeArrowheads="1"/>
          </p:cNvSpPr>
          <p:nvPr/>
        </p:nvSpPr>
        <p:spPr bwMode="auto">
          <a:xfrm>
            <a:off x="3352800" y="2286000"/>
            <a:ext cx="3249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smtClean="0">
                <a:solidFill>
                  <a:srgbClr val="0000FF"/>
                </a:solidFill>
              </a:rPr>
              <a:t>Leaders of tomorrow</a:t>
            </a:r>
            <a:endParaRPr lang="en-US" b="1" dirty="0">
              <a:solidFill>
                <a:srgbClr val="0000FF"/>
              </a:solidFill>
            </a:endParaRPr>
          </a:p>
        </p:txBody>
      </p:sp>
      <p:sp>
        <p:nvSpPr>
          <p:cNvPr id="9" name="TextBox 8"/>
          <p:cNvSpPr txBox="1">
            <a:spLocks noChangeArrowheads="1"/>
          </p:cNvSpPr>
          <p:nvPr/>
        </p:nvSpPr>
        <p:spPr bwMode="auto">
          <a:xfrm>
            <a:off x="614198" y="6173503"/>
            <a:ext cx="7618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smtClean="0">
                <a:solidFill>
                  <a:srgbClr val="0000FF"/>
                </a:solidFill>
              </a:rPr>
              <a:t>What capabilities do they need as learners?</a:t>
            </a:r>
            <a:endParaRPr lang="en-US" b="1" dirty="0">
              <a:solidFill>
                <a:srgbClr val="0000FF"/>
              </a:solidFill>
            </a:endParaRPr>
          </a:p>
        </p:txBody>
      </p:sp>
      <p:pic>
        <p:nvPicPr>
          <p:cNvPr id="3" name="Marcador de contenido 2" descr="images.jpeg"/>
          <p:cNvPicPr>
            <a:picLocks noGrp="1" noChangeAspect="1"/>
          </p:cNvPicPr>
          <p:nvPr>
            <p:ph sz="quarter" idx="1"/>
          </p:nvPr>
        </p:nvPicPr>
        <p:blipFill>
          <a:blip r:embed="rId3">
            <a:extLst>
              <a:ext uri="{28A0092B-C50C-407E-A947-70E740481C1C}">
                <a14:useLocalDpi xmlns:a14="http://schemas.microsoft.com/office/drawing/2010/main" val="0"/>
              </a:ext>
            </a:extLst>
          </a:blip>
          <a:srcRect t="12846" b="12846"/>
          <a:stretch>
            <a:fillRect/>
          </a:stretch>
        </p:blipFill>
        <p:spPr>
          <a:xfrm>
            <a:off x="1709214" y="2876073"/>
            <a:ext cx="5949395" cy="3198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48822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accel="50000" de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accel="50000" decel="5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9600" y="228600"/>
            <a:ext cx="8305800" cy="700088"/>
          </a:xfrm>
          <a:prstGeom prst="rect">
            <a:avLst/>
          </a:prstGeom>
          <a:solidFill>
            <a:srgbClr val="0177C1">
              <a:alpha val="72156"/>
            </a:srgbClr>
          </a:solidFill>
          <a:ln w="9525">
            <a:noFill/>
            <a:miter lim="800000"/>
            <a:headEnd/>
            <a:tailEnd/>
          </a:ln>
        </p:spPr>
        <p:txBody>
          <a:bodyPr lIns="72000" tIns="36000" rIns="72000" bIns="108000">
            <a:spAutoFit/>
          </a:bodyPr>
          <a:lstStyle/>
          <a:p>
            <a:pPr>
              <a:defRPr/>
            </a:pPr>
            <a:r>
              <a:rPr lang="en-US" sz="3600" kern="0" dirty="0" smtClean="0">
                <a:solidFill>
                  <a:schemeClr val="bg1"/>
                </a:solidFill>
                <a:latin typeface="+mj-lt"/>
                <a:ea typeface="Arial" charset="0"/>
                <a:cs typeface="Arial" charset="0"/>
              </a:rPr>
              <a:t>Learners: key capabilities</a:t>
            </a:r>
            <a:endParaRPr lang="en-US" sz="3600" kern="0" dirty="0">
              <a:solidFill>
                <a:schemeClr val="bg1"/>
              </a:solidFill>
              <a:latin typeface="+mj-lt"/>
              <a:ea typeface="Arial" charset="0"/>
              <a:cs typeface="Arial" charset="0"/>
            </a:endParaRPr>
          </a:p>
        </p:txBody>
      </p:sp>
      <p:sp>
        <p:nvSpPr>
          <p:cNvPr id="36870" name="Rounded Rectangle 8"/>
          <p:cNvSpPr>
            <a:spLocks noChangeArrowheads="1"/>
          </p:cNvSpPr>
          <p:nvPr/>
        </p:nvSpPr>
        <p:spPr bwMode="auto">
          <a:xfrm>
            <a:off x="530087" y="4508500"/>
            <a:ext cx="4030870" cy="914400"/>
          </a:xfrm>
          <a:prstGeom prst="roundRect">
            <a:avLst>
              <a:gd name="adj" fmla="val 16667"/>
            </a:avLst>
          </a:prstGeom>
          <a:solidFill>
            <a:schemeClr val="accent1"/>
          </a:solidFill>
          <a:ln w="9525">
            <a:solidFill>
              <a:schemeClr val="tx1"/>
            </a:solidFill>
            <a:round/>
            <a:headEnd/>
            <a:tailEnd/>
          </a:ln>
        </p:spPr>
        <p:txBody>
          <a:bodyPr/>
          <a:lstStyle/>
          <a:p>
            <a:r>
              <a:rPr lang="en-US" dirty="0" smtClean="0">
                <a:solidFill>
                  <a:srgbClr val="D9D9D9"/>
                </a:solidFill>
                <a:latin typeface="Arial"/>
                <a:cs typeface="Arial"/>
              </a:rPr>
              <a:t>Creativity</a:t>
            </a:r>
            <a:endParaRPr lang="en-US" dirty="0">
              <a:solidFill>
                <a:srgbClr val="D9D9D9"/>
              </a:solidFill>
              <a:latin typeface="Arial"/>
              <a:cs typeface="Arial"/>
            </a:endParaRPr>
          </a:p>
        </p:txBody>
      </p:sp>
      <p:sp>
        <p:nvSpPr>
          <p:cNvPr id="36871" name="Rounded Rectangle 9"/>
          <p:cNvSpPr>
            <a:spLocks noChangeArrowheads="1"/>
          </p:cNvSpPr>
          <p:nvPr/>
        </p:nvSpPr>
        <p:spPr bwMode="auto">
          <a:xfrm>
            <a:off x="530087" y="3500438"/>
            <a:ext cx="4030870" cy="914400"/>
          </a:xfrm>
          <a:prstGeom prst="roundRect">
            <a:avLst>
              <a:gd name="adj" fmla="val 16667"/>
            </a:avLst>
          </a:prstGeom>
          <a:solidFill>
            <a:schemeClr val="accent1"/>
          </a:solidFill>
          <a:ln w="9525">
            <a:solidFill>
              <a:schemeClr val="tx1"/>
            </a:solidFill>
            <a:round/>
            <a:headEnd/>
            <a:tailEnd/>
          </a:ln>
        </p:spPr>
        <p:txBody>
          <a:bodyPr/>
          <a:lstStyle/>
          <a:p>
            <a:r>
              <a:rPr lang="en-US" dirty="0" smtClean="0">
                <a:solidFill>
                  <a:srgbClr val="D9D9D9"/>
                </a:solidFill>
              </a:rPr>
              <a:t>Collaboration, community, work</a:t>
            </a:r>
            <a:endParaRPr lang="en-US" dirty="0">
              <a:solidFill>
                <a:srgbClr val="D9D9D9"/>
              </a:solidFill>
            </a:endParaRPr>
          </a:p>
        </p:txBody>
      </p:sp>
      <p:sp>
        <p:nvSpPr>
          <p:cNvPr id="36872" name="Rounded Rectangle 10"/>
          <p:cNvSpPr>
            <a:spLocks noChangeArrowheads="1"/>
          </p:cNvSpPr>
          <p:nvPr/>
        </p:nvSpPr>
        <p:spPr bwMode="auto">
          <a:xfrm>
            <a:off x="3170998" y="1199838"/>
            <a:ext cx="3918916" cy="822325"/>
          </a:xfrm>
          <a:prstGeom prst="roundRect">
            <a:avLst>
              <a:gd name="adj" fmla="val 16667"/>
            </a:avLst>
          </a:prstGeom>
          <a:solidFill>
            <a:schemeClr val="accent1"/>
          </a:solidFill>
          <a:ln w="9525">
            <a:solidFill>
              <a:schemeClr val="tx1"/>
            </a:solidFill>
            <a:round/>
            <a:headEnd/>
            <a:tailEnd/>
          </a:ln>
        </p:spPr>
        <p:txBody>
          <a:bodyPr/>
          <a:lstStyle/>
          <a:p>
            <a:r>
              <a:rPr lang="en-US" dirty="0" smtClean="0">
                <a:solidFill>
                  <a:srgbClr val="D9D9D9"/>
                </a:solidFill>
              </a:rPr>
              <a:t>Conformity</a:t>
            </a:r>
            <a:r>
              <a:rPr lang="en-US" dirty="0" smtClean="0">
                <a:solidFill>
                  <a:srgbClr val="D9D9D9"/>
                </a:solidFill>
              </a:rPr>
              <a:t>, compliance</a:t>
            </a:r>
            <a:endParaRPr lang="en-US" dirty="0">
              <a:solidFill>
                <a:srgbClr val="D9D9D9"/>
              </a:solidFill>
            </a:endParaRPr>
          </a:p>
        </p:txBody>
      </p:sp>
      <p:sp>
        <p:nvSpPr>
          <p:cNvPr id="36873" name="Rounded Rectangle 11"/>
          <p:cNvSpPr>
            <a:spLocks noChangeArrowheads="1"/>
          </p:cNvSpPr>
          <p:nvPr/>
        </p:nvSpPr>
        <p:spPr bwMode="auto">
          <a:xfrm>
            <a:off x="609599" y="5516563"/>
            <a:ext cx="3951357" cy="914400"/>
          </a:xfrm>
          <a:prstGeom prst="roundRect">
            <a:avLst>
              <a:gd name="adj" fmla="val 16667"/>
            </a:avLst>
          </a:prstGeom>
          <a:solidFill>
            <a:schemeClr val="accent1"/>
          </a:solidFill>
          <a:ln w="9525">
            <a:solidFill>
              <a:schemeClr val="tx1"/>
            </a:solidFill>
            <a:round/>
            <a:headEnd/>
            <a:tailEnd/>
          </a:ln>
        </p:spPr>
        <p:txBody>
          <a:bodyPr/>
          <a:lstStyle/>
          <a:p>
            <a:r>
              <a:rPr lang="en-US" dirty="0" smtClean="0">
                <a:solidFill>
                  <a:schemeClr val="bg1">
                    <a:lumMod val="85000"/>
                  </a:schemeClr>
                </a:solidFill>
              </a:rPr>
              <a:t>Interaction, noise, teacher-helper</a:t>
            </a:r>
            <a:endParaRPr lang="en-US" dirty="0">
              <a:solidFill>
                <a:schemeClr val="bg1">
                  <a:lumMod val="85000"/>
                </a:schemeClr>
              </a:solidFill>
            </a:endParaRPr>
          </a:p>
        </p:txBody>
      </p:sp>
      <p:sp>
        <p:nvSpPr>
          <p:cNvPr id="11" name="Rounded Rectangle 10"/>
          <p:cNvSpPr>
            <a:spLocks noChangeArrowheads="1"/>
          </p:cNvSpPr>
          <p:nvPr/>
        </p:nvSpPr>
        <p:spPr bwMode="auto">
          <a:xfrm>
            <a:off x="3170999" y="2060575"/>
            <a:ext cx="3918915" cy="822325"/>
          </a:xfrm>
          <a:prstGeom prst="roundRect">
            <a:avLst>
              <a:gd name="adj" fmla="val 16667"/>
            </a:avLst>
          </a:prstGeom>
          <a:solidFill>
            <a:schemeClr val="accent1"/>
          </a:solidFill>
          <a:ln w="9525">
            <a:solidFill>
              <a:schemeClr val="tx1"/>
            </a:solidFill>
            <a:round/>
            <a:headEnd/>
            <a:tailEnd/>
          </a:ln>
        </p:spPr>
        <p:txBody>
          <a:bodyPr/>
          <a:lstStyle/>
          <a:p>
            <a:r>
              <a:rPr lang="en-US" dirty="0" smtClean="0">
                <a:solidFill>
                  <a:srgbClr val="D9D9D9"/>
                </a:solidFill>
              </a:rPr>
              <a:t>Working alone, silence, teacher rules</a:t>
            </a:r>
            <a:endParaRPr lang="en-US" dirty="0">
              <a:solidFill>
                <a:srgbClr val="D9D9D9"/>
              </a:solidFill>
            </a:endParaRPr>
          </a:p>
        </p:txBody>
      </p:sp>
      <p:sp>
        <p:nvSpPr>
          <p:cNvPr id="7" name="CuadroTexto 6"/>
          <p:cNvSpPr txBox="1"/>
          <p:nvPr/>
        </p:nvSpPr>
        <p:spPr>
          <a:xfrm>
            <a:off x="1570383" y="1072082"/>
            <a:ext cx="2352261" cy="369332"/>
          </a:xfrm>
          <a:prstGeom prst="rect">
            <a:avLst/>
          </a:prstGeom>
          <a:noFill/>
        </p:spPr>
        <p:txBody>
          <a:bodyPr wrap="square" rtlCol="0">
            <a:spAutoFit/>
          </a:bodyPr>
          <a:lstStyle/>
          <a:p>
            <a:r>
              <a:rPr lang="ca-ES" b="1" dirty="0" smtClean="0">
                <a:solidFill>
                  <a:srgbClr val="2C9C89"/>
                </a:solidFill>
              </a:rPr>
              <a:t>s. XX</a:t>
            </a:r>
            <a:endParaRPr lang="ca-ES" b="1" dirty="0">
              <a:solidFill>
                <a:srgbClr val="2C9C89"/>
              </a:solidFill>
            </a:endParaRPr>
          </a:p>
        </p:txBody>
      </p:sp>
      <p:sp>
        <p:nvSpPr>
          <p:cNvPr id="8" name="CuadroTexto 7"/>
          <p:cNvSpPr txBox="1"/>
          <p:nvPr/>
        </p:nvSpPr>
        <p:spPr>
          <a:xfrm>
            <a:off x="6460435" y="3500438"/>
            <a:ext cx="1744869" cy="369332"/>
          </a:xfrm>
          <a:prstGeom prst="rect">
            <a:avLst/>
          </a:prstGeom>
          <a:noFill/>
        </p:spPr>
        <p:txBody>
          <a:bodyPr wrap="square" rtlCol="0">
            <a:spAutoFit/>
          </a:bodyPr>
          <a:lstStyle/>
          <a:p>
            <a:r>
              <a:rPr lang="ca-ES" b="1" dirty="0" smtClean="0">
                <a:solidFill>
                  <a:srgbClr val="2C9C89"/>
                </a:solidFill>
              </a:rPr>
              <a:t>s. XXI</a:t>
            </a:r>
            <a:endParaRPr lang="ca-ES" b="1" dirty="0">
              <a:solidFill>
                <a:srgbClr val="2C9C89"/>
              </a:solidFill>
            </a:endParaRPr>
          </a:p>
        </p:txBody>
      </p:sp>
      <p:pic>
        <p:nvPicPr>
          <p:cNvPr id="9" name="Imagen 8" descr="imag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157" y="1413565"/>
            <a:ext cx="1625600" cy="2032000"/>
          </a:xfrm>
          <a:prstGeom prst="rect">
            <a:avLst/>
          </a:prstGeom>
        </p:spPr>
      </p:pic>
      <p:sp>
        <p:nvSpPr>
          <p:cNvPr id="12" name="CuadroTexto 11"/>
          <p:cNvSpPr txBox="1"/>
          <p:nvPr/>
        </p:nvSpPr>
        <p:spPr>
          <a:xfrm>
            <a:off x="3677478" y="3158435"/>
            <a:ext cx="1126435" cy="369332"/>
          </a:xfrm>
          <a:prstGeom prst="rect">
            <a:avLst/>
          </a:prstGeom>
          <a:noFill/>
        </p:spPr>
        <p:txBody>
          <a:bodyPr wrap="square" rtlCol="0">
            <a:spAutoFit/>
          </a:bodyPr>
          <a:lstStyle/>
          <a:p>
            <a:r>
              <a:rPr lang="ca-ES" dirty="0" smtClean="0"/>
              <a:t>Vs.</a:t>
            </a:r>
            <a:endParaRPr lang="ca-ES" dirty="0"/>
          </a:p>
        </p:txBody>
      </p:sp>
      <p:pic>
        <p:nvPicPr>
          <p:cNvPr id="13" name="Imagen 12" descr="images-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0715" y="3810828"/>
            <a:ext cx="2933700" cy="2781300"/>
          </a:xfrm>
          <a:prstGeom prst="rect">
            <a:avLst/>
          </a:prstGeom>
        </p:spPr>
      </p:pic>
    </p:spTree>
    <p:extLst>
      <p:ext uri="{BB962C8B-B14F-4D97-AF65-F5344CB8AC3E}">
        <p14:creationId xmlns:p14="http://schemas.microsoft.com/office/powerpoint/2010/main" val="8455269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6.52536E-6 5.096E-6 L 0.48367 5.096E-6 " pathEditMode="relative" ptsTypes="AA">
                                      <p:cBhvr>
                                        <p:cTn id="6" dur="2000" fill="hold"/>
                                        <p:tgtEl>
                                          <p:spTgt spid="3687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2.00834E-6 -9.11404E-7 L 0.48037 -0.00439 " pathEditMode="relative" rAng="0" ptsTypes="AA">
                                      <p:cBhvr>
                                        <p:cTn id="10" dur="2000" fill="hold"/>
                                        <p:tgtEl>
                                          <p:spTgt spid="11"/>
                                        </p:tgtEl>
                                        <p:attrNameLst>
                                          <p:attrName>ppt_x</p:attrName>
                                          <p:attrName>ppt_y</p:attrName>
                                        </p:attrNameLst>
                                      </p:cBhvr>
                                      <p:rCtr x="24010" y="-231"/>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3.33333E-6 3.33333E-6 L -0.4875 3.33333E-6 " pathEditMode="relative" rAng="0" ptsTypes="AA">
                                      <p:cBhvr>
                                        <p:cTn id="14" dur="2000" fill="hold"/>
                                        <p:tgtEl>
                                          <p:spTgt spid="36871"/>
                                        </p:tgtEl>
                                        <p:attrNameLst>
                                          <p:attrName>ppt_x</p:attrName>
                                          <p:attrName>ppt_y</p:attrName>
                                        </p:attrNameLst>
                                      </p:cBhvr>
                                      <p:rCtr x="-24375"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3.33333E-6 -2.22222E-6 L -0.47917 -2.22222E-6 " pathEditMode="relative" rAng="0" ptsTypes="AA">
                                      <p:cBhvr>
                                        <p:cTn id="18" dur="2000" fill="hold"/>
                                        <p:tgtEl>
                                          <p:spTgt spid="36870"/>
                                        </p:tgtEl>
                                        <p:attrNameLst>
                                          <p:attrName>ppt_x</p:attrName>
                                          <p:attrName>ppt_y</p:attrName>
                                        </p:attrNameLst>
                                      </p:cBhvr>
                                      <p:rCtr x="-23958" y="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3.33333E-6 -1.11111E-6 L -0.475 -1.11111E-6 " pathEditMode="relative" ptsTypes="AA">
                                      <p:cBhvr>
                                        <p:cTn id="22" dur="2000" fill="hold"/>
                                        <p:tgtEl>
                                          <p:spTgt spid="3687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36871" grpId="0" animBg="1"/>
      <p:bldP spid="36872" grpId="0" animBg="1"/>
      <p:bldP spid="36873"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ChangeArrowheads="1"/>
          </p:cNvSpPr>
          <p:nvPr/>
        </p:nvSpPr>
        <p:spPr bwMode="auto">
          <a:xfrm>
            <a:off x="5254625" y="2895600"/>
            <a:ext cx="92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0" anchor="ctr">
            <a:spAutoFit/>
          </a:bodyPr>
          <a:lstStyle/>
          <a:p>
            <a:endParaRPr lang="ca-ES"/>
          </a:p>
        </p:txBody>
      </p:sp>
      <p:sp>
        <p:nvSpPr>
          <p:cNvPr id="28674" name="Rectangle 2"/>
          <p:cNvSpPr txBox="1">
            <a:spLocks noChangeArrowheads="1"/>
          </p:cNvSpPr>
          <p:nvPr/>
        </p:nvSpPr>
        <p:spPr bwMode="auto">
          <a:xfrm>
            <a:off x="457200" y="0"/>
            <a:ext cx="8305800" cy="700088"/>
          </a:xfrm>
          <a:prstGeom prst="rect">
            <a:avLst/>
          </a:prstGeom>
          <a:solidFill>
            <a:srgbClr val="0177C1">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36000" rIns="72000" bIns="1080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BE" sz="3600" dirty="0" smtClean="0">
                <a:solidFill>
                  <a:schemeClr val="bg1"/>
                </a:solidFill>
                <a:cs typeface="Arial" charset="0"/>
              </a:rPr>
              <a:t>All in all</a:t>
            </a:r>
            <a:endParaRPr lang="en-US" sz="3600" dirty="0">
              <a:solidFill>
                <a:schemeClr val="bg1"/>
              </a:solidFill>
              <a:cs typeface="Arial" charset="0"/>
            </a:endParaRPr>
          </a:p>
        </p:txBody>
      </p:sp>
      <p:graphicFrame>
        <p:nvGraphicFramePr>
          <p:cNvPr id="8" name="Diagrama 7"/>
          <p:cNvGraphicFramePr/>
          <p:nvPr>
            <p:extLst>
              <p:ext uri="{D42A27DB-BD31-4B8C-83A1-F6EECF244321}">
                <p14:modId xmlns:p14="http://schemas.microsoft.com/office/powerpoint/2010/main" val="4137576394"/>
              </p:ext>
            </p:extLst>
          </p:nvPr>
        </p:nvGraphicFramePr>
        <p:xfrm>
          <a:off x="666248" y="1572005"/>
          <a:ext cx="5850627" cy="4758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descr="Unknown-4.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8328" y="3056834"/>
            <a:ext cx="2154672" cy="3425687"/>
          </a:xfrm>
          <a:prstGeom prst="rect">
            <a:avLst/>
          </a:prstGeom>
          <a:ln>
            <a:noFill/>
          </a:ln>
          <a:effectLst>
            <a:outerShdw blurRad="292100" dist="139700" dir="2700000" algn="tl" rotWithShape="0">
              <a:srgbClr val="333333">
                <a:alpha val="65000"/>
              </a:srgbClr>
            </a:outerShdw>
          </a:effectLst>
        </p:spPr>
      </p:pic>
      <p:pic>
        <p:nvPicPr>
          <p:cNvPr id="4" name="Imagen 3" descr="Unknown-3.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68936" y="689886"/>
            <a:ext cx="2575064" cy="1393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descr="images-3.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4777" y="80309"/>
            <a:ext cx="2592255" cy="2002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32841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ca-ES" dirty="0" smtClean="0">
                <a:solidFill>
                  <a:schemeClr val="accent3"/>
                </a:solidFill>
              </a:rPr>
              <a:t>1.1.2</a:t>
            </a:r>
            <a:r>
              <a:rPr lang="ca-ES" dirty="0" smtClean="0">
                <a:solidFill>
                  <a:schemeClr val="accent3"/>
                </a:solidFill>
              </a:rPr>
              <a:t>.KEY COMPETENCES</a:t>
            </a:r>
            <a:endParaRPr lang="ca-ES" dirty="0">
              <a:solidFill>
                <a:schemeClr val="accent3"/>
              </a:solidFill>
            </a:endParaRPr>
          </a:p>
        </p:txBody>
      </p:sp>
      <p:pic>
        <p:nvPicPr>
          <p:cNvPr id="4" name="Imagen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952" y="2819401"/>
            <a:ext cx="4324720" cy="3298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49855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59312" y="1436666"/>
            <a:ext cx="5098688" cy="646331"/>
          </a:xfrm>
          <a:prstGeom prst="rect">
            <a:avLst/>
          </a:prstGeom>
        </p:spPr>
        <p:txBody>
          <a:bodyPr wrap="square">
            <a:spAutoFit/>
          </a:bodyPr>
          <a:lstStyle/>
          <a:p>
            <a:endParaRPr lang="ca-ES" dirty="0"/>
          </a:p>
          <a:p>
            <a:endParaRPr lang="ca-ES" dirty="0" smtClean="0"/>
          </a:p>
        </p:txBody>
      </p:sp>
      <p:sp>
        <p:nvSpPr>
          <p:cNvPr id="7" name="Título 6"/>
          <p:cNvSpPr>
            <a:spLocks noGrp="1"/>
          </p:cNvSpPr>
          <p:nvPr>
            <p:ph type="title"/>
          </p:nvPr>
        </p:nvSpPr>
        <p:spPr/>
        <p:txBody>
          <a:bodyPr/>
          <a:lstStyle/>
          <a:p>
            <a:r>
              <a:rPr lang="en-CA" dirty="0" smtClean="0"/>
              <a:t>What is a competence?</a:t>
            </a:r>
            <a:endParaRPr lang="en-CA" dirty="0"/>
          </a:p>
        </p:txBody>
      </p:sp>
      <p:graphicFrame>
        <p:nvGraphicFramePr>
          <p:cNvPr id="9" name="Marcador de contenido 8"/>
          <p:cNvGraphicFramePr>
            <a:graphicFrameLocks noGrp="1"/>
          </p:cNvGraphicFramePr>
          <p:nvPr>
            <p:ph sz="quarter" idx="1"/>
            <p:extLst>
              <p:ext uri="{D42A27DB-BD31-4B8C-83A1-F6EECF244321}">
                <p14:modId xmlns:p14="http://schemas.microsoft.com/office/powerpoint/2010/main" val="2150763851"/>
              </p:ext>
            </p:extLst>
          </p:nvPr>
        </p:nvGraphicFramePr>
        <p:xfrm>
          <a:off x="301752" y="1967608"/>
          <a:ext cx="8503920" cy="4131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71078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Content Placeholder 3" descr="8keycompet.graffle"/>
          <p:cNvPicPr>
            <a:picLocks noGrp="1" noChangeAspect="1"/>
          </p:cNvPicPr>
          <p:nvPr>
            <p:ph sz="quarter" idx="1"/>
          </p:nvPr>
        </p:nvPicPr>
        <p:blipFill>
          <a:blip r:embed="rId2">
            <a:extLst>
              <a:ext uri="{28A0092B-C50C-407E-A947-70E740481C1C}">
                <a14:useLocalDpi xmlns:a14="http://schemas.microsoft.com/office/drawing/2010/main" val="0"/>
              </a:ext>
            </a:extLst>
          </a:blip>
          <a:srcRect l="-43200" r="-43200"/>
          <a:stretch>
            <a:fillRect/>
          </a:stretch>
        </p:blipFill>
        <p:spPr>
          <a:xfrm>
            <a:off x="301894" y="1724850"/>
            <a:ext cx="8503920" cy="4572000"/>
          </a:xfrm>
        </p:spPr>
      </p:pic>
      <p:sp>
        <p:nvSpPr>
          <p:cNvPr id="2" name="CuadroTexto 1"/>
          <p:cNvSpPr txBox="1"/>
          <p:nvPr/>
        </p:nvSpPr>
        <p:spPr>
          <a:xfrm>
            <a:off x="405994" y="264508"/>
            <a:ext cx="8536309" cy="1200329"/>
          </a:xfrm>
          <a:prstGeom prst="rect">
            <a:avLst/>
          </a:prstGeom>
          <a:noFill/>
        </p:spPr>
        <p:txBody>
          <a:bodyPr wrap="square" rtlCol="0">
            <a:spAutoFit/>
          </a:bodyPr>
          <a:lstStyle/>
          <a:p>
            <a:r>
              <a:rPr lang="en-GB" sz="3600" b="1" dirty="0" smtClean="0">
                <a:solidFill>
                  <a:schemeClr val="accent6"/>
                </a:solidFill>
              </a:rPr>
              <a:t>European key competences in learning</a:t>
            </a:r>
            <a:endParaRPr lang="en-GB" sz="3600" b="1" dirty="0">
              <a:solidFill>
                <a:schemeClr val="accent6"/>
              </a:solidFill>
            </a:endParaRPr>
          </a:p>
        </p:txBody>
      </p:sp>
    </p:spTree>
    <p:extLst>
      <p:ext uri="{BB962C8B-B14F-4D97-AF65-F5344CB8AC3E}">
        <p14:creationId xmlns:p14="http://schemas.microsoft.com/office/powerpoint/2010/main" val="25632027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PISA</a:t>
            </a:r>
            <a:endParaRPr lang="ca-ES" dirty="0"/>
          </a:p>
        </p:txBody>
      </p:sp>
      <p:graphicFrame>
        <p:nvGraphicFramePr>
          <p:cNvPr id="4" name="Marcador de contenido 3"/>
          <p:cNvGraphicFramePr>
            <a:graphicFrameLocks noGrp="1"/>
          </p:cNvGraphicFramePr>
          <p:nvPr>
            <p:ph sz="quarter" idx="1"/>
            <p:extLst>
              <p:ext uri="{D42A27DB-BD31-4B8C-83A1-F6EECF244321}">
                <p14:modId xmlns:p14="http://schemas.microsoft.com/office/powerpoint/2010/main" val="2435588772"/>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know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3977" y="266537"/>
            <a:ext cx="1881695" cy="2349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098571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PISA</a:t>
            </a:r>
            <a:endParaRPr lang="ca-ES" dirty="0"/>
          </a:p>
        </p:txBody>
      </p:sp>
      <p:graphicFrame>
        <p:nvGraphicFramePr>
          <p:cNvPr id="4" name="Marcador de contenido 3"/>
          <p:cNvGraphicFramePr>
            <a:graphicFrameLocks noGrp="1"/>
          </p:cNvGraphicFramePr>
          <p:nvPr>
            <p:ph sz="quarter" idx="1"/>
            <p:extLst>
              <p:ext uri="{D42A27DB-BD31-4B8C-83A1-F6EECF244321}">
                <p14:modId xmlns:p14="http://schemas.microsoft.com/office/powerpoint/2010/main" val="3246887439"/>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849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SESSION 1: </a:t>
            </a:r>
            <a:r>
              <a:rPr lang="ca-ES" dirty="0" smtClean="0"/>
              <a:t> </a:t>
            </a:r>
            <a:endParaRPr lang="ca-ES" dirty="0"/>
          </a:p>
        </p:txBody>
      </p:sp>
      <p:graphicFrame>
        <p:nvGraphicFramePr>
          <p:cNvPr id="4" name="Marcador de contenido 3"/>
          <p:cNvGraphicFramePr>
            <a:graphicFrameLocks noGrp="1"/>
          </p:cNvGraphicFramePr>
          <p:nvPr>
            <p:ph sz="quarter" idx="1"/>
            <p:extLst>
              <p:ext uri="{D42A27DB-BD31-4B8C-83A1-F6EECF244321}">
                <p14:modId xmlns:p14="http://schemas.microsoft.com/office/powerpoint/2010/main" val="2773732519"/>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034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39512" y="228600"/>
            <a:ext cx="3696639" cy="1041510"/>
          </a:xfrm>
        </p:spPr>
        <p:txBody>
          <a:bodyPr>
            <a:normAutofit fontScale="90000"/>
          </a:bodyPr>
          <a:lstStyle/>
          <a:p>
            <a:r>
              <a:rPr lang="en-US" dirty="0" smtClean="0"/>
              <a:t>New Curriculum in Catalonia</a:t>
            </a:r>
            <a:endParaRPr lang="en-US" dirty="0"/>
          </a:p>
        </p:txBody>
      </p:sp>
      <p:pic>
        <p:nvPicPr>
          <p:cNvPr id="5" name="Imagen 4" descr="Comptences-Generalita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95" y="0"/>
            <a:ext cx="4846211" cy="6858000"/>
          </a:xfrm>
          <a:prstGeom prst="rect">
            <a:avLst/>
          </a:prstGeom>
        </p:spPr>
      </p:pic>
    </p:spTree>
    <p:extLst>
      <p:ext uri="{BB962C8B-B14F-4D97-AF65-F5344CB8AC3E}">
        <p14:creationId xmlns:p14="http://schemas.microsoft.com/office/powerpoint/2010/main" val="42895526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AU" dirty="0" smtClean="0"/>
              <a:t>What is competence learning?</a:t>
            </a:r>
            <a:endParaRPr lang="en-AU" dirty="0"/>
          </a:p>
        </p:txBody>
      </p:sp>
      <p:graphicFrame>
        <p:nvGraphicFramePr>
          <p:cNvPr id="5" name="Diagrama 4"/>
          <p:cNvGraphicFramePr/>
          <p:nvPr>
            <p:extLst>
              <p:ext uri="{D42A27DB-BD31-4B8C-83A1-F6EECF244321}">
                <p14:modId xmlns:p14="http://schemas.microsoft.com/office/powerpoint/2010/main" val="2714109170"/>
              </p:ext>
            </p:extLst>
          </p:nvPr>
        </p:nvGraphicFramePr>
        <p:xfrm>
          <a:off x="749530" y="1757468"/>
          <a:ext cx="7432833" cy="4499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57690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Pedagogies</a:t>
            </a:r>
            <a:endParaRPr lang="ca-ES" dirty="0"/>
          </a:p>
        </p:txBody>
      </p:sp>
      <p:graphicFrame>
        <p:nvGraphicFramePr>
          <p:cNvPr id="4" name="Marcador de contenido 3"/>
          <p:cNvGraphicFramePr>
            <a:graphicFrameLocks noGrp="1"/>
          </p:cNvGraphicFramePr>
          <p:nvPr>
            <p:ph sz="quarter" idx="1"/>
            <p:extLst>
              <p:ext uri="{D42A27DB-BD31-4B8C-83A1-F6EECF244321}">
                <p14:modId xmlns:p14="http://schemas.microsoft.com/office/powerpoint/2010/main" val="3651658240"/>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52039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CA" dirty="0" smtClean="0"/>
              <a:t>The Learning Pyramid</a:t>
            </a:r>
            <a:endParaRPr lang="en-CA" dirty="0"/>
          </a:p>
        </p:txBody>
      </p:sp>
      <p:graphicFrame>
        <p:nvGraphicFramePr>
          <p:cNvPr id="5" name="Marcador de contenido 4"/>
          <p:cNvGraphicFramePr>
            <a:graphicFrameLocks noGrp="1"/>
          </p:cNvGraphicFramePr>
          <p:nvPr>
            <p:ph sz="quarter" idx="1"/>
            <p:extLst>
              <p:ext uri="{D42A27DB-BD31-4B8C-83A1-F6EECF244321}">
                <p14:modId xmlns:p14="http://schemas.microsoft.com/office/powerpoint/2010/main" val="388778132"/>
              </p:ext>
            </p:extLst>
          </p:nvPr>
        </p:nvGraphicFramePr>
        <p:xfrm>
          <a:off x="4497177" y="1516638"/>
          <a:ext cx="4672849"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01.jpg" descr="learning_pyramid_web.jpg"/>
          <p:cNvPicPr/>
          <p:nvPr/>
        </p:nvPicPr>
        <p:blipFill>
          <a:blip r:embed="rId7"/>
          <a:srcRect/>
          <a:stretch>
            <a:fillRect/>
          </a:stretch>
        </p:blipFill>
        <p:spPr>
          <a:xfrm>
            <a:off x="197791" y="2227874"/>
            <a:ext cx="4694970" cy="3768647"/>
          </a:xfrm>
          <a:prstGeom prst="rect">
            <a:avLst/>
          </a:prstGeom>
          <a:ln/>
        </p:spPr>
      </p:pic>
    </p:spTree>
    <p:extLst>
      <p:ext uri="{BB962C8B-B14F-4D97-AF65-F5344CB8AC3E}">
        <p14:creationId xmlns:p14="http://schemas.microsoft.com/office/powerpoint/2010/main" val="1695380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dirty="0" smtClean="0"/>
              <a:t>COMPETENCE IN THE MOTHER TONGUE</a:t>
            </a:r>
            <a:endParaRPr lang="ca-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38482434"/>
              </p:ext>
            </p:extLst>
          </p:nvPr>
        </p:nvGraphicFramePr>
        <p:xfrm>
          <a:off x="301752" y="1540773"/>
          <a:ext cx="8534399" cy="4799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62790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dirty="0" smtClean="0"/>
              <a:t>COMPETENCE IN FOREIGN LANGUAGES</a:t>
            </a:r>
            <a:endParaRPr lang="ca-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9675217"/>
              </p:ext>
            </p:extLst>
          </p:nvPr>
        </p:nvGraphicFramePr>
        <p:xfrm>
          <a:off x="447636" y="1426256"/>
          <a:ext cx="8388515" cy="4924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9994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sz="1600" dirty="0" smtClean="0"/>
              <a:t>MATHEMATICAL COMPETENCE AND BASIC COMPETENCES IN SCIENCE AND TECHNOLOGY</a:t>
            </a:r>
            <a:endParaRPr lang="ca-ES" sz="16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00619942"/>
              </p:ext>
            </p:extLst>
          </p:nvPr>
        </p:nvGraphicFramePr>
        <p:xfrm>
          <a:off x="900113" y="2133600"/>
          <a:ext cx="7345362" cy="393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2208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dirty="0" smtClean="0"/>
              <a:t>DIGITAL COMPETENCE</a:t>
            </a:r>
            <a:endParaRPr lang="ca-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5185452"/>
              </p:ext>
            </p:extLst>
          </p:nvPr>
        </p:nvGraphicFramePr>
        <p:xfrm>
          <a:off x="520508" y="1499130"/>
          <a:ext cx="8315644" cy="4788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36899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LEARNING TO LEARN</a:t>
            </a:r>
            <a:endParaRPr lang="ca-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22630647"/>
              </p:ext>
            </p:extLst>
          </p:nvPr>
        </p:nvGraphicFramePr>
        <p:xfrm>
          <a:off x="317003" y="1561594"/>
          <a:ext cx="8519149" cy="4774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5103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dirty="0" smtClean="0"/>
              <a:t>SOCIAL AND CIVIC COMPETENCES</a:t>
            </a:r>
            <a:endParaRPr lang="ca-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01995257"/>
              </p:ext>
            </p:extLst>
          </p:nvPr>
        </p:nvGraphicFramePr>
        <p:xfrm>
          <a:off x="166562" y="1332559"/>
          <a:ext cx="8848613" cy="5101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13365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p:txBody>
          <a:bodyPr/>
          <a:lstStyle/>
          <a:p>
            <a:endParaRPr lang="ca-ES" dirty="0"/>
          </a:p>
        </p:txBody>
      </p:sp>
      <p:sp>
        <p:nvSpPr>
          <p:cNvPr id="2" name="Título 1"/>
          <p:cNvSpPr>
            <a:spLocks noGrp="1"/>
          </p:cNvSpPr>
          <p:nvPr>
            <p:ph type="ctrTitle"/>
          </p:nvPr>
        </p:nvSpPr>
        <p:spPr/>
        <p:txBody>
          <a:bodyPr/>
          <a:lstStyle/>
          <a:p>
            <a:pPr lvl="1" algn="ctr" rtl="0">
              <a:spcBef>
                <a:spcPct val="0"/>
              </a:spcBef>
            </a:pPr>
            <a:r>
              <a:rPr lang="en-GB" sz="4000" dirty="0" smtClean="0">
                <a:solidFill>
                  <a:schemeClr val="accent3"/>
                </a:solidFill>
              </a:rPr>
              <a:t>1.1</a:t>
            </a:r>
            <a:r>
              <a:rPr lang="en-GB" sz="4000" dirty="0" smtClean="0">
                <a:solidFill>
                  <a:schemeClr val="accent3"/>
                </a:solidFill>
              </a:rPr>
              <a:t>..  </a:t>
            </a:r>
            <a:r>
              <a:rPr lang="en-GB" sz="4000" dirty="0" smtClean="0">
                <a:solidFill>
                  <a:schemeClr val="accent3"/>
                </a:solidFill>
              </a:rPr>
              <a:t>Education in the 21</a:t>
            </a:r>
            <a:r>
              <a:rPr lang="en-GB" sz="4000" baseline="30000" dirty="0" smtClean="0">
                <a:solidFill>
                  <a:schemeClr val="accent3"/>
                </a:solidFill>
              </a:rPr>
              <a:t>st</a:t>
            </a:r>
            <a:r>
              <a:rPr lang="en-GB" sz="4000" dirty="0" smtClean="0">
                <a:solidFill>
                  <a:schemeClr val="accent3"/>
                </a:solidFill>
              </a:rPr>
              <a:t>. C.</a:t>
            </a:r>
            <a:endParaRPr lang="ca-ES" dirty="0"/>
          </a:p>
        </p:txBody>
      </p:sp>
      <p:pic>
        <p:nvPicPr>
          <p:cNvPr id="6" name="Imagen 5"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943" y="2819401"/>
            <a:ext cx="4631733" cy="28765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15450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ca-ES" sz="2800" dirty="0" smtClean="0"/>
              <a:t>SENSE OF INITIATIVE AND ENTERPRENEURSHIP</a:t>
            </a:r>
            <a:endParaRPr lang="ca-ES"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29717642"/>
              </p:ext>
            </p:extLst>
          </p:nvPr>
        </p:nvGraphicFramePr>
        <p:xfrm>
          <a:off x="900113" y="2133600"/>
          <a:ext cx="7345362" cy="393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877120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ca-ES" sz="3200" dirty="0" smtClean="0"/>
              <a:t> CULTURAL AWARENESS AND EXPRESSION</a:t>
            </a:r>
            <a:endParaRPr lang="ca-ES" sz="32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66641216"/>
              </p:ext>
            </p:extLst>
          </p:nvPr>
        </p:nvGraphicFramePr>
        <p:xfrm>
          <a:off x="900113" y="2133600"/>
          <a:ext cx="7345362" cy="393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5967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1038648975"/>
              </p:ext>
            </p:extLst>
          </p:nvPr>
        </p:nvGraphicFramePr>
        <p:xfrm>
          <a:off x="605347" y="783432"/>
          <a:ext cx="7893247" cy="5282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6350909" y="2979009"/>
            <a:ext cx="2575455" cy="2680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463919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TIME FOR A GAME</a:t>
            </a:r>
            <a:endParaRPr lang="ca-ES" dirty="0"/>
          </a:p>
        </p:txBody>
      </p:sp>
      <p:sp>
        <p:nvSpPr>
          <p:cNvPr id="3" name="Marcador de contenido 2"/>
          <p:cNvSpPr>
            <a:spLocks noGrp="1"/>
          </p:cNvSpPr>
          <p:nvPr>
            <p:ph sz="quarter" idx="1"/>
          </p:nvPr>
        </p:nvSpPr>
        <p:spPr/>
        <p:txBody>
          <a:bodyPr/>
          <a:lstStyle/>
          <a:p>
            <a:r>
              <a:rPr lang="ca-ES" dirty="0" err="1" smtClean="0"/>
              <a:t>But</a:t>
            </a:r>
            <a:r>
              <a:rPr lang="ca-ES" dirty="0" smtClean="0"/>
              <a:t> </a:t>
            </a:r>
            <a:r>
              <a:rPr lang="ca-ES" dirty="0" err="1" smtClean="0"/>
              <a:t>also</a:t>
            </a:r>
            <a:r>
              <a:rPr lang="ca-ES" dirty="0" smtClean="0"/>
              <a:t> a test </a:t>
            </a:r>
            <a:r>
              <a:rPr lang="ca-ES" dirty="0" smtClean="0">
                <a:sym typeface="Wingdings"/>
              </a:rPr>
              <a:t></a:t>
            </a:r>
          </a:p>
          <a:p>
            <a:endParaRPr lang="ca-ES" dirty="0">
              <a:sym typeface="Wingdings"/>
            </a:endParaRPr>
          </a:p>
          <a:p>
            <a:endParaRPr lang="ca-ES" dirty="0" smtClean="0">
              <a:sym typeface="Wingdings"/>
            </a:endParaRPr>
          </a:p>
          <a:p>
            <a:r>
              <a:rPr lang="ca-ES" dirty="0" err="1" smtClean="0">
                <a:sym typeface="Wingdings"/>
              </a:rPr>
              <a:t>Kahoot.it</a:t>
            </a:r>
            <a:r>
              <a:rPr lang="ca-ES" dirty="0" smtClean="0">
                <a:sym typeface="Wingdings"/>
              </a:rPr>
              <a:t> </a:t>
            </a:r>
            <a:endParaRPr lang="ca-ES" dirty="0"/>
          </a:p>
        </p:txBody>
      </p:sp>
    </p:spTree>
    <p:extLst>
      <p:ext uri="{BB962C8B-B14F-4D97-AF65-F5344CB8AC3E}">
        <p14:creationId xmlns:p14="http://schemas.microsoft.com/office/powerpoint/2010/main" val="12285254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Special thanks to</a:t>
            </a:r>
            <a:endParaRPr lang="en-US" dirty="0"/>
          </a:p>
        </p:txBody>
      </p:sp>
      <p:sp>
        <p:nvSpPr>
          <p:cNvPr id="3" name="Marcador de contenido 2"/>
          <p:cNvSpPr>
            <a:spLocks noGrp="1"/>
          </p:cNvSpPr>
          <p:nvPr>
            <p:ph sz="quarter" idx="1"/>
          </p:nvPr>
        </p:nvSpPr>
        <p:spPr/>
        <p:txBody>
          <a:bodyPr/>
          <a:lstStyle/>
          <a:p>
            <a:endParaRPr lang="ca-ES" dirty="0" smtClean="0"/>
          </a:p>
          <a:p>
            <a:endParaRPr lang="ca-ES" dirty="0"/>
          </a:p>
          <a:p>
            <a:pPr marL="0" indent="0" algn="ctr">
              <a:buNone/>
            </a:pPr>
            <a:r>
              <a:rPr lang="en-CA" b="1" dirty="0" smtClean="0">
                <a:solidFill>
                  <a:schemeClr val="accent6"/>
                </a:solidFill>
              </a:rPr>
              <a:t>Anne </a:t>
            </a:r>
            <a:r>
              <a:rPr lang="en-CA" b="1" dirty="0" err="1" smtClean="0">
                <a:solidFill>
                  <a:schemeClr val="accent6"/>
                </a:solidFill>
              </a:rPr>
              <a:t>Gilleran</a:t>
            </a:r>
            <a:endParaRPr lang="en-CA" b="1" dirty="0" smtClean="0">
              <a:solidFill>
                <a:schemeClr val="accent6"/>
              </a:solidFill>
            </a:endParaRPr>
          </a:p>
          <a:p>
            <a:pPr marL="0" indent="0" algn="ctr">
              <a:buNone/>
            </a:pPr>
            <a:r>
              <a:rPr lang="en-CA" b="1" dirty="0" smtClean="0">
                <a:solidFill>
                  <a:schemeClr val="accent6"/>
                </a:solidFill>
              </a:rPr>
              <a:t>Pedagogical Manager </a:t>
            </a:r>
            <a:r>
              <a:rPr lang="en-CA" b="1" dirty="0" err="1" smtClean="0">
                <a:solidFill>
                  <a:schemeClr val="accent6"/>
                </a:solidFill>
              </a:rPr>
              <a:t>eTwinning</a:t>
            </a:r>
            <a:r>
              <a:rPr lang="en-CA" b="1" dirty="0" smtClean="0">
                <a:solidFill>
                  <a:schemeClr val="accent6"/>
                </a:solidFill>
              </a:rPr>
              <a:t> at European </a:t>
            </a:r>
            <a:r>
              <a:rPr lang="en-CA" b="1" dirty="0" err="1" smtClean="0">
                <a:solidFill>
                  <a:schemeClr val="accent6"/>
                </a:solidFill>
              </a:rPr>
              <a:t>Schoolnet</a:t>
            </a:r>
            <a:r>
              <a:rPr lang="en-CA" b="1" dirty="0" smtClean="0">
                <a:solidFill>
                  <a:schemeClr val="accent6"/>
                </a:solidFill>
              </a:rPr>
              <a:t> - EUN - Brussels</a:t>
            </a:r>
          </a:p>
          <a:p>
            <a:endParaRPr lang="ca-ES" dirty="0"/>
          </a:p>
        </p:txBody>
      </p:sp>
      <p:pic>
        <p:nvPicPr>
          <p:cNvPr id="4" name="Imagen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486" y="4327025"/>
            <a:ext cx="1524000" cy="1485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86051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dirty="0" smtClean="0"/>
              <a:t>1.1. EDUCATION IN THE 21st CENTURY</a:t>
            </a:r>
            <a:endParaRPr lang="ca-ES" dirty="0"/>
          </a:p>
        </p:txBody>
      </p:sp>
      <p:sp>
        <p:nvSpPr>
          <p:cNvPr id="3" name="Marcador de contenido 2"/>
          <p:cNvSpPr>
            <a:spLocks noGrp="1"/>
          </p:cNvSpPr>
          <p:nvPr>
            <p:ph sz="quarter" idx="1"/>
          </p:nvPr>
        </p:nvSpPr>
        <p:spPr/>
        <p:txBody>
          <a:bodyPr/>
          <a:lstStyle/>
          <a:p>
            <a:r>
              <a:rPr lang="ca-ES" dirty="0" err="1" smtClean="0"/>
              <a:t>Video</a:t>
            </a:r>
            <a:r>
              <a:rPr lang="ca-ES" dirty="0"/>
              <a:t>: </a:t>
            </a:r>
            <a:r>
              <a:rPr lang="ca-ES" dirty="0">
                <a:hlinkClick r:id="rId2"/>
              </a:rPr>
              <a:t>https://www.youtube.com/watch?v=Ax5cNlutAys#t=</a:t>
            </a:r>
            <a:r>
              <a:rPr lang="ca-ES" dirty="0" smtClean="0">
                <a:hlinkClick r:id="rId2"/>
              </a:rPr>
              <a:t>118</a:t>
            </a:r>
            <a:r>
              <a:rPr lang="ca-ES" dirty="0" smtClean="0"/>
              <a:t> </a:t>
            </a:r>
            <a:endParaRPr lang="ca-ES" dirty="0"/>
          </a:p>
        </p:txBody>
      </p:sp>
      <p:pic>
        <p:nvPicPr>
          <p:cNvPr id="4" name="Imagen 3" descr="Captura de pantalla 2014-10-18 a les 13.20.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608" y="3119289"/>
            <a:ext cx="6127655" cy="3364483"/>
          </a:xfrm>
          <a:prstGeom prst="rect">
            <a:avLst/>
          </a:prstGeom>
        </p:spPr>
      </p:pic>
    </p:spTree>
    <p:extLst>
      <p:ext uri="{BB962C8B-B14F-4D97-AF65-F5344CB8AC3E}">
        <p14:creationId xmlns:p14="http://schemas.microsoft.com/office/powerpoint/2010/main" val="2854677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Which are the 21st century skills?</a:t>
            </a:r>
            <a:endParaRPr lang="en-US" dirty="0"/>
          </a:p>
        </p:txBody>
      </p:sp>
      <p:graphicFrame>
        <p:nvGraphicFramePr>
          <p:cNvPr id="5" name="Marcador de contenido 4"/>
          <p:cNvGraphicFramePr>
            <a:graphicFrameLocks noGrp="1"/>
          </p:cNvGraphicFramePr>
          <p:nvPr>
            <p:ph sz="quarter" idx="1"/>
            <p:extLst>
              <p:ext uri="{D42A27DB-BD31-4B8C-83A1-F6EECF244321}">
                <p14:modId xmlns:p14="http://schemas.microsoft.com/office/powerpoint/2010/main" val="81762039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63560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sz="quarter" idx="1"/>
            <p:extLst>
              <p:ext uri="{D42A27DB-BD31-4B8C-83A1-F6EECF244321}">
                <p14:modId xmlns:p14="http://schemas.microsoft.com/office/powerpoint/2010/main" val="2148799885"/>
              </p:ext>
            </p:extLst>
          </p:nvPr>
        </p:nvGraphicFramePr>
        <p:xfrm>
          <a:off x="457200" y="920420"/>
          <a:ext cx="8229600" cy="5556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73058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530223" y="5023718"/>
            <a:ext cx="4799407"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p>
            <a:r>
              <a:rPr lang="en-US" sz="2400" b="1" dirty="0" smtClean="0">
                <a:solidFill>
                  <a:srgbClr val="0000FF"/>
                </a:solidFill>
              </a:rPr>
              <a:t>We are only certain that it is going to be a constant &amp; continuing change</a:t>
            </a:r>
            <a:endParaRPr lang="en-US" sz="2400" b="1" dirty="0">
              <a:solidFill>
                <a:srgbClr val="0000FF"/>
              </a:solidFill>
            </a:endParaRPr>
          </a:p>
        </p:txBody>
      </p:sp>
      <p:sp>
        <p:nvSpPr>
          <p:cNvPr id="10244" name="TextBox 6"/>
          <p:cNvSpPr txBox="1">
            <a:spLocks noChangeArrowheads="1"/>
          </p:cNvSpPr>
          <p:nvPr/>
        </p:nvSpPr>
        <p:spPr bwMode="auto">
          <a:xfrm>
            <a:off x="3810000" y="1530930"/>
            <a:ext cx="45586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smtClean="0">
                <a:solidFill>
                  <a:srgbClr val="0000FF"/>
                </a:solidFill>
              </a:rPr>
              <a:t>The world of work is changing</a:t>
            </a:r>
            <a:endParaRPr lang="en-US" b="1" dirty="0">
              <a:solidFill>
                <a:srgbClr val="0000FF"/>
              </a:solidFill>
            </a:endParaRPr>
          </a:p>
        </p:txBody>
      </p:sp>
      <p:sp>
        <p:nvSpPr>
          <p:cNvPr id="2" name="CuadroTexto 1"/>
          <p:cNvSpPr txBox="1"/>
          <p:nvPr/>
        </p:nvSpPr>
        <p:spPr>
          <a:xfrm>
            <a:off x="381001" y="351546"/>
            <a:ext cx="8112388" cy="523220"/>
          </a:xfrm>
          <a:prstGeom prst="rect">
            <a:avLst/>
          </a:prstGeom>
          <a:noFill/>
        </p:spPr>
        <p:txBody>
          <a:bodyPr wrap="square" rtlCol="0">
            <a:spAutoFit/>
          </a:bodyPr>
          <a:lstStyle/>
          <a:p>
            <a:r>
              <a:rPr lang="en-AU" sz="2800" b="1" dirty="0" smtClean="0">
                <a:solidFill>
                  <a:srgbClr val="D16349"/>
                </a:solidFill>
              </a:rPr>
              <a:t>Educational demands of the 21st century</a:t>
            </a:r>
            <a:endParaRPr lang="en-AU" sz="2800" b="1" dirty="0">
              <a:solidFill>
                <a:srgbClr val="D16349"/>
              </a:solidFill>
            </a:endParaRPr>
          </a:p>
        </p:txBody>
      </p:sp>
      <p:pic>
        <p:nvPicPr>
          <p:cNvPr id="3" name="Imagen 2"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589" y="2773181"/>
            <a:ext cx="2844800" cy="2857500"/>
          </a:xfrm>
          <a:prstGeom prst="rect">
            <a:avLst/>
          </a:prstGeom>
          <a:ln>
            <a:noFill/>
          </a:ln>
          <a:effectLst>
            <a:softEdge rad="112500"/>
          </a:effectLst>
        </p:spPr>
      </p:pic>
      <p:pic>
        <p:nvPicPr>
          <p:cNvPr id="4" name="Imagen 3" descr="images-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45" y="1614055"/>
            <a:ext cx="3048000" cy="2082800"/>
          </a:xfrm>
          <a:prstGeom prst="rect">
            <a:avLst/>
          </a:prstGeom>
        </p:spPr>
      </p:pic>
    </p:spTree>
    <p:extLst>
      <p:ext uri="{BB962C8B-B14F-4D97-AF65-F5344CB8AC3E}">
        <p14:creationId xmlns:p14="http://schemas.microsoft.com/office/powerpoint/2010/main" val="15442905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985499538"/>
              </p:ext>
            </p:extLst>
          </p:nvPr>
        </p:nvGraphicFramePr>
        <p:xfrm>
          <a:off x="2619456" y="544331"/>
          <a:ext cx="6395556" cy="5726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descr="global-images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0911" y="196273"/>
            <a:ext cx="2817090" cy="28170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Imagen 2" descr="Unknown.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0642" y="3672032"/>
            <a:ext cx="3390900" cy="24003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421332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t="2919" b="2919"/>
          <a:stretch>
            <a:fillRect/>
          </a:stretch>
        </p:blipFill>
        <p:spPr>
          <a:xfrm>
            <a:off x="1957104" y="4214630"/>
            <a:ext cx="4048479" cy="25505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8438" name="Rectangle 2"/>
          <p:cNvSpPr txBox="1">
            <a:spLocks noChangeArrowheads="1"/>
          </p:cNvSpPr>
          <p:nvPr/>
        </p:nvSpPr>
        <p:spPr bwMode="auto">
          <a:xfrm>
            <a:off x="457200" y="228600"/>
            <a:ext cx="8305800" cy="700088"/>
          </a:xfrm>
          <a:prstGeom prst="rect">
            <a:avLst/>
          </a:prstGeom>
          <a:solidFill>
            <a:srgbClr val="0177C1">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36000" rIns="72000" bIns="1080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smtClean="0">
                <a:solidFill>
                  <a:schemeClr val="bg1"/>
                </a:solidFill>
                <a:cs typeface="Arial" charset="0"/>
              </a:rPr>
              <a:t>Changes in the curriculum</a:t>
            </a:r>
            <a:endParaRPr lang="en-US" sz="3600" dirty="0">
              <a:solidFill>
                <a:schemeClr val="bg1"/>
              </a:solidFill>
              <a:cs typeface="Arial" charset="0"/>
            </a:endParaRPr>
          </a:p>
        </p:txBody>
      </p:sp>
      <p:graphicFrame>
        <p:nvGraphicFramePr>
          <p:cNvPr id="4" name="Diagrama 3"/>
          <p:cNvGraphicFramePr/>
          <p:nvPr>
            <p:extLst>
              <p:ext uri="{D42A27DB-BD31-4B8C-83A1-F6EECF244321}">
                <p14:modId xmlns:p14="http://schemas.microsoft.com/office/powerpoint/2010/main" val="3133570365"/>
              </p:ext>
            </p:extLst>
          </p:nvPr>
        </p:nvGraphicFramePr>
        <p:xfrm>
          <a:off x="300182" y="1270001"/>
          <a:ext cx="8462818" cy="3267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9863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ívico">
  <a:themeElements>
    <a:clrScheme name="Artículo">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Cívico">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Cívico.thmx</Template>
  <TotalTime>371</TotalTime>
  <Words>956</Words>
  <Application>Microsoft Macintosh PowerPoint</Application>
  <PresentationFormat>Presentación en pantalla (4:3)</PresentationFormat>
  <Paragraphs>185</Paragraphs>
  <Slides>34</Slides>
  <Notes>7</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Cívico</vt:lpstr>
      <vt:lpstr>LET’S ETWIN ER &amp; MVO</vt:lpstr>
      <vt:lpstr>SESSION 1:  </vt:lpstr>
      <vt:lpstr>1.1..  Education in the 21st. C.</vt:lpstr>
      <vt:lpstr>1.1. EDUCATION IN THE 21st CENTURY</vt:lpstr>
      <vt:lpstr>Which are the 21st century skills?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1.1.2.KEY COMPETENCES</vt:lpstr>
      <vt:lpstr>What is a competence?</vt:lpstr>
      <vt:lpstr>Presentación de PowerPoint</vt:lpstr>
      <vt:lpstr>PISA</vt:lpstr>
      <vt:lpstr>PISA</vt:lpstr>
      <vt:lpstr>New Curriculum in Catalonia</vt:lpstr>
      <vt:lpstr>What is competence learning?</vt:lpstr>
      <vt:lpstr>Pedagogies</vt:lpstr>
      <vt:lpstr>The Learning Pyramid</vt:lpstr>
      <vt:lpstr>COMPETENCE IN THE MOTHER TONGUE</vt:lpstr>
      <vt:lpstr>COMPETENCE IN FOREIGN LANGUAGES</vt:lpstr>
      <vt:lpstr>MATHEMATICAL COMPETENCE AND BASIC COMPETENCES IN SCIENCE AND TECHNOLOGY</vt:lpstr>
      <vt:lpstr>DIGITAL COMPETENCE</vt:lpstr>
      <vt:lpstr>LEARNING TO LEARN</vt:lpstr>
      <vt:lpstr>SOCIAL AND CIVIC COMPETENCES</vt:lpstr>
      <vt:lpstr>SENSE OF INITIATIVE AND ENTERPRENEURSHIP</vt:lpstr>
      <vt:lpstr> CULTURAL AWARENESS AND EXPRESSION</vt:lpstr>
      <vt:lpstr>Presentación de PowerPoint</vt:lpstr>
      <vt:lpstr>TIME FOR A GAME</vt:lpstr>
      <vt:lpstr>Special thanks to</vt:lpstr>
    </vt:vector>
  </TitlesOfParts>
  <Company>PPLH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PEDAGOGIES AND COMPETENCES. HOW TO INTEGRATE THEM IN THE ENGLISH CLASSROOM </dc:title>
  <dc:creator>MPP PPLH</dc:creator>
  <cp:lastModifiedBy>MPP PPLH</cp:lastModifiedBy>
  <cp:revision>32</cp:revision>
  <dcterms:created xsi:type="dcterms:W3CDTF">2015-04-22T17:18:39Z</dcterms:created>
  <dcterms:modified xsi:type="dcterms:W3CDTF">2016-03-06T10:32:35Z</dcterms:modified>
</cp:coreProperties>
</file>