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7559675" cy="106918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96" y="-4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EB71A-9650-2041-B319-026F13A0289F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a-ES"/>
        </a:p>
      </dgm:t>
    </dgm:pt>
    <dgm:pt modelId="{C81F74F8-9D82-B04C-A5CF-B01AD154714F}">
      <dgm:prSet/>
      <dgm:spPr/>
      <dgm:t>
        <a:bodyPr/>
        <a:lstStyle/>
        <a:p>
          <a:pPr rtl="0"/>
          <a:r>
            <a:rPr lang="ca-ES" smtClean="0"/>
            <a:t>Step-by-step  kits  for  teachers  who  are  looking  for concrete    ideas    on    how   to    implement    a European collaborative project. </a:t>
          </a:r>
          <a:endParaRPr lang="ca-ES"/>
        </a:p>
      </dgm:t>
    </dgm:pt>
    <dgm:pt modelId="{B2F8D632-17B8-5D41-BD2B-600E0BFC86F2}" type="parTrans" cxnId="{6CE74511-875B-394D-826E-58A11EB007FD}">
      <dgm:prSet/>
      <dgm:spPr/>
      <dgm:t>
        <a:bodyPr/>
        <a:lstStyle/>
        <a:p>
          <a:endParaRPr lang="ca-ES"/>
        </a:p>
      </dgm:t>
    </dgm:pt>
    <dgm:pt modelId="{F2509B02-0190-F94C-9AA8-C2524C151113}" type="sibTrans" cxnId="{6CE74511-875B-394D-826E-58A11EB007FD}">
      <dgm:prSet/>
      <dgm:spPr/>
      <dgm:t>
        <a:bodyPr/>
        <a:lstStyle/>
        <a:p>
          <a:endParaRPr lang="ca-ES"/>
        </a:p>
      </dgm:t>
    </dgm:pt>
    <dgm:pt modelId="{981DECC3-7C99-2C44-927C-EFB570145038}">
      <dgm:prSet/>
      <dgm:spPr/>
      <dgm:t>
        <a:bodyPr/>
        <a:lstStyle/>
        <a:p>
          <a:pPr rtl="0"/>
          <a:r>
            <a:rPr lang="ca-ES" smtClean="0"/>
            <a:t>Each   kit    relates   to   a   topic and   provides information   on   the   target   group,   objectives and pedagogical  value  of  the  activities.  At  the end   of   each   kit,   you    also   have   follow-up options  and  related  links.</a:t>
          </a:r>
          <a:endParaRPr lang="ca-ES"/>
        </a:p>
      </dgm:t>
    </dgm:pt>
    <dgm:pt modelId="{5FC5A423-C581-0944-B1BF-BB04BAC95E0E}" type="parTrans" cxnId="{4F8AB34A-283C-3440-986D-429EECE7A03B}">
      <dgm:prSet/>
      <dgm:spPr/>
      <dgm:t>
        <a:bodyPr/>
        <a:lstStyle/>
        <a:p>
          <a:endParaRPr lang="ca-ES"/>
        </a:p>
      </dgm:t>
    </dgm:pt>
    <dgm:pt modelId="{1781BAEF-E4EB-314B-A91C-F016C1559842}" type="sibTrans" cxnId="{4F8AB34A-283C-3440-986D-429EECE7A03B}">
      <dgm:prSet/>
      <dgm:spPr/>
      <dgm:t>
        <a:bodyPr/>
        <a:lstStyle/>
        <a:p>
          <a:endParaRPr lang="ca-ES"/>
        </a:p>
      </dgm:t>
    </dgm:pt>
    <dgm:pt modelId="{78B664F2-8BDA-DC41-86E7-6194E19F9632}">
      <dgm:prSet/>
      <dgm:spPr/>
      <dgm:t>
        <a:bodyPr/>
        <a:lstStyle/>
        <a:p>
          <a:pPr rtl="0"/>
          <a:r>
            <a:rPr lang="ca-ES" smtClean="0"/>
            <a:t>The  eTwinning  kits can  be  used  as  they  are  or  adapted  to  your teaching   context.   The   kits   can   be   found   at www.etwinning.net  </a:t>
          </a:r>
          <a:endParaRPr lang="ca-ES"/>
        </a:p>
      </dgm:t>
    </dgm:pt>
    <dgm:pt modelId="{D7FABEDE-796B-9D45-B68A-F7C693364855}" type="parTrans" cxnId="{4F5AB57B-BD22-2243-A1D8-E170EB10FFEF}">
      <dgm:prSet/>
      <dgm:spPr/>
      <dgm:t>
        <a:bodyPr/>
        <a:lstStyle/>
        <a:p>
          <a:endParaRPr lang="ca-ES"/>
        </a:p>
      </dgm:t>
    </dgm:pt>
    <dgm:pt modelId="{959AD4DD-D92C-6943-8561-C16C73A6E4A8}" type="sibTrans" cxnId="{4F5AB57B-BD22-2243-A1D8-E170EB10FFEF}">
      <dgm:prSet/>
      <dgm:spPr/>
      <dgm:t>
        <a:bodyPr/>
        <a:lstStyle/>
        <a:p>
          <a:endParaRPr lang="ca-ES"/>
        </a:p>
      </dgm:t>
    </dgm:pt>
    <dgm:pt modelId="{2046D135-042B-304F-99BA-4D1708ACC52E}" type="pres">
      <dgm:prSet presAssocID="{D75EB71A-9650-2041-B319-026F13A0289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9D73D535-D2EC-F244-AF5E-2E0A26FEDA85}" type="pres">
      <dgm:prSet presAssocID="{C81F74F8-9D82-B04C-A5CF-B01AD154714F}" presName="thickLine" presStyleLbl="alignNode1" presStyleIdx="0" presStyleCnt="3"/>
      <dgm:spPr/>
    </dgm:pt>
    <dgm:pt modelId="{76393F31-D8ED-3641-8205-4AFA225BCA89}" type="pres">
      <dgm:prSet presAssocID="{C81F74F8-9D82-B04C-A5CF-B01AD154714F}" presName="horz1" presStyleCnt="0"/>
      <dgm:spPr/>
    </dgm:pt>
    <dgm:pt modelId="{55704223-263A-2842-8890-8F3B1FDFAE2C}" type="pres">
      <dgm:prSet presAssocID="{C81F74F8-9D82-B04C-A5CF-B01AD154714F}" presName="tx1" presStyleLbl="revTx" presStyleIdx="0" presStyleCnt="3"/>
      <dgm:spPr/>
      <dgm:t>
        <a:bodyPr/>
        <a:lstStyle/>
        <a:p>
          <a:endParaRPr lang="ca-ES"/>
        </a:p>
      </dgm:t>
    </dgm:pt>
    <dgm:pt modelId="{F048BD9D-65EC-0543-A83A-4FC12FF25361}" type="pres">
      <dgm:prSet presAssocID="{C81F74F8-9D82-B04C-A5CF-B01AD154714F}" presName="vert1" presStyleCnt="0"/>
      <dgm:spPr/>
    </dgm:pt>
    <dgm:pt modelId="{5F1EB5C1-815A-6E45-9C59-3C53BC406E05}" type="pres">
      <dgm:prSet presAssocID="{981DECC3-7C99-2C44-927C-EFB570145038}" presName="thickLine" presStyleLbl="alignNode1" presStyleIdx="1" presStyleCnt="3"/>
      <dgm:spPr/>
    </dgm:pt>
    <dgm:pt modelId="{A2419803-C0D2-6641-9573-278D06DF4065}" type="pres">
      <dgm:prSet presAssocID="{981DECC3-7C99-2C44-927C-EFB570145038}" presName="horz1" presStyleCnt="0"/>
      <dgm:spPr/>
    </dgm:pt>
    <dgm:pt modelId="{A2C1E313-7F46-EE42-BD72-DBBB95786321}" type="pres">
      <dgm:prSet presAssocID="{981DECC3-7C99-2C44-927C-EFB570145038}" presName="tx1" presStyleLbl="revTx" presStyleIdx="1" presStyleCnt="3"/>
      <dgm:spPr/>
      <dgm:t>
        <a:bodyPr/>
        <a:lstStyle/>
        <a:p>
          <a:endParaRPr lang="ca-ES"/>
        </a:p>
      </dgm:t>
    </dgm:pt>
    <dgm:pt modelId="{401D7CC4-273C-5F44-9076-E3E65C5EA7FA}" type="pres">
      <dgm:prSet presAssocID="{981DECC3-7C99-2C44-927C-EFB570145038}" presName="vert1" presStyleCnt="0"/>
      <dgm:spPr/>
    </dgm:pt>
    <dgm:pt modelId="{77A95CEB-8601-3145-BDED-D858F90967DA}" type="pres">
      <dgm:prSet presAssocID="{78B664F2-8BDA-DC41-86E7-6194E19F9632}" presName="thickLine" presStyleLbl="alignNode1" presStyleIdx="2" presStyleCnt="3"/>
      <dgm:spPr/>
    </dgm:pt>
    <dgm:pt modelId="{7CD82D71-0548-9A4F-B869-38524A02D5AA}" type="pres">
      <dgm:prSet presAssocID="{78B664F2-8BDA-DC41-86E7-6194E19F9632}" presName="horz1" presStyleCnt="0"/>
      <dgm:spPr/>
    </dgm:pt>
    <dgm:pt modelId="{ECBBCC95-2D47-124A-947C-AE9267B45221}" type="pres">
      <dgm:prSet presAssocID="{78B664F2-8BDA-DC41-86E7-6194E19F9632}" presName="tx1" presStyleLbl="revTx" presStyleIdx="2" presStyleCnt="3"/>
      <dgm:spPr/>
      <dgm:t>
        <a:bodyPr/>
        <a:lstStyle/>
        <a:p>
          <a:endParaRPr lang="ca-ES"/>
        </a:p>
      </dgm:t>
    </dgm:pt>
    <dgm:pt modelId="{49F0976C-7CB3-AF49-B795-15239F15FB6A}" type="pres">
      <dgm:prSet presAssocID="{78B664F2-8BDA-DC41-86E7-6194E19F9632}" presName="vert1" presStyleCnt="0"/>
      <dgm:spPr/>
    </dgm:pt>
  </dgm:ptLst>
  <dgm:cxnLst>
    <dgm:cxn modelId="{4F5AB57B-BD22-2243-A1D8-E170EB10FFEF}" srcId="{D75EB71A-9650-2041-B319-026F13A0289F}" destId="{78B664F2-8BDA-DC41-86E7-6194E19F9632}" srcOrd="2" destOrd="0" parTransId="{D7FABEDE-796B-9D45-B68A-F7C693364855}" sibTransId="{959AD4DD-D92C-6943-8561-C16C73A6E4A8}"/>
    <dgm:cxn modelId="{4F8AB34A-283C-3440-986D-429EECE7A03B}" srcId="{D75EB71A-9650-2041-B319-026F13A0289F}" destId="{981DECC3-7C99-2C44-927C-EFB570145038}" srcOrd="1" destOrd="0" parTransId="{5FC5A423-C581-0944-B1BF-BB04BAC95E0E}" sibTransId="{1781BAEF-E4EB-314B-A91C-F016C1559842}"/>
    <dgm:cxn modelId="{6CE74511-875B-394D-826E-58A11EB007FD}" srcId="{D75EB71A-9650-2041-B319-026F13A0289F}" destId="{C81F74F8-9D82-B04C-A5CF-B01AD154714F}" srcOrd="0" destOrd="0" parTransId="{B2F8D632-17B8-5D41-BD2B-600E0BFC86F2}" sibTransId="{F2509B02-0190-F94C-9AA8-C2524C151113}"/>
    <dgm:cxn modelId="{12499807-C30E-894C-A53E-14AF79B96ED0}" type="presOf" srcId="{981DECC3-7C99-2C44-927C-EFB570145038}" destId="{A2C1E313-7F46-EE42-BD72-DBBB95786321}" srcOrd="0" destOrd="0" presId="urn:microsoft.com/office/officeart/2008/layout/LinedList"/>
    <dgm:cxn modelId="{7E5BD864-CE41-664A-8927-CDE31A3568BE}" type="presOf" srcId="{C81F74F8-9D82-B04C-A5CF-B01AD154714F}" destId="{55704223-263A-2842-8890-8F3B1FDFAE2C}" srcOrd="0" destOrd="0" presId="urn:microsoft.com/office/officeart/2008/layout/LinedList"/>
    <dgm:cxn modelId="{3641D7D8-95BC-EC43-845D-E920C0EE7B6D}" type="presOf" srcId="{D75EB71A-9650-2041-B319-026F13A0289F}" destId="{2046D135-042B-304F-99BA-4D1708ACC52E}" srcOrd="0" destOrd="0" presId="urn:microsoft.com/office/officeart/2008/layout/LinedList"/>
    <dgm:cxn modelId="{2F14F6E0-D08E-6341-BF13-1BA9218BB21D}" type="presOf" srcId="{78B664F2-8BDA-DC41-86E7-6194E19F9632}" destId="{ECBBCC95-2D47-124A-947C-AE9267B45221}" srcOrd="0" destOrd="0" presId="urn:microsoft.com/office/officeart/2008/layout/LinedList"/>
    <dgm:cxn modelId="{E7BDAEDA-6407-E84C-B5BF-568BBDFAFAEB}" type="presParOf" srcId="{2046D135-042B-304F-99BA-4D1708ACC52E}" destId="{9D73D535-D2EC-F244-AF5E-2E0A26FEDA85}" srcOrd="0" destOrd="0" presId="urn:microsoft.com/office/officeart/2008/layout/LinedList"/>
    <dgm:cxn modelId="{B7642280-EB41-A54F-9E54-DD0AF316F4A1}" type="presParOf" srcId="{2046D135-042B-304F-99BA-4D1708ACC52E}" destId="{76393F31-D8ED-3641-8205-4AFA225BCA89}" srcOrd="1" destOrd="0" presId="urn:microsoft.com/office/officeart/2008/layout/LinedList"/>
    <dgm:cxn modelId="{A4BA7928-7659-F84C-BB73-69BD6E41AB60}" type="presParOf" srcId="{76393F31-D8ED-3641-8205-4AFA225BCA89}" destId="{55704223-263A-2842-8890-8F3B1FDFAE2C}" srcOrd="0" destOrd="0" presId="urn:microsoft.com/office/officeart/2008/layout/LinedList"/>
    <dgm:cxn modelId="{01231FFB-FF6E-A947-8971-98B9E86365C7}" type="presParOf" srcId="{76393F31-D8ED-3641-8205-4AFA225BCA89}" destId="{F048BD9D-65EC-0543-A83A-4FC12FF25361}" srcOrd="1" destOrd="0" presId="urn:microsoft.com/office/officeart/2008/layout/LinedList"/>
    <dgm:cxn modelId="{9E4F41B1-1240-1A4B-BF24-E92229F5C752}" type="presParOf" srcId="{2046D135-042B-304F-99BA-4D1708ACC52E}" destId="{5F1EB5C1-815A-6E45-9C59-3C53BC406E05}" srcOrd="2" destOrd="0" presId="urn:microsoft.com/office/officeart/2008/layout/LinedList"/>
    <dgm:cxn modelId="{9ABEB027-04B9-534A-B429-02499D5A74BB}" type="presParOf" srcId="{2046D135-042B-304F-99BA-4D1708ACC52E}" destId="{A2419803-C0D2-6641-9573-278D06DF4065}" srcOrd="3" destOrd="0" presId="urn:microsoft.com/office/officeart/2008/layout/LinedList"/>
    <dgm:cxn modelId="{656B56C7-DDAF-2B4B-85C8-AC9B44A6EAB0}" type="presParOf" srcId="{A2419803-C0D2-6641-9573-278D06DF4065}" destId="{A2C1E313-7F46-EE42-BD72-DBBB95786321}" srcOrd="0" destOrd="0" presId="urn:microsoft.com/office/officeart/2008/layout/LinedList"/>
    <dgm:cxn modelId="{7307D2BF-945D-3545-BB92-495FCD014E26}" type="presParOf" srcId="{A2419803-C0D2-6641-9573-278D06DF4065}" destId="{401D7CC4-273C-5F44-9076-E3E65C5EA7FA}" srcOrd="1" destOrd="0" presId="urn:microsoft.com/office/officeart/2008/layout/LinedList"/>
    <dgm:cxn modelId="{FAFB13E7-CE7C-944B-9AEB-C4B1632515FF}" type="presParOf" srcId="{2046D135-042B-304F-99BA-4D1708ACC52E}" destId="{77A95CEB-8601-3145-BDED-D858F90967DA}" srcOrd="4" destOrd="0" presId="urn:microsoft.com/office/officeart/2008/layout/LinedList"/>
    <dgm:cxn modelId="{91180FAD-36A0-E141-A3FF-D4FFF732CED1}" type="presParOf" srcId="{2046D135-042B-304F-99BA-4D1708ACC52E}" destId="{7CD82D71-0548-9A4F-B869-38524A02D5AA}" srcOrd="5" destOrd="0" presId="urn:microsoft.com/office/officeart/2008/layout/LinedList"/>
    <dgm:cxn modelId="{5CDF14E7-A862-7341-9E5C-DAD397AA5843}" type="presParOf" srcId="{7CD82D71-0548-9A4F-B869-38524A02D5AA}" destId="{ECBBCC95-2D47-124A-947C-AE9267B45221}" srcOrd="0" destOrd="0" presId="urn:microsoft.com/office/officeart/2008/layout/LinedList"/>
    <dgm:cxn modelId="{F71F63FC-4808-BF44-AF1B-BB6DDE556DD9}" type="presParOf" srcId="{7CD82D71-0548-9A4F-B869-38524A02D5AA}" destId="{49F0976C-7CB3-AF49-B795-15239F15FB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BE97D-FCCF-B34A-8E27-E61F278A3CE0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a-ES"/>
        </a:p>
      </dgm:t>
    </dgm:pt>
    <dgm:pt modelId="{CCD7CF0F-54C0-0944-83C0-63F57A4D5F11}">
      <dgm:prSet/>
      <dgm:spPr/>
      <dgm:t>
        <a:bodyPr/>
        <a:lstStyle/>
        <a:p>
          <a:pPr rtl="0"/>
          <a:r>
            <a:rPr lang="ca-ES" smtClean="0"/>
            <a:t>1) Are Project Kits for both Primary &amp; Secondary?</a:t>
          </a:r>
          <a:endParaRPr lang="ca-ES"/>
        </a:p>
      </dgm:t>
    </dgm:pt>
    <dgm:pt modelId="{609EFE3A-9D40-704B-8BD1-D2A8CF8D4BC0}" type="parTrans" cxnId="{396FA594-1F4F-8045-AEBE-4F395FFEBA00}">
      <dgm:prSet/>
      <dgm:spPr/>
      <dgm:t>
        <a:bodyPr/>
        <a:lstStyle/>
        <a:p>
          <a:endParaRPr lang="ca-ES"/>
        </a:p>
      </dgm:t>
    </dgm:pt>
    <dgm:pt modelId="{F4FAC169-DF70-5F41-9155-D00F12871A3B}" type="sibTrans" cxnId="{396FA594-1F4F-8045-AEBE-4F395FFEBA00}">
      <dgm:prSet/>
      <dgm:spPr/>
      <dgm:t>
        <a:bodyPr/>
        <a:lstStyle/>
        <a:p>
          <a:endParaRPr lang="ca-ES"/>
        </a:p>
      </dgm:t>
    </dgm:pt>
    <dgm:pt modelId="{39258340-472E-3248-A05B-08012ECC1A55}">
      <dgm:prSet/>
      <dgm:spPr/>
      <dgm:t>
        <a:bodyPr/>
        <a:lstStyle/>
        <a:p>
          <a:pPr rtl="0"/>
          <a:r>
            <a:rPr lang="ca-ES" smtClean="0"/>
            <a:t>2) If a Project Kit has 5 stars, does this mean it is a good one?</a:t>
          </a:r>
          <a:endParaRPr lang="ca-ES"/>
        </a:p>
      </dgm:t>
    </dgm:pt>
    <dgm:pt modelId="{498D9F19-A6CF-164D-A8AA-A322E854FFA0}" type="parTrans" cxnId="{DE162626-C051-0B45-B059-D87CDABF369A}">
      <dgm:prSet/>
      <dgm:spPr/>
      <dgm:t>
        <a:bodyPr/>
        <a:lstStyle/>
        <a:p>
          <a:endParaRPr lang="ca-ES"/>
        </a:p>
      </dgm:t>
    </dgm:pt>
    <dgm:pt modelId="{2BCAB9F0-D4D0-3B45-BBB0-45C9AB097D2D}" type="sibTrans" cxnId="{DE162626-C051-0B45-B059-D87CDABF369A}">
      <dgm:prSet/>
      <dgm:spPr/>
      <dgm:t>
        <a:bodyPr/>
        <a:lstStyle/>
        <a:p>
          <a:endParaRPr lang="ca-ES"/>
        </a:p>
      </dgm:t>
    </dgm:pt>
    <dgm:pt modelId="{14117030-1DE2-D04D-9FB3-8D24F131BC36}">
      <dgm:prSet/>
      <dgm:spPr/>
      <dgm:t>
        <a:bodyPr/>
        <a:lstStyle/>
        <a:p>
          <a:pPr rtl="0"/>
          <a:r>
            <a:rPr lang="ca-ES" smtClean="0"/>
            <a:t>3) Can you also rate a kit?</a:t>
          </a:r>
          <a:endParaRPr lang="ca-ES"/>
        </a:p>
      </dgm:t>
    </dgm:pt>
    <dgm:pt modelId="{B84C9DAB-157A-D447-B65E-7249A5095E32}" type="parTrans" cxnId="{5071CFFC-5FEB-5D44-ADF4-9675AFB1A9FE}">
      <dgm:prSet/>
      <dgm:spPr/>
      <dgm:t>
        <a:bodyPr/>
        <a:lstStyle/>
        <a:p>
          <a:endParaRPr lang="ca-ES"/>
        </a:p>
      </dgm:t>
    </dgm:pt>
    <dgm:pt modelId="{AC177367-E525-9149-8F66-D2C686160A2E}" type="sibTrans" cxnId="{5071CFFC-5FEB-5D44-ADF4-9675AFB1A9FE}">
      <dgm:prSet/>
      <dgm:spPr/>
      <dgm:t>
        <a:bodyPr/>
        <a:lstStyle/>
        <a:p>
          <a:endParaRPr lang="ca-ES"/>
        </a:p>
      </dgm:t>
    </dgm:pt>
    <dgm:pt modelId="{482E585B-D04D-EB4C-933F-CBF9CAC97501}">
      <dgm:prSet/>
      <dgm:spPr/>
      <dgm:t>
        <a:bodyPr/>
        <a:lstStyle/>
        <a:p>
          <a:pPr rtl="0"/>
          <a:r>
            <a:rPr lang="ca-ES" smtClean="0"/>
            <a:t>4) Are Project Kits for a fixed period of time?</a:t>
          </a:r>
          <a:endParaRPr lang="ca-ES"/>
        </a:p>
      </dgm:t>
    </dgm:pt>
    <dgm:pt modelId="{BDD6A479-BA95-6F45-9230-89E3D66BBE0E}" type="parTrans" cxnId="{C1E48DE9-855B-2141-B092-B250D401F50C}">
      <dgm:prSet/>
      <dgm:spPr/>
      <dgm:t>
        <a:bodyPr/>
        <a:lstStyle/>
        <a:p>
          <a:endParaRPr lang="ca-ES"/>
        </a:p>
      </dgm:t>
    </dgm:pt>
    <dgm:pt modelId="{8EDF0100-8D66-3D4C-A817-3403CDC8E51E}" type="sibTrans" cxnId="{C1E48DE9-855B-2141-B092-B250D401F50C}">
      <dgm:prSet/>
      <dgm:spPr/>
      <dgm:t>
        <a:bodyPr/>
        <a:lstStyle/>
        <a:p>
          <a:endParaRPr lang="ca-ES"/>
        </a:p>
      </dgm:t>
    </dgm:pt>
    <dgm:pt modelId="{FCFCE265-A727-E345-8224-73632744EA45}">
      <dgm:prSet/>
      <dgm:spPr/>
      <dgm:t>
        <a:bodyPr/>
        <a:lstStyle/>
        <a:p>
          <a:pPr rtl="0"/>
          <a:r>
            <a:rPr lang="ca-ES" smtClean="0"/>
            <a:t>5) Will the Follow-Up section tell you anything about the objectives of the Project Kit?</a:t>
          </a:r>
          <a:endParaRPr lang="ca-ES"/>
        </a:p>
      </dgm:t>
    </dgm:pt>
    <dgm:pt modelId="{0433E56D-0723-A148-AE27-2DA60688814E}" type="parTrans" cxnId="{7C7F21AE-9F08-3B43-90AA-42FB9B4748AD}">
      <dgm:prSet/>
      <dgm:spPr/>
      <dgm:t>
        <a:bodyPr/>
        <a:lstStyle/>
        <a:p>
          <a:endParaRPr lang="ca-ES"/>
        </a:p>
      </dgm:t>
    </dgm:pt>
    <dgm:pt modelId="{2B56725A-FDC9-9749-84E0-54FCC4171510}" type="sibTrans" cxnId="{7C7F21AE-9F08-3B43-90AA-42FB9B4748AD}">
      <dgm:prSet/>
      <dgm:spPr/>
      <dgm:t>
        <a:bodyPr/>
        <a:lstStyle/>
        <a:p>
          <a:endParaRPr lang="ca-ES"/>
        </a:p>
      </dgm:t>
    </dgm:pt>
    <dgm:pt modelId="{D5542A32-2367-EB43-992B-F7BD558E0D0E}" type="pres">
      <dgm:prSet presAssocID="{BAEBE97D-FCCF-B34A-8E27-E61F278A3C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09AF306B-0FA5-B248-A848-810DD7CC69AF}" type="pres">
      <dgm:prSet presAssocID="{FCFCE265-A727-E345-8224-73632744EA45}" presName="boxAndChildren" presStyleCnt="0"/>
      <dgm:spPr/>
    </dgm:pt>
    <dgm:pt modelId="{7C36ED8F-B696-AA4B-AE4F-DA25FDC267C5}" type="pres">
      <dgm:prSet presAssocID="{FCFCE265-A727-E345-8224-73632744EA45}" presName="parentTextBox" presStyleLbl="node1" presStyleIdx="0" presStyleCnt="5"/>
      <dgm:spPr/>
      <dgm:t>
        <a:bodyPr/>
        <a:lstStyle/>
        <a:p>
          <a:endParaRPr lang="ca-ES"/>
        </a:p>
      </dgm:t>
    </dgm:pt>
    <dgm:pt modelId="{C84399C5-79CD-B74D-82D5-23852B2BC262}" type="pres">
      <dgm:prSet presAssocID="{8EDF0100-8D66-3D4C-A817-3403CDC8E51E}" presName="sp" presStyleCnt="0"/>
      <dgm:spPr/>
    </dgm:pt>
    <dgm:pt modelId="{DC2782A5-E627-0541-913D-BE9030C6DDA3}" type="pres">
      <dgm:prSet presAssocID="{482E585B-D04D-EB4C-933F-CBF9CAC97501}" presName="arrowAndChildren" presStyleCnt="0"/>
      <dgm:spPr/>
    </dgm:pt>
    <dgm:pt modelId="{9ACF4D87-48BB-0345-9C21-3B5DFBE2C4BA}" type="pres">
      <dgm:prSet presAssocID="{482E585B-D04D-EB4C-933F-CBF9CAC97501}" presName="parentTextArrow" presStyleLbl="node1" presStyleIdx="1" presStyleCnt="5"/>
      <dgm:spPr/>
      <dgm:t>
        <a:bodyPr/>
        <a:lstStyle/>
        <a:p>
          <a:endParaRPr lang="ca-ES"/>
        </a:p>
      </dgm:t>
    </dgm:pt>
    <dgm:pt modelId="{5261BDA1-1EBC-6F44-943E-3A7DD691DCBC}" type="pres">
      <dgm:prSet presAssocID="{AC177367-E525-9149-8F66-D2C686160A2E}" presName="sp" presStyleCnt="0"/>
      <dgm:spPr/>
    </dgm:pt>
    <dgm:pt modelId="{C6A4CA8F-E096-FD4C-B95A-890853AC6359}" type="pres">
      <dgm:prSet presAssocID="{14117030-1DE2-D04D-9FB3-8D24F131BC36}" presName="arrowAndChildren" presStyleCnt="0"/>
      <dgm:spPr/>
    </dgm:pt>
    <dgm:pt modelId="{864937AA-87C4-1246-8AE8-C5353BA98337}" type="pres">
      <dgm:prSet presAssocID="{14117030-1DE2-D04D-9FB3-8D24F131BC36}" presName="parentTextArrow" presStyleLbl="node1" presStyleIdx="2" presStyleCnt="5"/>
      <dgm:spPr/>
      <dgm:t>
        <a:bodyPr/>
        <a:lstStyle/>
        <a:p>
          <a:endParaRPr lang="ca-ES"/>
        </a:p>
      </dgm:t>
    </dgm:pt>
    <dgm:pt modelId="{70872BE2-315F-334C-BDC4-B4077685FF3C}" type="pres">
      <dgm:prSet presAssocID="{2BCAB9F0-D4D0-3B45-BBB0-45C9AB097D2D}" presName="sp" presStyleCnt="0"/>
      <dgm:spPr/>
    </dgm:pt>
    <dgm:pt modelId="{8B512AA0-96B8-064E-8798-9B54C32C7472}" type="pres">
      <dgm:prSet presAssocID="{39258340-472E-3248-A05B-08012ECC1A55}" presName="arrowAndChildren" presStyleCnt="0"/>
      <dgm:spPr/>
    </dgm:pt>
    <dgm:pt modelId="{6A59DA60-55EB-074B-B950-3DCEC242259D}" type="pres">
      <dgm:prSet presAssocID="{39258340-472E-3248-A05B-08012ECC1A55}" presName="parentTextArrow" presStyleLbl="node1" presStyleIdx="3" presStyleCnt="5"/>
      <dgm:spPr/>
      <dgm:t>
        <a:bodyPr/>
        <a:lstStyle/>
        <a:p>
          <a:endParaRPr lang="ca-ES"/>
        </a:p>
      </dgm:t>
    </dgm:pt>
    <dgm:pt modelId="{ECC0B324-2860-9849-A86A-47F34EFC82B6}" type="pres">
      <dgm:prSet presAssocID="{F4FAC169-DF70-5F41-9155-D00F12871A3B}" presName="sp" presStyleCnt="0"/>
      <dgm:spPr/>
    </dgm:pt>
    <dgm:pt modelId="{E127F306-FA9C-3647-AC18-103B156D5065}" type="pres">
      <dgm:prSet presAssocID="{CCD7CF0F-54C0-0944-83C0-63F57A4D5F11}" presName="arrowAndChildren" presStyleCnt="0"/>
      <dgm:spPr/>
    </dgm:pt>
    <dgm:pt modelId="{CEA6AE37-5005-D04E-8B99-4D4ED9871937}" type="pres">
      <dgm:prSet presAssocID="{CCD7CF0F-54C0-0944-83C0-63F57A4D5F11}" presName="parentTextArrow" presStyleLbl="node1" presStyleIdx="4" presStyleCnt="5"/>
      <dgm:spPr/>
      <dgm:t>
        <a:bodyPr/>
        <a:lstStyle/>
        <a:p>
          <a:endParaRPr lang="ca-ES"/>
        </a:p>
      </dgm:t>
    </dgm:pt>
  </dgm:ptLst>
  <dgm:cxnLst>
    <dgm:cxn modelId="{BB3661B9-A248-2E4A-810E-63214DA51C11}" type="presOf" srcId="{482E585B-D04D-EB4C-933F-CBF9CAC97501}" destId="{9ACF4D87-48BB-0345-9C21-3B5DFBE2C4BA}" srcOrd="0" destOrd="0" presId="urn:microsoft.com/office/officeart/2005/8/layout/process4"/>
    <dgm:cxn modelId="{C1E48DE9-855B-2141-B092-B250D401F50C}" srcId="{BAEBE97D-FCCF-B34A-8E27-E61F278A3CE0}" destId="{482E585B-D04D-EB4C-933F-CBF9CAC97501}" srcOrd="3" destOrd="0" parTransId="{BDD6A479-BA95-6F45-9230-89E3D66BBE0E}" sibTransId="{8EDF0100-8D66-3D4C-A817-3403CDC8E51E}"/>
    <dgm:cxn modelId="{A96C50E6-F77D-5F4B-959E-C84CE38BE0BA}" type="presOf" srcId="{FCFCE265-A727-E345-8224-73632744EA45}" destId="{7C36ED8F-B696-AA4B-AE4F-DA25FDC267C5}" srcOrd="0" destOrd="0" presId="urn:microsoft.com/office/officeart/2005/8/layout/process4"/>
    <dgm:cxn modelId="{3D11DEE5-8261-4A46-812F-0A77875814C9}" type="presOf" srcId="{39258340-472E-3248-A05B-08012ECC1A55}" destId="{6A59DA60-55EB-074B-B950-3DCEC242259D}" srcOrd="0" destOrd="0" presId="urn:microsoft.com/office/officeart/2005/8/layout/process4"/>
    <dgm:cxn modelId="{7C7F21AE-9F08-3B43-90AA-42FB9B4748AD}" srcId="{BAEBE97D-FCCF-B34A-8E27-E61F278A3CE0}" destId="{FCFCE265-A727-E345-8224-73632744EA45}" srcOrd="4" destOrd="0" parTransId="{0433E56D-0723-A148-AE27-2DA60688814E}" sibTransId="{2B56725A-FDC9-9749-84E0-54FCC4171510}"/>
    <dgm:cxn modelId="{2EA43EF3-D9DC-4240-AB53-1F4E4050FF11}" type="presOf" srcId="{14117030-1DE2-D04D-9FB3-8D24F131BC36}" destId="{864937AA-87C4-1246-8AE8-C5353BA98337}" srcOrd="0" destOrd="0" presId="urn:microsoft.com/office/officeart/2005/8/layout/process4"/>
    <dgm:cxn modelId="{396FA594-1F4F-8045-AEBE-4F395FFEBA00}" srcId="{BAEBE97D-FCCF-B34A-8E27-E61F278A3CE0}" destId="{CCD7CF0F-54C0-0944-83C0-63F57A4D5F11}" srcOrd="0" destOrd="0" parTransId="{609EFE3A-9D40-704B-8BD1-D2A8CF8D4BC0}" sibTransId="{F4FAC169-DF70-5F41-9155-D00F12871A3B}"/>
    <dgm:cxn modelId="{F953A19E-647E-A643-B7BB-BDA90D3C7137}" type="presOf" srcId="{CCD7CF0F-54C0-0944-83C0-63F57A4D5F11}" destId="{CEA6AE37-5005-D04E-8B99-4D4ED9871937}" srcOrd="0" destOrd="0" presId="urn:microsoft.com/office/officeart/2005/8/layout/process4"/>
    <dgm:cxn modelId="{C7D236CD-B7E4-BF47-8C95-9FB885C8714B}" type="presOf" srcId="{BAEBE97D-FCCF-B34A-8E27-E61F278A3CE0}" destId="{D5542A32-2367-EB43-992B-F7BD558E0D0E}" srcOrd="0" destOrd="0" presId="urn:microsoft.com/office/officeart/2005/8/layout/process4"/>
    <dgm:cxn modelId="{5071CFFC-5FEB-5D44-ADF4-9675AFB1A9FE}" srcId="{BAEBE97D-FCCF-B34A-8E27-E61F278A3CE0}" destId="{14117030-1DE2-D04D-9FB3-8D24F131BC36}" srcOrd="2" destOrd="0" parTransId="{B84C9DAB-157A-D447-B65E-7249A5095E32}" sibTransId="{AC177367-E525-9149-8F66-D2C686160A2E}"/>
    <dgm:cxn modelId="{DE162626-C051-0B45-B059-D87CDABF369A}" srcId="{BAEBE97D-FCCF-B34A-8E27-E61F278A3CE0}" destId="{39258340-472E-3248-A05B-08012ECC1A55}" srcOrd="1" destOrd="0" parTransId="{498D9F19-A6CF-164D-A8AA-A322E854FFA0}" sibTransId="{2BCAB9F0-D4D0-3B45-BBB0-45C9AB097D2D}"/>
    <dgm:cxn modelId="{9B31BA8F-689B-BA42-BC9B-524976615995}" type="presParOf" srcId="{D5542A32-2367-EB43-992B-F7BD558E0D0E}" destId="{09AF306B-0FA5-B248-A848-810DD7CC69AF}" srcOrd="0" destOrd="0" presId="urn:microsoft.com/office/officeart/2005/8/layout/process4"/>
    <dgm:cxn modelId="{F460B0A1-F678-0F4F-9681-3E05768D0FA6}" type="presParOf" srcId="{09AF306B-0FA5-B248-A848-810DD7CC69AF}" destId="{7C36ED8F-B696-AA4B-AE4F-DA25FDC267C5}" srcOrd="0" destOrd="0" presId="urn:microsoft.com/office/officeart/2005/8/layout/process4"/>
    <dgm:cxn modelId="{6502C8B2-2E15-EA4A-A9EF-CE63C7B821E1}" type="presParOf" srcId="{D5542A32-2367-EB43-992B-F7BD558E0D0E}" destId="{C84399C5-79CD-B74D-82D5-23852B2BC262}" srcOrd="1" destOrd="0" presId="urn:microsoft.com/office/officeart/2005/8/layout/process4"/>
    <dgm:cxn modelId="{1D2A9C8E-CF13-AF43-916E-1C9B99101229}" type="presParOf" srcId="{D5542A32-2367-EB43-992B-F7BD558E0D0E}" destId="{DC2782A5-E627-0541-913D-BE9030C6DDA3}" srcOrd="2" destOrd="0" presId="urn:microsoft.com/office/officeart/2005/8/layout/process4"/>
    <dgm:cxn modelId="{01C6891D-F3B6-5541-A881-47AE74A79BB2}" type="presParOf" srcId="{DC2782A5-E627-0541-913D-BE9030C6DDA3}" destId="{9ACF4D87-48BB-0345-9C21-3B5DFBE2C4BA}" srcOrd="0" destOrd="0" presId="urn:microsoft.com/office/officeart/2005/8/layout/process4"/>
    <dgm:cxn modelId="{176A77AA-D665-0C4C-AD32-D40A391F2EBE}" type="presParOf" srcId="{D5542A32-2367-EB43-992B-F7BD558E0D0E}" destId="{5261BDA1-1EBC-6F44-943E-3A7DD691DCBC}" srcOrd="3" destOrd="0" presId="urn:microsoft.com/office/officeart/2005/8/layout/process4"/>
    <dgm:cxn modelId="{2159BA58-8802-2949-9679-122D6596BC71}" type="presParOf" srcId="{D5542A32-2367-EB43-992B-F7BD558E0D0E}" destId="{C6A4CA8F-E096-FD4C-B95A-890853AC6359}" srcOrd="4" destOrd="0" presId="urn:microsoft.com/office/officeart/2005/8/layout/process4"/>
    <dgm:cxn modelId="{01E205D7-0789-FD48-BA0D-63ACF56C27F2}" type="presParOf" srcId="{C6A4CA8F-E096-FD4C-B95A-890853AC6359}" destId="{864937AA-87C4-1246-8AE8-C5353BA98337}" srcOrd="0" destOrd="0" presId="urn:microsoft.com/office/officeart/2005/8/layout/process4"/>
    <dgm:cxn modelId="{089943E9-9ADE-8A43-A21B-8F29E1604C2F}" type="presParOf" srcId="{D5542A32-2367-EB43-992B-F7BD558E0D0E}" destId="{70872BE2-315F-334C-BDC4-B4077685FF3C}" srcOrd="5" destOrd="0" presId="urn:microsoft.com/office/officeart/2005/8/layout/process4"/>
    <dgm:cxn modelId="{BA7921C7-623D-BD4D-9495-0B105F665787}" type="presParOf" srcId="{D5542A32-2367-EB43-992B-F7BD558E0D0E}" destId="{8B512AA0-96B8-064E-8798-9B54C32C7472}" srcOrd="6" destOrd="0" presId="urn:microsoft.com/office/officeart/2005/8/layout/process4"/>
    <dgm:cxn modelId="{34F5EFF1-228D-1649-82D5-55CBC78EBAE2}" type="presParOf" srcId="{8B512AA0-96B8-064E-8798-9B54C32C7472}" destId="{6A59DA60-55EB-074B-B950-3DCEC242259D}" srcOrd="0" destOrd="0" presId="urn:microsoft.com/office/officeart/2005/8/layout/process4"/>
    <dgm:cxn modelId="{B4183F90-D042-FE45-8F9E-A8A7F0334966}" type="presParOf" srcId="{D5542A32-2367-EB43-992B-F7BD558E0D0E}" destId="{ECC0B324-2860-9849-A86A-47F34EFC82B6}" srcOrd="7" destOrd="0" presId="urn:microsoft.com/office/officeart/2005/8/layout/process4"/>
    <dgm:cxn modelId="{9C835F1C-D880-5641-82BB-53E29E6A8EC9}" type="presParOf" srcId="{D5542A32-2367-EB43-992B-F7BD558E0D0E}" destId="{E127F306-FA9C-3647-AC18-103B156D5065}" srcOrd="8" destOrd="0" presId="urn:microsoft.com/office/officeart/2005/8/layout/process4"/>
    <dgm:cxn modelId="{34B7BB0D-B7C5-AB48-8E5A-BAA76EAC53DF}" type="presParOf" srcId="{E127F306-FA9C-3647-AC18-103B156D5065}" destId="{CEA6AE37-5005-D04E-8B99-4D4ED98719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F7276-47AD-4C4B-86E4-09782F866D48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63A9C2E7-A701-924A-A52F-E7691BC3251C}">
      <dgm:prSet/>
      <dgm:spPr/>
      <dgm:t>
        <a:bodyPr/>
        <a:lstStyle/>
        <a:p>
          <a:pPr rtl="0"/>
          <a:r>
            <a:rPr lang="ca-ES" dirty="0" err="1" smtClean="0"/>
            <a:t>short</a:t>
          </a:r>
          <a:r>
            <a:rPr lang="ca-ES" dirty="0" smtClean="0"/>
            <a:t> </a:t>
          </a:r>
          <a:r>
            <a:rPr lang="ca-ES" dirty="0" err="1" smtClean="0"/>
            <a:t>activities</a:t>
          </a:r>
          <a:r>
            <a:rPr lang="ca-ES" dirty="0" smtClean="0"/>
            <a:t> </a:t>
          </a:r>
          <a:r>
            <a:rPr lang="ca-ES" dirty="0" err="1" smtClean="0"/>
            <a:t>which</a:t>
          </a:r>
          <a:r>
            <a:rPr lang="ca-ES" dirty="0" smtClean="0"/>
            <a:t> can be </a:t>
          </a:r>
          <a:r>
            <a:rPr lang="ca-ES" dirty="0" err="1" smtClean="0"/>
            <a:t>incorporated</a:t>
          </a:r>
          <a:r>
            <a:rPr lang="ca-ES" dirty="0" smtClean="0"/>
            <a:t> in any </a:t>
          </a:r>
          <a:r>
            <a:rPr lang="ca-ES" dirty="0" err="1" smtClean="0"/>
            <a:t>type</a:t>
          </a:r>
          <a:r>
            <a:rPr lang="ca-ES" dirty="0" smtClean="0"/>
            <a:t> of </a:t>
          </a:r>
          <a:r>
            <a:rPr lang="ca-ES" dirty="0" err="1" smtClean="0"/>
            <a:t>eTwinning</a:t>
          </a:r>
          <a:r>
            <a:rPr lang="ca-ES" dirty="0" smtClean="0"/>
            <a:t> </a:t>
          </a:r>
          <a:r>
            <a:rPr lang="ca-ES" dirty="0" err="1" smtClean="0"/>
            <a:t>project</a:t>
          </a:r>
          <a:r>
            <a:rPr lang="ca-ES" dirty="0" smtClean="0"/>
            <a:t>, no </a:t>
          </a:r>
          <a:r>
            <a:rPr lang="ca-ES" dirty="0" err="1" smtClean="0"/>
            <a:t>matter</a:t>
          </a:r>
          <a:r>
            <a:rPr lang="ca-ES" dirty="0" smtClean="0"/>
            <a:t> </a:t>
          </a:r>
          <a:r>
            <a:rPr lang="ca-ES" dirty="0" err="1" smtClean="0"/>
            <a:t>which</a:t>
          </a:r>
          <a:r>
            <a:rPr lang="ca-ES" dirty="0" smtClean="0"/>
            <a:t> </a:t>
          </a:r>
          <a:r>
            <a:rPr lang="ca-ES" dirty="0" err="1" smtClean="0"/>
            <a:t>subject</a:t>
          </a:r>
          <a:r>
            <a:rPr lang="ca-ES" dirty="0" smtClean="0"/>
            <a:t>. </a:t>
          </a:r>
          <a:endParaRPr lang="ca-ES" dirty="0"/>
        </a:p>
      </dgm:t>
    </dgm:pt>
    <dgm:pt modelId="{F6781A1E-332B-B446-B7CE-F672F903A960}" type="parTrans" cxnId="{7441CFC7-85AB-0442-86BF-E87AFF2F6906}">
      <dgm:prSet/>
      <dgm:spPr/>
      <dgm:t>
        <a:bodyPr/>
        <a:lstStyle/>
        <a:p>
          <a:endParaRPr lang="ca-ES"/>
        </a:p>
      </dgm:t>
    </dgm:pt>
    <dgm:pt modelId="{51A54069-6ECE-284A-9686-A5ADAC228795}" type="sibTrans" cxnId="{7441CFC7-85AB-0442-86BF-E87AFF2F6906}">
      <dgm:prSet/>
      <dgm:spPr/>
      <dgm:t>
        <a:bodyPr/>
        <a:lstStyle/>
        <a:p>
          <a:endParaRPr lang="ca-ES"/>
        </a:p>
      </dgm:t>
    </dgm:pt>
    <dgm:pt modelId="{0F4E48E9-A3E5-1B40-A454-EC0BB4FE33CB}">
      <dgm:prSet/>
      <dgm:spPr/>
      <dgm:t>
        <a:bodyPr/>
        <a:lstStyle/>
        <a:p>
          <a:pPr rtl="0"/>
          <a:r>
            <a:rPr lang="ca-ES" dirty="0" smtClean="0"/>
            <a:t>a </a:t>
          </a:r>
          <a:r>
            <a:rPr lang="ca-ES" dirty="0" err="1" smtClean="0"/>
            <a:t>great</a:t>
          </a:r>
          <a:r>
            <a:rPr lang="ca-ES" dirty="0" smtClean="0"/>
            <a:t> </a:t>
          </a:r>
          <a:r>
            <a:rPr lang="ca-ES" dirty="0" err="1" smtClean="0"/>
            <a:t>way</a:t>
          </a:r>
          <a:r>
            <a:rPr lang="ca-ES" dirty="0" smtClean="0"/>
            <a:t> to </a:t>
          </a:r>
          <a:r>
            <a:rPr lang="ca-ES" dirty="0" err="1" smtClean="0"/>
            <a:t>kick</a:t>
          </a:r>
          <a:r>
            <a:rPr lang="ca-ES" dirty="0" smtClean="0"/>
            <a:t> off a </a:t>
          </a:r>
          <a:r>
            <a:rPr lang="ca-ES" dirty="0" err="1" smtClean="0"/>
            <a:t>project</a:t>
          </a:r>
          <a:r>
            <a:rPr lang="ca-ES" dirty="0" smtClean="0"/>
            <a:t>, </a:t>
          </a:r>
          <a:r>
            <a:rPr lang="ca-ES" dirty="0" err="1" smtClean="0"/>
            <a:t>provide</a:t>
          </a:r>
          <a:r>
            <a:rPr lang="ca-ES" dirty="0" smtClean="0"/>
            <a:t> </a:t>
          </a:r>
          <a:r>
            <a:rPr lang="ca-ES" dirty="0" err="1" smtClean="0"/>
            <a:t>something</a:t>
          </a:r>
          <a:r>
            <a:rPr lang="ca-ES" dirty="0" smtClean="0"/>
            <a:t> </a:t>
          </a:r>
          <a:r>
            <a:rPr lang="ca-ES" dirty="0" err="1" smtClean="0"/>
            <a:t>different</a:t>
          </a:r>
          <a:r>
            <a:rPr lang="ca-ES" dirty="0" smtClean="0"/>
            <a:t> </a:t>
          </a:r>
          <a:r>
            <a:rPr lang="ca-ES" dirty="0" err="1" smtClean="0"/>
            <a:t>mid-way</a:t>
          </a:r>
          <a:r>
            <a:rPr lang="ca-ES" dirty="0" smtClean="0"/>
            <a:t> </a:t>
          </a:r>
          <a:r>
            <a:rPr lang="ca-ES" dirty="0" err="1" smtClean="0"/>
            <a:t>through</a:t>
          </a:r>
          <a:r>
            <a:rPr lang="ca-ES" dirty="0" smtClean="0"/>
            <a:t> or </a:t>
          </a:r>
          <a:r>
            <a:rPr lang="ca-ES" dirty="0" err="1" smtClean="0"/>
            <a:t>act</a:t>
          </a:r>
          <a:r>
            <a:rPr lang="ca-ES" dirty="0" smtClean="0"/>
            <a:t> as </a:t>
          </a:r>
          <a:r>
            <a:rPr lang="ca-ES" dirty="0" err="1" smtClean="0"/>
            <a:t>an</a:t>
          </a:r>
          <a:r>
            <a:rPr lang="ca-ES" dirty="0" smtClean="0"/>
            <a:t> </a:t>
          </a:r>
          <a:r>
            <a:rPr lang="ca-ES" dirty="0" err="1" smtClean="0"/>
            <a:t>evaluation</a:t>
          </a:r>
          <a:r>
            <a:rPr lang="ca-ES" dirty="0" smtClean="0"/>
            <a:t> </a:t>
          </a:r>
          <a:r>
            <a:rPr lang="ca-ES" dirty="0" err="1" smtClean="0"/>
            <a:t>tool</a:t>
          </a:r>
          <a:r>
            <a:rPr lang="ca-ES" dirty="0" smtClean="0"/>
            <a:t> </a:t>
          </a:r>
          <a:r>
            <a:rPr lang="ca-ES" dirty="0" err="1" smtClean="0"/>
            <a:t>at</a:t>
          </a:r>
          <a:r>
            <a:rPr lang="ca-ES" dirty="0" smtClean="0"/>
            <a:t> </a:t>
          </a:r>
          <a:r>
            <a:rPr lang="ca-ES" dirty="0" err="1" smtClean="0"/>
            <a:t>the</a:t>
          </a:r>
          <a:r>
            <a:rPr lang="ca-ES" dirty="0" smtClean="0"/>
            <a:t> </a:t>
          </a:r>
          <a:r>
            <a:rPr lang="ca-ES" dirty="0" err="1" smtClean="0"/>
            <a:t>end</a:t>
          </a:r>
          <a:r>
            <a:rPr lang="ca-ES" dirty="0" smtClean="0"/>
            <a:t>.</a:t>
          </a:r>
          <a:endParaRPr lang="ca-ES" dirty="0"/>
        </a:p>
      </dgm:t>
    </dgm:pt>
    <dgm:pt modelId="{EC008843-85F8-184B-8BAC-5E48DDC617CC}" type="parTrans" cxnId="{0C7C7A8B-6901-5D40-813B-68FC3EB72660}">
      <dgm:prSet/>
      <dgm:spPr/>
      <dgm:t>
        <a:bodyPr/>
        <a:lstStyle/>
        <a:p>
          <a:endParaRPr lang="ca-ES"/>
        </a:p>
      </dgm:t>
    </dgm:pt>
    <dgm:pt modelId="{D9D206F8-78C9-EB4A-8105-81A850A0B83C}" type="sibTrans" cxnId="{0C7C7A8B-6901-5D40-813B-68FC3EB72660}">
      <dgm:prSet/>
      <dgm:spPr/>
      <dgm:t>
        <a:bodyPr/>
        <a:lstStyle/>
        <a:p>
          <a:endParaRPr lang="ca-ES"/>
        </a:p>
      </dgm:t>
    </dgm:pt>
    <dgm:pt modelId="{1B6DE4AA-7627-664C-8805-A4E974862A76}" type="pres">
      <dgm:prSet presAssocID="{035F7276-47AD-4C4B-86E4-09782F866D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B1FDB9CA-306C-2741-B07C-543CF5EEB9C8}" type="pres">
      <dgm:prSet presAssocID="{63A9C2E7-A701-924A-A52F-E7691BC3251C}" presName="vertOne" presStyleCnt="0"/>
      <dgm:spPr/>
    </dgm:pt>
    <dgm:pt modelId="{DFDB6BB8-DB00-CA4A-A3EE-9EDE60DCE7EB}" type="pres">
      <dgm:prSet presAssocID="{63A9C2E7-A701-924A-A52F-E7691BC3251C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C365BFDB-FD5C-A241-BA0D-804A3F883678}" type="pres">
      <dgm:prSet presAssocID="{63A9C2E7-A701-924A-A52F-E7691BC3251C}" presName="horzOne" presStyleCnt="0"/>
      <dgm:spPr/>
    </dgm:pt>
    <dgm:pt modelId="{CDB3DE18-DDDE-AC4D-9869-5AF0CE56700D}" type="pres">
      <dgm:prSet presAssocID="{51A54069-6ECE-284A-9686-A5ADAC228795}" presName="sibSpaceOne" presStyleCnt="0"/>
      <dgm:spPr/>
    </dgm:pt>
    <dgm:pt modelId="{77EAFDF1-2724-9849-818E-415054120795}" type="pres">
      <dgm:prSet presAssocID="{0F4E48E9-A3E5-1B40-A454-EC0BB4FE33CB}" presName="vertOne" presStyleCnt="0"/>
      <dgm:spPr/>
    </dgm:pt>
    <dgm:pt modelId="{F140E97A-FC55-3B42-9569-56994336A97C}" type="pres">
      <dgm:prSet presAssocID="{0F4E48E9-A3E5-1B40-A454-EC0BB4FE33CB}" presName="txOne" presStyleLbl="node0" presStyleIdx="1" presStyleCnt="2" custLinFactNeighborX="75" custLinFactNeighborY="-1958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08E2BC6E-5895-8440-9ECE-6701485FAA90}" type="pres">
      <dgm:prSet presAssocID="{0F4E48E9-A3E5-1B40-A454-EC0BB4FE33CB}" presName="horzOne" presStyleCnt="0"/>
      <dgm:spPr/>
    </dgm:pt>
  </dgm:ptLst>
  <dgm:cxnLst>
    <dgm:cxn modelId="{7441CFC7-85AB-0442-86BF-E87AFF2F6906}" srcId="{035F7276-47AD-4C4B-86E4-09782F866D48}" destId="{63A9C2E7-A701-924A-A52F-E7691BC3251C}" srcOrd="0" destOrd="0" parTransId="{F6781A1E-332B-B446-B7CE-F672F903A960}" sibTransId="{51A54069-6ECE-284A-9686-A5ADAC228795}"/>
    <dgm:cxn modelId="{36886F93-8B6E-5340-B43D-E318296346D1}" type="presOf" srcId="{0F4E48E9-A3E5-1B40-A454-EC0BB4FE33CB}" destId="{F140E97A-FC55-3B42-9569-56994336A97C}" srcOrd="0" destOrd="0" presId="urn:microsoft.com/office/officeart/2005/8/layout/hierarchy4"/>
    <dgm:cxn modelId="{0C7C7A8B-6901-5D40-813B-68FC3EB72660}" srcId="{035F7276-47AD-4C4B-86E4-09782F866D48}" destId="{0F4E48E9-A3E5-1B40-A454-EC0BB4FE33CB}" srcOrd="1" destOrd="0" parTransId="{EC008843-85F8-184B-8BAC-5E48DDC617CC}" sibTransId="{D9D206F8-78C9-EB4A-8105-81A850A0B83C}"/>
    <dgm:cxn modelId="{987BC210-8A92-B04E-BAAE-A8E2453E0767}" type="presOf" srcId="{035F7276-47AD-4C4B-86E4-09782F866D48}" destId="{1B6DE4AA-7627-664C-8805-A4E974862A76}" srcOrd="0" destOrd="0" presId="urn:microsoft.com/office/officeart/2005/8/layout/hierarchy4"/>
    <dgm:cxn modelId="{1F9D5140-7598-6344-BE63-C0882BBFC12C}" type="presOf" srcId="{63A9C2E7-A701-924A-A52F-E7691BC3251C}" destId="{DFDB6BB8-DB00-CA4A-A3EE-9EDE60DCE7EB}" srcOrd="0" destOrd="0" presId="urn:microsoft.com/office/officeart/2005/8/layout/hierarchy4"/>
    <dgm:cxn modelId="{E3BCF4FD-9B67-9847-924A-E1D17A199E07}" type="presParOf" srcId="{1B6DE4AA-7627-664C-8805-A4E974862A76}" destId="{B1FDB9CA-306C-2741-B07C-543CF5EEB9C8}" srcOrd="0" destOrd="0" presId="urn:microsoft.com/office/officeart/2005/8/layout/hierarchy4"/>
    <dgm:cxn modelId="{F06132E3-D261-4C4D-953C-667F0954D9D0}" type="presParOf" srcId="{B1FDB9CA-306C-2741-B07C-543CF5EEB9C8}" destId="{DFDB6BB8-DB00-CA4A-A3EE-9EDE60DCE7EB}" srcOrd="0" destOrd="0" presId="urn:microsoft.com/office/officeart/2005/8/layout/hierarchy4"/>
    <dgm:cxn modelId="{EAC30D62-A8D0-064C-9F00-498CD069A8F7}" type="presParOf" srcId="{B1FDB9CA-306C-2741-B07C-543CF5EEB9C8}" destId="{C365BFDB-FD5C-A241-BA0D-804A3F883678}" srcOrd="1" destOrd="0" presId="urn:microsoft.com/office/officeart/2005/8/layout/hierarchy4"/>
    <dgm:cxn modelId="{925152B3-4BD3-2642-8F12-6726A10DB00A}" type="presParOf" srcId="{1B6DE4AA-7627-664C-8805-A4E974862A76}" destId="{CDB3DE18-DDDE-AC4D-9869-5AF0CE56700D}" srcOrd="1" destOrd="0" presId="urn:microsoft.com/office/officeart/2005/8/layout/hierarchy4"/>
    <dgm:cxn modelId="{95732458-F3DB-944A-BE53-186AF77C9D06}" type="presParOf" srcId="{1B6DE4AA-7627-664C-8805-A4E974862A76}" destId="{77EAFDF1-2724-9849-818E-415054120795}" srcOrd="2" destOrd="0" presId="urn:microsoft.com/office/officeart/2005/8/layout/hierarchy4"/>
    <dgm:cxn modelId="{45430B3F-2891-3340-9549-ADED8FAA1120}" type="presParOf" srcId="{77EAFDF1-2724-9849-818E-415054120795}" destId="{F140E97A-FC55-3B42-9569-56994336A97C}" srcOrd="0" destOrd="0" presId="urn:microsoft.com/office/officeart/2005/8/layout/hierarchy4"/>
    <dgm:cxn modelId="{9655B55D-1401-264A-9591-3114AAB71FF0}" type="presParOf" srcId="{77EAFDF1-2724-9849-818E-415054120795}" destId="{08E2BC6E-5895-8440-9ECE-6701485FAA9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ABA20C-35F9-904F-9309-3E153FB4F73C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a-ES"/>
        </a:p>
      </dgm:t>
    </dgm:pt>
    <dgm:pt modelId="{BC0A7B88-BD50-C54A-AA47-23C70386EDA4}">
      <dgm:prSet/>
      <dgm:spPr/>
      <dgm:t>
        <a:bodyPr/>
        <a:lstStyle/>
        <a:p>
          <a:pPr rtl="0"/>
          <a:r>
            <a:rPr lang="ca-ES" smtClean="0"/>
            <a:t>You can find modules on:</a:t>
          </a:r>
          <a:endParaRPr lang="ca-ES"/>
        </a:p>
      </dgm:t>
    </dgm:pt>
    <dgm:pt modelId="{F1EA20BD-B8C0-1146-90AE-D6C848459965}" type="parTrans" cxnId="{310804FB-2F36-D042-8346-2467D660A18B}">
      <dgm:prSet/>
      <dgm:spPr/>
      <dgm:t>
        <a:bodyPr/>
        <a:lstStyle/>
        <a:p>
          <a:endParaRPr lang="ca-ES"/>
        </a:p>
      </dgm:t>
    </dgm:pt>
    <dgm:pt modelId="{AC319A30-8D73-2749-BA29-279C951EC146}" type="sibTrans" cxnId="{310804FB-2F36-D042-8346-2467D660A18B}">
      <dgm:prSet/>
      <dgm:spPr/>
      <dgm:t>
        <a:bodyPr/>
        <a:lstStyle/>
        <a:p>
          <a:endParaRPr lang="ca-ES"/>
        </a:p>
      </dgm:t>
    </dgm:pt>
    <dgm:pt modelId="{1E355FC3-CF6E-0641-A387-8F0F5C2F545F}">
      <dgm:prSet/>
      <dgm:spPr/>
      <dgm:t>
        <a:bodyPr/>
        <a:lstStyle/>
        <a:p>
          <a:pPr rtl="0"/>
          <a:r>
            <a:rPr lang="ca-ES" smtClean="0"/>
            <a:t>Language learning</a:t>
          </a:r>
          <a:endParaRPr lang="ca-ES"/>
        </a:p>
      </dgm:t>
    </dgm:pt>
    <dgm:pt modelId="{570A66F4-D0D7-394B-9E42-2AE2422D0C5C}" type="parTrans" cxnId="{C10C89EE-3C8F-9045-A1EA-071D921B32A3}">
      <dgm:prSet/>
      <dgm:spPr/>
      <dgm:t>
        <a:bodyPr/>
        <a:lstStyle/>
        <a:p>
          <a:endParaRPr lang="ca-ES"/>
        </a:p>
      </dgm:t>
    </dgm:pt>
    <dgm:pt modelId="{4985AFEC-874D-DE43-91B5-E2FF627D3F17}" type="sibTrans" cxnId="{C10C89EE-3C8F-9045-A1EA-071D921B32A3}">
      <dgm:prSet/>
      <dgm:spPr/>
      <dgm:t>
        <a:bodyPr/>
        <a:lstStyle/>
        <a:p>
          <a:endParaRPr lang="ca-ES"/>
        </a:p>
      </dgm:t>
    </dgm:pt>
    <dgm:pt modelId="{D6464D0D-5296-094F-A662-5F884A5FA324}">
      <dgm:prSet/>
      <dgm:spPr/>
      <dgm:t>
        <a:bodyPr/>
        <a:lstStyle/>
        <a:p>
          <a:pPr rtl="0"/>
          <a:r>
            <a:rPr lang="ca-ES" smtClean="0"/>
            <a:t>Ice-breakers</a:t>
          </a:r>
          <a:endParaRPr lang="ca-ES"/>
        </a:p>
      </dgm:t>
    </dgm:pt>
    <dgm:pt modelId="{F889DA7D-21F7-D94B-9DB0-31FEFAE17748}" type="parTrans" cxnId="{76F1AE11-CDC3-7D49-9BC6-DE109A7E8B38}">
      <dgm:prSet/>
      <dgm:spPr/>
      <dgm:t>
        <a:bodyPr/>
        <a:lstStyle/>
        <a:p>
          <a:endParaRPr lang="ca-ES"/>
        </a:p>
      </dgm:t>
    </dgm:pt>
    <dgm:pt modelId="{1B61D4DD-B9FA-E941-9A92-4433F2C43997}" type="sibTrans" cxnId="{76F1AE11-CDC3-7D49-9BC6-DE109A7E8B38}">
      <dgm:prSet/>
      <dgm:spPr/>
      <dgm:t>
        <a:bodyPr/>
        <a:lstStyle/>
        <a:p>
          <a:endParaRPr lang="ca-ES"/>
        </a:p>
      </dgm:t>
    </dgm:pt>
    <dgm:pt modelId="{808D351C-CAC4-E746-B590-C2A920CED402}">
      <dgm:prSet/>
      <dgm:spPr/>
      <dgm:t>
        <a:bodyPr/>
        <a:lstStyle/>
        <a:p>
          <a:pPr rtl="0"/>
          <a:r>
            <a:rPr lang="ca-ES" smtClean="0"/>
            <a:t>Cultural and social awareness</a:t>
          </a:r>
          <a:endParaRPr lang="ca-ES"/>
        </a:p>
      </dgm:t>
    </dgm:pt>
    <dgm:pt modelId="{68D5B8A5-E7A2-2747-AAD5-26C77ABCEE13}" type="parTrans" cxnId="{C6ABA443-A7A8-8D4B-8520-8E9890AFC954}">
      <dgm:prSet/>
      <dgm:spPr/>
      <dgm:t>
        <a:bodyPr/>
        <a:lstStyle/>
        <a:p>
          <a:endParaRPr lang="ca-ES"/>
        </a:p>
      </dgm:t>
    </dgm:pt>
    <dgm:pt modelId="{C90F3530-464C-DC43-A5DE-930AE3B2F618}" type="sibTrans" cxnId="{C6ABA443-A7A8-8D4B-8520-8E9890AFC954}">
      <dgm:prSet/>
      <dgm:spPr/>
      <dgm:t>
        <a:bodyPr/>
        <a:lstStyle/>
        <a:p>
          <a:endParaRPr lang="ca-ES"/>
        </a:p>
      </dgm:t>
    </dgm:pt>
    <dgm:pt modelId="{FC045A31-E889-4348-BD6D-64D10009BFBD}">
      <dgm:prSet/>
      <dgm:spPr/>
      <dgm:t>
        <a:bodyPr/>
        <a:lstStyle/>
        <a:p>
          <a:pPr rtl="0"/>
          <a:r>
            <a:rPr lang="ca-ES" smtClean="0"/>
            <a:t>Creativity</a:t>
          </a:r>
          <a:endParaRPr lang="ca-ES"/>
        </a:p>
      </dgm:t>
    </dgm:pt>
    <dgm:pt modelId="{75D33AB1-A810-FA46-9252-4FAA091E12C8}" type="parTrans" cxnId="{EBFEB4F8-49C1-2D42-A32F-2DC4797C991F}">
      <dgm:prSet/>
      <dgm:spPr/>
      <dgm:t>
        <a:bodyPr/>
        <a:lstStyle/>
        <a:p>
          <a:endParaRPr lang="ca-ES"/>
        </a:p>
      </dgm:t>
    </dgm:pt>
    <dgm:pt modelId="{D709887B-9211-D541-BFA6-1009BCD6C98A}" type="sibTrans" cxnId="{EBFEB4F8-49C1-2D42-A32F-2DC4797C991F}">
      <dgm:prSet/>
      <dgm:spPr/>
      <dgm:t>
        <a:bodyPr/>
        <a:lstStyle/>
        <a:p>
          <a:endParaRPr lang="ca-ES"/>
        </a:p>
      </dgm:t>
    </dgm:pt>
    <dgm:pt modelId="{5F3DA040-BCB3-9249-B2B0-DAA8928868E8}">
      <dgm:prSet/>
      <dgm:spPr/>
      <dgm:t>
        <a:bodyPr/>
        <a:lstStyle/>
        <a:p>
          <a:pPr rtl="0"/>
          <a:r>
            <a:rPr lang="ca-ES" smtClean="0"/>
            <a:t>Online tools</a:t>
          </a:r>
          <a:endParaRPr lang="ca-ES"/>
        </a:p>
      </dgm:t>
    </dgm:pt>
    <dgm:pt modelId="{D3028CF1-47BE-9144-AF4F-F778C42F2AD2}" type="parTrans" cxnId="{A3000923-164F-3F4E-8F9F-C239D548FE3F}">
      <dgm:prSet/>
      <dgm:spPr/>
      <dgm:t>
        <a:bodyPr/>
        <a:lstStyle/>
        <a:p>
          <a:endParaRPr lang="ca-ES"/>
        </a:p>
      </dgm:t>
    </dgm:pt>
    <dgm:pt modelId="{C1731647-8AB9-694B-9BC5-2CC17374E935}" type="sibTrans" cxnId="{A3000923-164F-3F4E-8F9F-C239D548FE3F}">
      <dgm:prSet/>
      <dgm:spPr/>
      <dgm:t>
        <a:bodyPr/>
        <a:lstStyle/>
        <a:p>
          <a:endParaRPr lang="ca-ES"/>
        </a:p>
      </dgm:t>
    </dgm:pt>
    <dgm:pt modelId="{66118010-8D71-144A-82E8-57D116079E70}">
      <dgm:prSet/>
      <dgm:spPr/>
      <dgm:t>
        <a:bodyPr/>
        <a:lstStyle/>
        <a:p>
          <a:pPr rtl="0"/>
          <a:r>
            <a:rPr lang="ca-ES" smtClean="0"/>
            <a:t>Professional development</a:t>
          </a:r>
          <a:endParaRPr lang="ca-ES"/>
        </a:p>
      </dgm:t>
    </dgm:pt>
    <dgm:pt modelId="{A66DF1E6-4F6F-C24C-83F8-6EBB1740E8F5}" type="parTrans" cxnId="{B4A2FE53-2189-9341-B13D-22076051BDF4}">
      <dgm:prSet/>
      <dgm:spPr/>
      <dgm:t>
        <a:bodyPr/>
        <a:lstStyle/>
        <a:p>
          <a:endParaRPr lang="ca-ES"/>
        </a:p>
      </dgm:t>
    </dgm:pt>
    <dgm:pt modelId="{B6979EC4-D4AB-6A49-8252-C75F193514E9}" type="sibTrans" cxnId="{B4A2FE53-2189-9341-B13D-22076051BDF4}">
      <dgm:prSet/>
      <dgm:spPr/>
      <dgm:t>
        <a:bodyPr/>
        <a:lstStyle/>
        <a:p>
          <a:endParaRPr lang="ca-ES"/>
        </a:p>
      </dgm:t>
    </dgm:pt>
    <dgm:pt modelId="{EE09EDFF-63C2-DF4D-835A-1D6162D22F60}" type="pres">
      <dgm:prSet presAssocID="{AAABA20C-35F9-904F-9309-3E153FB4F73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6AE942DD-E17C-B043-806E-05EF3ACD6506}" type="pres">
      <dgm:prSet presAssocID="{BC0A7B88-BD50-C54A-AA47-23C70386EDA4}" presName="root1" presStyleCnt="0"/>
      <dgm:spPr/>
    </dgm:pt>
    <dgm:pt modelId="{68FAC7C6-4224-7E48-8372-EF0EFDCCBC12}" type="pres">
      <dgm:prSet presAssocID="{BC0A7B88-BD50-C54A-AA47-23C70386EDA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FCBCEDB0-DAFD-6749-96AF-D2D34A78E03A}" type="pres">
      <dgm:prSet presAssocID="{BC0A7B88-BD50-C54A-AA47-23C70386EDA4}" presName="level2hierChild" presStyleCnt="0"/>
      <dgm:spPr/>
    </dgm:pt>
    <dgm:pt modelId="{0E1F1426-208F-0F41-BEE2-6E89334E6C56}" type="pres">
      <dgm:prSet presAssocID="{570A66F4-D0D7-394B-9E42-2AE2422D0C5C}" presName="conn2-1" presStyleLbl="parChTrans1D2" presStyleIdx="0" presStyleCnt="6"/>
      <dgm:spPr/>
      <dgm:t>
        <a:bodyPr/>
        <a:lstStyle/>
        <a:p>
          <a:endParaRPr lang="ca-ES"/>
        </a:p>
      </dgm:t>
    </dgm:pt>
    <dgm:pt modelId="{6E73A2C9-54F6-614A-ADF8-76B1BE7900A1}" type="pres">
      <dgm:prSet presAssocID="{570A66F4-D0D7-394B-9E42-2AE2422D0C5C}" presName="connTx" presStyleLbl="parChTrans1D2" presStyleIdx="0" presStyleCnt="6"/>
      <dgm:spPr/>
      <dgm:t>
        <a:bodyPr/>
        <a:lstStyle/>
        <a:p>
          <a:endParaRPr lang="ca-ES"/>
        </a:p>
      </dgm:t>
    </dgm:pt>
    <dgm:pt modelId="{16D1B5B4-0E27-304F-B30D-67081335F917}" type="pres">
      <dgm:prSet presAssocID="{1E355FC3-CF6E-0641-A387-8F0F5C2F545F}" presName="root2" presStyleCnt="0"/>
      <dgm:spPr/>
    </dgm:pt>
    <dgm:pt modelId="{44B11F0B-C89B-1445-A4ED-4E05961246FD}" type="pres">
      <dgm:prSet presAssocID="{1E355FC3-CF6E-0641-A387-8F0F5C2F545F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FC827073-6B0C-1C4E-8ECC-F1733745C20D}" type="pres">
      <dgm:prSet presAssocID="{1E355FC3-CF6E-0641-A387-8F0F5C2F545F}" presName="level3hierChild" presStyleCnt="0"/>
      <dgm:spPr/>
    </dgm:pt>
    <dgm:pt modelId="{B7A8D8DC-0327-EB41-99FB-152F4E1A27D8}" type="pres">
      <dgm:prSet presAssocID="{F889DA7D-21F7-D94B-9DB0-31FEFAE17748}" presName="conn2-1" presStyleLbl="parChTrans1D2" presStyleIdx="1" presStyleCnt="6"/>
      <dgm:spPr/>
      <dgm:t>
        <a:bodyPr/>
        <a:lstStyle/>
        <a:p>
          <a:endParaRPr lang="ca-ES"/>
        </a:p>
      </dgm:t>
    </dgm:pt>
    <dgm:pt modelId="{91789D03-7F4F-C148-986B-96ABDD4B1EB3}" type="pres">
      <dgm:prSet presAssocID="{F889DA7D-21F7-D94B-9DB0-31FEFAE17748}" presName="connTx" presStyleLbl="parChTrans1D2" presStyleIdx="1" presStyleCnt="6"/>
      <dgm:spPr/>
      <dgm:t>
        <a:bodyPr/>
        <a:lstStyle/>
        <a:p>
          <a:endParaRPr lang="ca-ES"/>
        </a:p>
      </dgm:t>
    </dgm:pt>
    <dgm:pt modelId="{A8BC8AB9-E5D0-2F46-9465-3102928003E0}" type="pres">
      <dgm:prSet presAssocID="{D6464D0D-5296-094F-A662-5F884A5FA324}" presName="root2" presStyleCnt="0"/>
      <dgm:spPr/>
    </dgm:pt>
    <dgm:pt modelId="{992C19C6-01AB-9445-9F3E-43E9656B3625}" type="pres">
      <dgm:prSet presAssocID="{D6464D0D-5296-094F-A662-5F884A5FA324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7425AB3E-E8A3-CD41-855D-C3E4EEADB0EA}" type="pres">
      <dgm:prSet presAssocID="{D6464D0D-5296-094F-A662-5F884A5FA324}" presName="level3hierChild" presStyleCnt="0"/>
      <dgm:spPr/>
    </dgm:pt>
    <dgm:pt modelId="{11982BF5-69CC-8149-9446-CAB5637E0A9F}" type="pres">
      <dgm:prSet presAssocID="{68D5B8A5-E7A2-2747-AAD5-26C77ABCEE13}" presName="conn2-1" presStyleLbl="parChTrans1D2" presStyleIdx="2" presStyleCnt="6"/>
      <dgm:spPr/>
      <dgm:t>
        <a:bodyPr/>
        <a:lstStyle/>
        <a:p>
          <a:endParaRPr lang="ca-ES"/>
        </a:p>
      </dgm:t>
    </dgm:pt>
    <dgm:pt modelId="{ABEABB73-9D53-AD4C-A0F5-BD82C83589C7}" type="pres">
      <dgm:prSet presAssocID="{68D5B8A5-E7A2-2747-AAD5-26C77ABCEE13}" presName="connTx" presStyleLbl="parChTrans1D2" presStyleIdx="2" presStyleCnt="6"/>
      <dgm:spPr/>
      <dgm:t>
        <a:bodyPr/>
        <a:lstStyle/>
        <a:p>
          <a:endParaRPr lang="ca-ES"/>
        </a:p>
      </dgm:t>
    </dgm:pt>
    <dgm:pt modelId="{601CE7CA-691A-E54A-BF26-FEF207E33F9E}" type="pres">
      <dgm:prSet presAssocID="{808D351C-CAC4-E746-B590-C2A920CED402}" presName="root2" presStyleCnt="0"/>
      <dgm:spPr/>
    </dgm:pt>
    <dgm:pt modelId="{A4634E28-D832-6844-9D3D-B98024DCB820}" type="pres">
      <dgm:prSet presAssocID="{808D351C-CAC4-E746-B590-C2A920CED402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D6C94946-194F-3C48-9707-D0AF514F02E3}" type="pres">
      <dgm:prSet presAssocID="{808D351C-CAC4-E746-B590-C2A920CED402}" presName="level3hierChild" presStyleCnt="0"/>
      <dgm:spPr/>
    </dgm:pt>
    <dgm:pt modelId="{45047973-0806-4E49-BAB9-DA937E983AF6}" type="pres">
      <dgm:prSet presAssocID="{75D33AB1-A810-FA46-9252-4FAA091E12C8}" presName="conn2-1" presStyleLbl="parChTrans1D2" presStyleIdx="3" presStyleCnt="6"/>
      <dgm:spPr/>
      <dgm:t>
        <a:bodyPr/>
        <a:lstStyle/>
        <a:p>
          <a:endParaRPr lang="ca-ES"/>
        </a:p>
      </dgm:t>
    </dgm:pt>
    <dgm:pt modelId="{5CA2A213-C1B8-1943-8284-AA5C44591A1B}" type="pres">
      <dgm:prSet presAssocID="{75D33AB1-A810-FA46-9252-4FAA091E12C8}" presName="connTx" presStyleLbl="parChTrans1D2" presStyleIdx="3" presStyleCnt="6"/>
      <dgm:spPr/>
      <dgm:t>
        <a:bodyPr/>
        <a:lstStyle/>
        <a:p>
          <a:endParaRPr lang="ca-ES"/>
        </a:p>
      </dgm:t>
    </dgm:pt>
    <dgm:pt modelId="{9A17C4AD-CB7C-2249-B6DC-AE88D7571311}" type="pres">
      <dgm:prSet presAssocID="{FC045A31-E889-4348-BD6D-64D10009BFBD}" presName="root2" presStyleCnt="0"/>
      <dgm:spPr/>
    </dgm:pt>
    <dgm:pt modelId="{51B5E0C7-265D-8B48-BBBC-E2B4FF4B07DD}" type="pres">
      <dgm:prSet presAssocID="{FC045A31-E889-4348-BD6D-64D10009BFBD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47E26B93-ED89-9F4B-9AAE-3093AC39926C}" type="pres">
      <dgm:prSet presAssocID="{FC045A31-E889-4348-BD6D-64D10009BFBD}" presName="level3hierChild" presStyleCnt="0"/>
      <dgm:spPr/>
    </dgm:pt>
    <dgm:pt modelId="{0EE53307-D243-AE47-B068-25E0FE498AB3}" type="pres">
      <dgm:prSet presAssocID="{D3028CF1-47BE-9144-AF4F-F778C42F2AD2}" presName="conn2-1" presStyleLbl="parChTrans1D2" presStyleIdx="4" presStyleCnt="6"/>
      <dgm:spPr/>
      <dgm:t>
        <a:bodyPr/>
        <a:lstStyle/>
        <a:p>
          <a:endParaRPr lang="ca-ES"/>
        </a:p>
      </dgm:t>
    </dgm:pt>
    <dgm:pt modelId="{F0F37A87-6441-5741-8C4F-0D4DB7D13FA4}" type="pres">
      <dgm:prSet presAssocID="{D3028CF1-47BE-9144-AF4F-F778C42F2AD2}" presName="connTx" presStyleLbl="parChTrans1D2" presStyleIdx="4" presStyleCnt="6"/>
      <dgm:spPr/>
      <dgm:t>
        <a:bodyPr/>
        <a:lstStyle/>
        <a:p>
          <a:endParaRPr lang="ca-ES"/>
        </a:p>
      </dgm:t>
    </dgm:pt>
    <dgm:pt modelId="{10ED0C14-CD65-A743-85E1-3863A12E82DE}" type="pres">
      <dgm:prSet presAssocID="{5F3DA040-BCB3-9249-B2B0-DAA8928868E8}" presName="root2" presStyleCnt="0"/>
      <dgm:spPr/>
    </dgm:pt>
    <dgm:pt modelId="{4F38AA5C-E479-E549-B16C-A0053257BBDF}" type="pres">
      <dgm:prSet presAssocID="{5F3DA040-BCB3-9249-B2B0-DAA8928868E8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C80D026F-3467-CB4B-9583-CE33DFFD7260}" type="pres">
      <dgm:prSet presAssocID="{5F3DA040-BCB3-9249-B2B0-DAA8928868E8}" presName="level3hierChild" presStyleCnt="0"/>
      <dgm:spPr/>
    </dgm:pt>
    <dgm:pt modelId="{6E694D72-584A-3540-8B33-1D8B59457C44}" type="pres">
      <dgm:prSet presAssocID="{A66DF1E6-4F6F-C24C-83F8-6EBB1740E8F5}" presName="conn2-1" presStyleLbl="parChTrans1D2" presStyleIdx="5" presStyleCnt="6"/>
      <dgm:spPr/>
      <dgm:t>
        <a:bodyPr/>
        <a:lstStyle/>
        <a:p>
          <a:endParaRPr lang="ca-ES"/>
        </a:p>
      </dgm:t>
    </dgm:pt>
    <dgm:pt modelId="{AB9A1A4D-0EF0-694C-A8B1-57D37F820336}" type="pres">
      <dgm:prSet presAssocID="{A66DF1E6-4F6F-C24C-83F8-6EBB1740E8F5}" presName="connTx" presStyleLbl="parChTrans1D2" presStyleIdx="5" presStyleCnt="6"/>
      <dgm:spPr/>
      <dgm:t>
        <a:bodyPr/>
        <a:lstStyle/>
        <a:p>
          <a:endParaRPr lang="ca-ES"/>
        </a:p>
      </dgm:t>
    </dgm:pt>
    <dgm:pt modelId="{3E251DC6-6DB6-3942-8708-81C9A4FCEE8F}" type="pres">
      <dgm:prSet presAssocID="{66118010-8D71-144A-82E8-57D116079E70}" presName="root2" presStyleCnt="0"/>
      <dgm:spPr/>
    </dgm:pt>
    <dgm:pt modelId="{F5C3F55A-FE77-9042-BF6E-BE60065E0445}" type="pres">
      <dgm:prSet presAssocID="{66118010-8D71-144A-82E8-57D116079E70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ED2541AE-59A1-D94D-BE1F-510931ADFF9F}" type="pres">
      <dgm:prSet presAssocID="{66118010-8D71-144A-82E8-57D116079E70}" presName="level3hierChild" presStyleCnt="0"/>
      <dgm:spPr/>
    </dgm:pt>
  </dgm:ptLst>
  <dgm:cxnLst>
    <dgm:cxn modelId="{F0BFF90A-E190-EC4B-97E5-749C60BDB999}" type="presOf" srcId="{D3028CF1-47BE-9144-AF4F-F778C42F2AD2}" destId="{0EE53307-D243-AE47-B068-25E0FE498AB3}" srcOrd="0" destOrd="0" presId="urn:microsoft.com/office/officeart/2008/layout/HorizontalMultiLevelHierarchy"/>
    <dgm:cxn modelId="{A3000923-164F-3F4E-8F9F-C239D548FE3F}" srcId="{BC0A7B88-BD50-C54A-AA47-23C70386EDA4}" destId="{5F3DA040-BCB3-9249-B2B0-DAA8928868E8}" srcOrd="4" destOrd="0" parTransId="{D3028CF1-47BE-9144-AF4F-F778C42F2AD2}" sibTransId="{C1731647-8AB9-694B-9BC5-2CC17374E935}"/>
    <dgm:cxn modelId="{76F1AE11-CDC3-7D49-9BC6-DE109A7E8B38}" srcId="{BC0A7B88-BD50-C54A-AA47-23C70386EDA4}" destId="{D6464D0D-5296-094F-A662-5F884A5FA324}" srcOrd="1" destOrd="0" parTransId="{F889DA7D-21F7-D94B-9DB0-31FEFAE17748}" sibTransId="{1B61D4DD-B9FA-E941-9A92-4433F2C43997}"/>
    <dgm:cxn modelId="{EBFEB4F8-49C1-2D42-A32F-2DC4797C991F}" srcId="{BC0A7B88-BD50-C54A-AA47-23C70386EDA4}" destId="{FC045A31-E889-4348-BD6D-64D10009BFBD}" srcOrd="3" destOrd="0" parTransId="{75D33AB1-A810-FA46-9252-4FAA091E12C8}" sibTransId="{D709887B-9211-D541-BFA6-1009BCD6C98A}"/>
    <dgm:cxn modelId="{C6ABA443-A7A8-8D4B-8520-8E9890AFC954}" srcId="{BC0A7B88-BD50-C54A-AA47-23C70386EDA4}" destId="{808D351C-CAC4-E746-B590-C2A920CED402}" srcOrd="2" destOrd="0" parTransId="{68D5B8A5-E7A2-2747-AAD5-26C77ABCEE13}" sibTransId="{C90F3530-464C-DC43-A5DE-930AE3B2F618}"/>
    <dgm:cxn modelId="{DECB0C92-2EB2-A240-B200-84EBD0F8817A}" type="presOf" srcId="{570A66F4-D0D7-394B-9E42-2AE2422D0C5C}" destId="{6E73A2C9-54F6-614A-ADF8-76B1BE7900A1}" srcOrd="1" destOrd="0" presId="urn:microsoft.com/office/officeart/2008/layout/HorizontalMultiLevelHierarchy"/>
    <dgm:cxn modelId="{7EAC455A-31B0-BF49-BEDB-C81F731793CB}" type="presOf" srcId="{D6464D0D-5296-094F-A662-5F884A5FA324}" destId="{992C19C6-01AB-9445-9F3E-43E9656B3625}" srcOrd="0" destOrd="0" presId="urn:microsoft.com/office/officeart/2008/layout/HorizontalMultiLevelHierarchy"/>
    <dgm:cxn modelId="{310804FB-2F36-D042-8346-2467D660A18B}" srcId="{AAABA20C-35F9-904F-9309-3E153FB4F73C}" destId="{BC0A7B88-BD50-C54A-AA47-23C70386EDA4}" srcOrd="0" destOrd="0" parTransId="{F1EA20BD-B8C0-1146-90AE-D6C848459965}" sibTransId="{AC319A30-8D73-2749-BA29-279C951EC146}"/>
    <dgm:cxn modelId="{3FE5FACC-0A54-5E4C-B4F9-1A7F9D4CB7F9}" type="presOf" srcId="{A66DF1E6-4F6F-C24C-83F8-6EBB1740E8F5}" destId="{6E694D72-584A-3540-8B33-1D8B59457C44}" srcOrd="0" destOrd="0" presId="urn:microsoft.com/office/officeart/2008/layout/HorizontalMultiLevelHierarchy"/>
    <dgm:cxn modelId="{E4303D11-5959-8749-B9FF-F0C8B1E1CB39}" type="presOf" srcId="{570A66F4-D0D7-394B-9E42-2AE2422D0C5C}" destId="{0E1F1426-208F-0F41-BEE2-6E89334E6C56}" srcOrd="0" destOrd="0" presId="urn:microsoft.com/office/officeart/2008/layout/HorizontalMultiLevelHierarchy"/>
    <dgm:cxn modelId="{C10C89EE-3C8F-9045-A1EA-071D921B32A3}" srcId="{BC0A7B88-BD50-C54A-AA47-23C70386EDA4}" destId="{1E355FC3-CF6E-0641-A387-8F0F5C2F545F}" srcOrd="0" destOrd="0" parTransId="{570A66F4-D0D7-394B-9E42-2AE2422D0C5C}" sibTransId="{4985AFEC-874D-DE43-91B5-E2FF627D3F17}"/>
    <dgm:cxn modelId="{E3323277-4414-4A4D-886A-4351917E77A4}" type="presOf" srcId="{1E355FC3-CF6E-0641-A387-8F0F5C2F545F}" destId="{44B11F0B-C89B-1445-A4ED-4E05961246FD}" srcOrd="0" destOrd="0" presId="urn:microsoft.com/office/officeart/2008/layout/HorizontalMultiLevelHierarchy"/>
    <dgm:cxn modelId="{B95520B4-75A5-AF42-91FD-DE350329E225}" type="presOf" srcId="{5F3DA040-BCB3-9249-B2B0-DAA8928868E8}" destId="{4F38AA5C-E479-E549-B16C-A0053257BBDF}" srcOrd="0" destOrd="0" presId="urn:microsoft.com/office/officeart/2008/layout/HorizontalMultiLevelHierarchy"/>
    <dgm:cxn modelId="{E8A74324-0B81-1742-A0FF-5E4DC644EAB2}" type="presOf" srcId="{75D33AB1-A810-FA46-9252-4FAA091E12C8}" destId="{45047973-0806-4E49-BAB9-DA937E983AF6}" srcOrd="0" destOrd="0" presId="urn:microsoft.com/office/officeart/2008/layout/HorizontalMultiLevelHierarchy"/>
    <dgm:cxn modelId="{275BB370-FAE5-344D-B091-A0010CD064B1}" type="presOf" srcId="{66118010-8D71-144A-82E8-57D116079E70}" destId="{F5C3F55A-FE77-9042-BF6E-BE60065E0445}" srcOrd="0" destOrd="0" presId="urn:microsoft.com/office/officeart/2008/layout/HorizontalMultiLevelHierarchy"/>
    <dgm:cxn modelId="{E5E215EE-4D9F-6F4F-B126-0C123915932A}" type="presOf" srcId="{808D351C-CAC4-E746-B590-C2A920CED402}" destId="{A4634E28-D832-6844-9D3D-B98024DCB820}" srcOrd="0" destOrd="0" presId="urn:microsoft.com/office/officeart/2008/layout/HorizontalMultiLevelHierarchy"/>
    <dgm:cxn modelId="{9C7FBF10-8622-F247-B779-50B759183C59}" type="presOf" srcId="{FC045A31-E889-4348-BD6D-64D10009BFBD}" destId="{51B5E0C7-265D-8B48-BBBC-E2B4FF4B07DD}" srcOrd="0" destOrd="0" presId="urn:microsoft.com/office/officeart/2008/layout/HorizontalMultiLevelHierarchy"/>
    <dgm:cxn modelId="{593614BA-3AE1-B64F-921B-381F0ADBD9A3}" type="presOf" srcId="{A66DF1E6-4F6F-C24C-83F8-6EBB1740E8F5}" destId="{AB9A1A4D-0EF0-694C-A8B1-57D37F820336}" srcOrd="1" destOrd="0" presId="urn:microsoft.com/office/officeart/2008/layout/HorizontalMultiLevelHierarchy"/>
    <dgm:cxn modelId="{92B6DB14-E8D5-4647-A131-AE6E60950F93}" type="presOf" srcId="{75D33AB1-A810-FA46-9252-4FAA091E12C8}" destId="{5CA2A213-C1B8-1943-8284-AA5C44591A1B}" srcOrd="1" destOrd="0" presId="urn:microsoft.com/office/officeart/2008/layout/HorizontalMultiLevelHierarchy"/>
    <dgm:cxn modelId="{1810ECBE-41E5-6A42-9664-3C59D325CE95}" type="presOf" srcId="{BC0A7B88-BD50-C54A-AA47-23C70386EDA4}" destId="{68FAC7C6-4224-7E48-8372-EF0EFDCCBC12}" srcOrd="0" destOrd="0" presId="urn:microsoft.com/office/officeart/2008/layout/HorizontalMultiLevelHierarchy"/>
    <dgm:cxn modelId="{B4A2FE53-2189-9341-B13D-22076051BDF4}" srcId="{BC0A7B88-BD50-C54A-AA47-23C70386EDA4}" destId="{66118010-8D71-144A-82E8-57D116079E70}" srcOrd="5" destOrd="0" parTransId="{A66DF1E6-4F6F-C24C-83F8-6EBB1740E8F5}" sibTransId="{B6979EC4-D4AB-6A49-8252-C75F193514E9}"/>
    <dgm:cxn modelId="{F92526CF-9C6D-2845-B22E-CE7F0F85125C}" type="presOf" srcId="{F889DA7D-21F7-D94B-9DB0-31FEFAE17748}" destId="{B7A8D8DC-0327-EB41-99FB-152F4E1A27D8}" srcOrd="0" destOrd="0" presId="urn:microsoft.com/office/officeart/2008/layout/HorizontalMultiLevelHierarchy"/>
    <dgm:cxn modelId="{42BFF951-823D-B546-8BD0-1401BBB9D52B}" type="presOf" srcId="{AAABA20C-35F9-904F-9309-3E153FB4F73C}" destId="{EE09EDFF-63C2-DF4D-835A-1D6162D22F60}" srcOrd="0" destOrd="0" presId="urn:microsoft.com/office/officeart/2008/layout/HorizontalMultiLevelHierarchy"/>
    <dgm:cxn modelId="{5229604E-523C-154A-B455-5C32DA643C43}" type="presOf" srcId="{D3028CF1-47BE-9144-AF4F-F778C42F2AD2}" destId="{F0F37A87-6441-5741-8C4F-0D4DB7D13FA4}" srcOrd="1" destOrd="0" presId="urn:microsoft.com/office/officeart/2008/layout/HorizontalMultiLevelHierarchy"/>
    <dgm:cxn modelId="{0A12941D-0CA3-A44E-AE6B-D5596346AB38}" type="presOf" srcId="{F889DA7D-21F7-D94B-9DB0-31FEFAE17748}" destId="{91789D03-7F4F-C148-986B-96ABDD4B1EB3}" srcOrd="1" destOrd="0" presId="urn:microsoft.com/office/officeart/2008/layout/HorizontalMultiLevelHierarchy"/>
    <dgm:cxn modelId="{918C8F48-6267-E24B-80D2-DD8E0AF5F10E}" type="presOf" srcId="{68D5B8A5-E7A2-2747-AAD5-26C77ABCEE13}" destId="{11982BF5-69CC-8149-9446-CAB5637E0A9F}" srcOrd="0" destOrd="0" presId="urn:microsoft.com/office/officeart/2008/layout/HorizontalMultiLevelHierarchy"/>
    <dgm:cxn modelId="{C16F885A-8900-6541-B672-213D6E3CB99F}" type="presOf" srcId="{68D5B8A5-E7A2-2747-AAD5-26C77ABCEE13}" destId="{ABEABB73-9D53-AD4C-A0F5-BD82C83589C7}" srcOrd="1" destOrd="0" presId="urn:microsoft.com/office/officeart/2008/layout/HorizontalMultiLevelHierarchy"/>
    <dgm:cxn modelId="{6B27B5C0-055D-5C49-83F1-B1522CB80036}" type="presParOf" srcId="{EE09EDFF-63C2-DF4D-835A-1D6162D22F60}" destId="{6AE942DD-E17C-B043-806E-05EF3ACD6506}" srcOrd="0" destOrd="0" presId="urn:microsoft.com/office/officeart/2008/layout/HorizontalMultiLevelHierarchy"/>
    <dgm:cxn modelId="{2B2C9762-64D2-6A4E-924C-99C5B7A8327F}" type="presParOf" srcId="{6AE942DD-E17C-B043-806E-05EF3ACD6506}" destId="{68FAC7C6-4224-7E48-8372-EF0EFDCCBC12}" srcOrd="0" destOrd="0" presId="urn:microsoft.com/office/officeart/2008/layout/HorizontalMultiLevelHierarchy"/>
    <dgm:cxn modelId="{4E6F3B2F-D5BD-F643-B8CA-5FADA03B6FB2}" type="presParOf" srcId="{6AE942DD-E17C-B043-806E-05EF3ACD6506}" destId="{FCBCEDB0-DAFD-6749-96AF-D2D34A78E03A}" srcOrd="1" destOrd="0" presId="urn:microsoft.com/office/officeart/2008/layout/HorizontalMultiLevelHierarchy"/>
    <dgm:cxn modelId="{F4364634-672B-1B45-9009-D1B3095FCF42}" type="presParOf" srcId="{FCBCEDB0-DAFD-6749-96AF-D2D34A78E03A}" destId="{0E1F1426-208F-0F41-BEE2-6E89334E6C56}" srcOrd="0" destOrd="0" presId="urn:microsoft.com/office/officeart/2008/layout/HorizontalMultiLevelHierarchy"/>
    <dgm:cxn modelId="{73B88AA7-8656-E640-9056-26091BCEEB4C}" type="presParOf" srcId="{0E1F1426-208F-0F41-BEE2-6E89334E6C56}" destId="{6E73A2C9-54F6-614A-ADF8-76B1BE7900A1}" srcOrd="0" destOrd="0" presId="urn:microsoft.com/office/officeart/2008/layout/HorizontalMultiLevelHierarchy"/>
    <dgm:cxn modelId="{2BD69475-BA8F-FA47-B188-6175D3C74FF2}" type="presParOf" srcId="{FCBCEDB0-DAFD-6749-96AF-D2D34A78E03A}" destId="{16D1B5B4-0E27-304F-B30D-67081335F917}" srcOrd="1" destOrd="0" presId="urn:microsoft.com/office/officeart/2008/layout/HorizontalMultiLevelHierarchy"/>
    <dgm:cxn modelId="{24C064BF-72F4-D549-8D9A-81A5A5C30BC0}" type="presParOf" srcId="{16D1B5B4-0E27-304F-B30D-67081335F917}" destId="{44B11F0B-C89B-1445-A4ED-4E05961246FD}" srcOrd="0" destOrd="0" presId="urn:microsoft.com/office/officeart/2008/layout/HorizontalMultiLevelHierarchy"/>
    <dgm:cxn modelId="{618E76D2-1042-FF4B-A671-A73C2AFFF51B}" type="presParOf" srcId="{16D1B5B4-0E27-304F-B30D-67081335F917}" destId="{FC827073-6B0C-1C4E-8ECC-F1733745C20D}" srcOrd="1" destOrd="0" presId="urn:microsoft.com/office/officeart/2008/layout/HorizontalMultiLevelHierarchy"/>
    <dgm:cxn modelId="{0C93FE30-81B3-414B-B1B9-D495083CEA37}" type="presParOf" srcId="{FCBCEDB0-DAFD-6749-96AF-D2D34A78E03A}" destId="{B7A8D8DC-0327-EB41-99FB-152F4E1A27D8}" srcOrd="2" destOrd="0" presId="urn:microsoft.com/office/officeart/2008/layout/HorizontalMultiLevelHierarchy"/>
    <dgm:cxn modelId="{5DB7C5F5-7739-AC40-B604-3302F322F45B}" type="presParOf" srcId="{B7A8D8DC-0327-EB41-99FB-152F4E1A27D8}" destId="{91789D03-7F4F-C148-986B-96ABDD4B1EB3}" srcOrd="0" destOrd="0" presId="urn:microsoft.com/office/officeart/2008/layout/HorizontalMultiLevelHierarchy"/>
    <dgm:cxn modelId="{ED6A49A1-AF40-F641-95E6-8EB4DEB29378}" type="presParOf" srcId="{FCBCEDB0-DAFD-6749-96AF-D2D34A78E03A}" destId="{A8BC8AB9-E5D0-2F46-9465-3102928003E0}" srcOrd="3" destOrd="0" presId="urn:microsoft.com/office/officeart/2008/layout/HorizontalMultiLevelHierarchy"/>
    <dgm:cxn modelId="{D48BC513-3423-9545-89CF-5A153DCCE4D1}" type="presParOf" srcId="{A8BC8AB9-E5D0-2F46-9465-3102928003E0}" destId="{992C19C6-01AB-9445-9F3E-43E9656B3625}" srcOrd="0" destOrd="0" presId="urn:microsoft.com/office/officeart/2008/layout/HorizontalMultiLevelHierarchy"/>
    <dgm:cxn modelId="{80347BF1-23C0-0F4E-B1C1-B5A18173E6DC}" type="presParOf" srcId="{A8BC8AB9-E5D0-2F46-9465-3102928003E0}" destId="{7425AB3E-E8A3-CD41-855D-C3E4EEADB0EA}" srcOrd="1" destOrd="0" presId="urn:microsoft.com/office/officeart/2008/layout/HorizontalMultiLevelHierarchy"/>
    <dgm:cxn modelId="{B345CF51-7883-7E4C-A738-806D04C614C6}" type="presParOf" srcId="{FCBCEDB0-DAFD-6749-96AF-D2D34A78E03A}" destId="{11982BF5-69CC-8149-9446-CAB5637E0A9F}" srcOrd="4" destOrd="0" presId="urn:microsoft.com/office/officeart/2008/layout/HorizontalMultiLevelHierarchy"/>
    <dgm:cxn modelId="{1CBAB343-7AAD-6248-91C7-881A46FD8140}" type="presParOf" srcId="{11982BF5-69CC-8149-9446-CAB5637E0A9F}" destId="{ABEABB73-9D53-AD4C-A0F5-BD82C83589C7}" srcOrd="0" destOrd="0" presId="urn:microsoft.com/office/officeart/2008/layout/HorizontalMultiLevelHierarchy"/>
    <dgm:cxn modelId="{36DB4AC8-43BE-1C46-AD06-455A867D51D6}" type="presParOf" srcId="{FCBCEDB0-DAFD-6749-96AF-D2D34A78E03A}" destId="{601CE7CA-691A-E54A-BF26-FEF207E33F9E}" srcOrd="5" destOrd="0" presId="urn:microsoft.com/office/officeart/2008/layout/HorizontalMultiLevelHierarchy"/>
    <dgm:cxn modelId="{330F7CEE-2F70-B34E-B3A0-ABEA460F5788}" type="presParOf" srcId="{601CE7CA-691A-E54A-BF26-FEF207E33F9E}" destId="{A4634E28-D832-6844-9D3D-B98024DCB820}" srcOrd="0" destOrd="0" presId="urn:microsoft.com/office/officeart/2008/layout/HorizontalMultiLevelHierarchy"/>
    <dgm:cxn modelId="{59F2CBB1-FE1B-874A-A875-1F41BD109AEC}" type="presParOf" srcId="{601CE7CA-691A-E54A-BF26-FEF207E33F9E}" destId="{D6C94946-194F-3C48-9707-D0AF514F02E3}" srcOrd="1" destOrd="0" presId="urn:microsoft.com/office/officeart/2008/layout/HorizontalMultiLevelHierarchy"/>
    <dgm:cxn modelId="{4FA01123-F1FE-914C-9746-1C3C17C87EB2}" type="presParOf" srcId="{FCBCEDB0-DAFD-6749-96AF-D2D34A78E03A}" destId="{45047973-0806-4E49-BAB9-DA937E983AF6}" srcOrd="6" destOrd="0" presId="urn:microsoft.com/office/officeart/2008/layout/HorizontalMultiLevelHierarchy"/>
    <dgm:cxn modelId="{18CD3F54-8271-4D41-80A1-73B7FEA15AEE}" type="presParOf" srcId="{45047973-0806-4E49-BAB9-DA937E983AF6}" destId="{5CA2A213-C1B8-1943-8284-AA5C44591A1B}" srcOrd="0" destOrd="0" presId="urn:microsoft.com/office/officeart/2008/layout/HorizontalMultiLevelHierarchy"/>
    <dgm:cxn modelId="{4D1B3AEB-7E8E-D24C-8937-01D4DE0D170E}" type="presParOf" srcId="{FCBCEDB0-DAFD-6749-96AF-D2D34A78E03A}" destId="{9A17C4AD-CB7C-2249-B6DC-AE88D7571311}" srcOrd="7" destOrd="0" presId="urn:microsoft.com/office/officeart/2008/layout/HorizontalMultiLevelHierarchy"/>
    <dgm:cxn modelId="{F407D0D4-B2A1-3046-8AA6-3CB24AA88C71}" type="presParOf" srcId="{9A17C4AD-CB7C-2249-B6DC-AE88D7571311}" destId="{51B5E0C7-265D-8B48-BBBC-E2B4FF4B07DD}" srcOrd="0" destOrd="0" presId="urn:microsoft.com/office/officeart/2008/layout/HorizontalMultiLevelHierarchy"/>
    <dgm:cxn modelId="{286B9BEE-66C7-CF4F-B865-C9D074766BC9}" type="presParOf" srcId="{9A17C4AD-CB7C-2249-B6DC-AE88D7571311}" destId="{47E26B93-ED89-9F4B-9AAE-3093AC39926C}" srcOrd="1" destOrd="0" presId="urn:microsoft.com/office/officeart/2008/layout/HorizontalMultiLevelHierarchy"/>
    <dgm:cxn modelId="{D36F0603-24BF-BA4E-A6EF-15326F35F74C}" type="presParOf" srcId="{FCBCEDB0-DAFD-6749-96AF-D2D34A78E03A}" destId="{0EE53307-D243-AE47-B068-25E0FE498AB3}" srcOrd="8" destOrd="0" presId="urn:microsoft.com/office/officeart/2008/layout/HorizontalMultiLevelHierarchy"/>
    <dgm:cxn modelId="{E1F26A08-D5B5-3542-B66C-978E20150025}" type="presParOf" srcId="{0EE53307-D243-AE47-B068-25E0FE498AB3}" destId="{F0F37A87-6441-5741-8C4F-0D4DB7D13FA4}" srcOrd="0" destOrd="0" presId="urn:microsoft.com/office/officeart/2008/layout/HorizontalMultiLevelHierarchy"/>
    <dgm:cxn modelId="{B972A31C-CAA7-0D4E-BDF4-3428D36EFFF0}" type="presParOf" srcId="{FCBCEDB0-DAFD-6749-96AF-D2D34A78E03A}" destId="{10ED0C14-CD65-A743-85E1-3863A12E82DE}" srcOrd="9" destOrd="0" presId="urn:microsoft.com/office/officeart/2008/layout/HorizontalMultiLevelHierarchy"/>
    <dgm:cxn modelId="{0CECE63A-7E9D-5448-9C58-7C4D6AF7D32F}" type="presParOf" srcId="{10ED0C14-CD65-A743-85E1-3863A12E82DE}" destId="{4F38AA5C-E479-E549-B16C-A0053257BBDF}" srcOrd="0" destOrd="0" presId="urn:microsoft.com/office/officeart/2008/layout/HorizontalMultiLevelHierarchy"/>
    <dgm:cxn modelId="{B4772D75-F1C0-234D-8DE1-FCF53D393FD2}" type="presParOf" srcId="{10ED0C14-CD65-A743-85E1-3863A12E82DE}" destId="{C80D026F-3467-CB4B-9583-CE33DFFD7260}" srcOrd="1" destOrd="0" presId="urn:microsoft.com/office/officeart/2008/layout/HorizontalMultiLevelHierarchy"/>
    <dgm:cxn modelId="{4ECEAA8E-9BD6-6A40-8297-199C806359B5}" type="presParOf" srcId="{FCBCEDB0-DAFD-6749-96AF-D2D34A78E03A}" destId="{6E694D72-584A-3540-8B33-1D8B59457C44}" srcOrd="10" destOrd="0" presId="urn:microsoft.com/office/officeart/2008/layout/HorizontalMultiLevelHierarchy"/>
    <dgm:cxn modelId="{5D1D1F6F-8DF7-BF4C-A607-0F1014D30162}" type="presParOf" srcId="{6E694D72-584A-3540-8B33-1D8B59457C44}" destId="{AB9A1A4D-0EF0-694C-A8B1-57D37F820336}" srcOrd="0" destOrd="0" presId="urn:microsoft.com/office/officeart/2008/layout/HorizontalMultiLevelHierarchy"/>
    <dgm:cxn modelId="{78D56101-33CC-C243-98B3-67DFC84E9397}" type="presParOf" srcId="{FCBCEDB0-DAFD-6749-96AF-D2D34A78E03A}" destId="{3E251DC6-6DB6-3942-8708-81C9A4FCEE8F}" srcOrd="11" destOrd="0" presId="urn:microsoft.com/office/officeart/2008/layout/HorizontalMultiLevelHierarchy"/>
    <dgm:cxn modelId="{3178CF2A-0A56-094E-B23B-619A5EA60357}" type="presParOf" srcId="{3E251DC6-6DB6-3942-8708-81C9A4FCEE8F}" destId="{F5C3F55A-FE77-9042-BF6E-BE60065E0445}" srcOrd="0" destOrd="0" presId="urn:microsoft.com/office/officeart/2008/layout/HorizontalMultiLevelHierarchy"/>
    <dgm:cxn modelId="{74A9C384-90CA-1945-BBB1-767C695B501A}" type="presParOf" srcId="{3E251DC6-6DB6-3942-8708-81C9A4FCEE8F}" destId="{ED2541AE-59A1-D94D-BE1F-510931ADFF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3D535-D2EC-F244-AF5E-2E0A26FEDA85}">
      <dsp:nvSpPr>
        <dsp:cNvPr id="0" name=""/>
        <dsp:cNvSpPr/>
      </dsp:nvSpPr>
      <dsp:spPr>
        <a:xfrm>
          <a:off x="0" y="1630"/>
          <a:ext cx="56638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04223-263A-2842-8890-8F3B1FDFAE2C}">
      <dsp:nvSpPr>
        <dsp:cNvPr id="0" name=""/>
        <dsp:cNvSpPr/>
      </dsp:nvSpPr>
      <dsp:spPr>
        <a:xfrm>
          <a:off x="0" y="1630"/>
          <a:ext cx="5663880" cy="1112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smtClean="0"/>
            <a:t>Step-by-step  kits  for  teachers  who  are  looking  for concrete    ideas    on    how   to    implement    a European collaborative project. </a:t>
          </a:r>
          <a:endParaRPr lang="ca-ES" sz="1700" kern="1200"/>
        </a:p>
      </dsp:txBody>
      <dsp:txXfrm>
        <a:off x="0" y="1630"/>
        <a:ext cx="5663880" cy="1112032"/>
      </dsp:txXfrm>
    </dsp:sp>
    <dsp:sp modelId="{5F1EB5C1-815A-6E45-9C59-3C53BC406E05}">
      <dsp:nvSpPr>
        <dsp:cNvPr id="0" name=""/>
        <dsp:cNvSpPr/>
      </dsp:nvSpPr>
      <dsp:spPr>
        <a:xfrm>
          <a:off x="0" y="1113663"/>
          <a:ext cx="56638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C1E313-7F46-EE42-BD72-DBBB95786321}">
      <dsp:nvSpPr>
        <dsp:cNvPr id="0" name=""/>
        <dsp:cNvSpPr/>
      </dsp:nvSpPr>
      <dsp:spPr>
        <a:xfrm>
          <a:off x="0" y="1113663"/>
          <a:ext cx="5663880" cy="1112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smtClean="0"/>
            <a:t>Each   kit    relates   to   a   topic and   provides information   on   the   target   group,   objectives and pedagogical  value  of  the  activities.  At  the end   of   each   kit,   you    also   have   follow-up options  and  related  links.</a:t>
          </a:r>
          <a:endParaRPr lang="ca-ES" sz="1700" kern="1200"/>
        </a:p>
      </dsp:txBody>
      <dsp:txXfrm>
        <a:off x="0" y="1113663"/>
        <a:ext cx="5663880" cy="1112032"/>
      </dsp:txXfrm>
    </dsp:sp>
    <dsp:sp modelId="{77A95CEB-8601-3145-BDED-D858F90967DA}">
      <dsp:nvSpPr>
        <dsp:cNvPr id="0" name=""/>
        <dsp:cNvSpPr/>
      </dsp:nvSpPr>
      <dsp:spPr>
        <a:xfrm>
          <a:off x="0" y="2225696"/>
          <a:ext cx="56638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BBCC95-2D47-124A-947C-AE9267B45221}">
      <dsp:nvSpPr>
        <dsp:cNvPr id="0" name=""/>
        <dsp:cNvSpPr/>
      </dsp:nvSpPr>
      <dsp:spPr>
        <a:xfrm>
          <a:off x="0" y="2225696"/>
          <a:ext cx="5663880" cy="1112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smtClean="0"/>
            <a:t>The  eTwinning  kits can  be  used  as  they  are  or  adapted  to  your teaching   context.   The   kits   can   be   found   at www.etwinning.net  </a:t>
          </a:r>
          <a:endParaRPr lang="ca-ES" sz="1700" kern="1200"/>
        </a:p>
      </dsp:txBody>
      <dsp:txXfrm>
        <a:off x="0" y="2225696"/>
        <a:ext cx="5663880" cy="1112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6ED8F-B696-AA4B-AE4F-DA25FDC267C5}">
      <dsp:nvSpPr>
        <dsp:cNvPr id="0" name=""/>
        <dsp:cNvSpPr/>
      </dsp:nvSpPr>
      <dsp:spPr>
        <a:xfrm>
          <a:off x="0" y="3197485"/>
          <a:ext cx="5082119" cy="5245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smtClean="0"/>
            <a:t>5) Will the Follow-Up section tell you anything about the objectives of the Project Kit?</a:t>
          </a:r>
          <a:endParaRPr lang="ca-ES" sz="1200" kern="1200"/>
        </a:p>
      </dsp:txBody>
      <dsp:txXfrm>
        <a:off x="0" y="3197485"/>
        <a:ext cx="5082119" cy="524574"/>
      </dsp:txXfrm>
    </dsp:sp>
    <dsp:sp modelId="{9ACF4D87-48BB-0345-9C21-3B5DFBE2C4BA}">
      <dsp:nvSpPr>
        <dsp:cNvPr id="0" name=""/>
        <dsp:cNvSpPr/>
      </dsp:nvSpPr>
      <dsp:spPr>
        <a:xfrm rot="10800000">
          <a:off x="0" y="2398559"/>
          <a:ext cx="5082119" cy="80679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smtClean="0"/>
            <a:t>4) Are Project Kits for a fixed period of time?</a:t>
          </a:r>
          <a:endParaRPr lang="ca-ES" sz="1200" kern="1200"/>
        </a:p>
      </dsp:txBody>
      <dsp:txXfrm rot="10800000">
        <a:off x="0" y="2398559"/>
        <a:ext cx="5082119" cy="524231"/>
      </dsp:txXfrm>
    </dsp:sp>
    <dsp:sp modelId="{864937AA-87C4-1246-8AE8-C5353BA98337}">
      <dsp:nvSpPr>
        <dsp:cNvPr id="0" name=""/>
        <dsp:cNvSpPr/>
      </dsp:nvSpPr>
      <dsp:spPr>
        <a:xfrm rot="10800000">
          <a:off x="0" y="1599632"/>
          <a:ext cx="5082119" cy="80679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smtClean="0"/>
            <a:t>3) Can you also rate a kit?</a:t>
          </a:r>
          <a:endParaRPr lang="ca-ES" sz="1200" kern="1200"/>
        </a:p>
      </dsp:txBody>
      <dsp:txXfrm rot="10800000">
        <a:off x="0" y="1599632"/>
        <a:ext cx="5082119" cy="524231"/>
      </dsp:txXfrm>
    </dsp:sp>
    <dsp:sp modelId="{6A59DA60-55EB-074B-B950-3DCEC242259D}">
      <dsp:nvSpPr>
        <dsp:cNvPr id="0" name=""/>
        <dsp:cNvSpPr/>
      </dsp:nvSpPr>
      <dsp:spPr>
        <a:xfrm rot="10800000">
          <a:off x="0" y="800706"/>
          <a:ext cx="5082119" cy="80679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smtClean="0"/>
            <a:t>2) If a Project Kit has 5 stars, does this mean it is a good one?</a:t>
          </a:r>
          <a:endParaRPr lang="ca-ES" sz="1200" kern="1200"/>
        </a:p>
      </dsp:txBody>
      <dsp:txXfrm rot="10800000">
        <a:off x="0" y="800706"/>
        <a:ext cx="5082119" cy="524231"/>
      </dsp:txXfrm>
    </dsp:sp>
    <dsp:sp modelId="{CEA6AE37-5005-D04E-8B99-4D4ED9871937}">
      <dsp:nvSpPr>
        <dsp:cNvPr id="0" name=""/>
        <dsp:cNvSpPr/>
      </dsp:nvSpPr>
      <dsp:spPr>
        <a:xfrm rot="10800000">
          <a:off x="0" y="1780"/>
          <a:ext cx="5082119" cy="80679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smtClean="0"/>
            <a:t>1) Are Project Kits for both Primary &amp; Secondary?</a:t>
          </a:r>
          <a:endParaRPr lang="ca-ES" sz="1200" kern="1200"/>
        </a:p>
      </dsp:txBody>
      <dsp:txXfrm rot="10800000">
        <a:off x="0" y="1780"/>
        <a:ext cx="5082119" cy="524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B6BB8-DB00-CA4A-A3EE-9EDE60DCE7EB}">
      <dsp:nvSpPr>
        <dsp:cNvPr id="0" name=""/>
        <dsp:cNvSpPr/>
      </dsp:nvSpPr>
      <dsp:spPr>
        <a:xfrm>
          <a:off x="1259" y="0"/>
          <a:ext cx="1688580" cy="3840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err="1" smtClean="0"/>
            <a:t>short</a:t>
          </a:r>
          <a:r>
            <a:rPr lang="ca-ES" sz="2000" kern="1200" dirty="0" smtClean="0"/>
            <a:t> </a:t>
          </a:r>
          <a:r>
            <a:rPr lang="ca-ES" sz="2000" kern="1200" dirty="0" err="1" smtClean="0"/>
            <a:t>activities</a:t>
          </a:r>
          <a:r>
            <a:rPr lang="ca-ES" sz="2000" kern="1200" dirty="0" smtClean="0"/>
            <a:t> </a:t>
          </a:r>
          <a:r>
            <a:rPr lang="ca-ES" sz="2000" kern="1200" dirty="0" err="1" smtClean="0"/>
            <a:t>which</a:t>
          </a:r>
          <a:r>
            <a:rPr lang="ca-ES" sz="2000" kern="1200" dirty="0" smtClean="0"/>
            <a:t> can be </a:t>
          </a:r>
          <a:r>
            <a:rPr lang="ca-ES" sz="2000" kern="1200" dirty="0" err="1" smtClean="0"/>
            <a:t>incorporated</a:t>
          </a:r>
          <a:r>
            <a:rPr lang="ca-ES" sz="2000" kern="1200" dirty="0" smtClean="0"/>
            <a:t> in any </a:t>
          </a:r>
          <a:r>
            <a:rPr lang="ca-ES" sz="2000" kern="1200" dirty="0" err="1" smtClean="0"/>
            <a:t>type</a:t>
          </a:r>
          <a:r>
            <a:rPr lang="ca-ES" sz="2000" kern="1200" dirty="0" smtClean="0"/>
            <a:t> of </a:t>
          </a:r>
          <a:r>
            <a:rPr lang="ca-ES" sz="2000" kern="1200" dirty="0" err="1" smtClean="0"/>
            <a:t>eTwinning</a:t>
          </a:r>
          <a:r>
            <a:rPr lang="ca-ES" sz="2000" kern="1200" dirty="0" smtClean="0"/>
            <a:t> </a:t>
          </a:r>
          <a:r>
            <a:rPr lang="ca-ES" sz="2000" kern="1200" dirty="0" err="1" smtClean="0"/>
            <a:t>project</a:t>
          </a:r>
          <a:r>
            <a:rPr lang="ca-ES" sz="2000" kern="1200" dirty="0" smtClean="0"/>
            <a:t>, no </a:t>
          </a:r>
          <a:r>
            <a:rPr lang="ca-ES" sz="2000" kern="1200" dirty="0" err="1" smtClean="0"/>
            <a:t>matter</a:t>
          </a:r>
          <a:r>
            <a:rPr lang="ca-ES" sz="2000" kern="1200" dirty="0" smtClean="0"/>
            <a:t> </a:t>
          </a:r>
          <a:r>
            <a:rPr lang="ca-ES" sz="2000" kern="1200" dirty="0" err="1" smtClean="0"/>
            <a:t>which</a:t>
          </a:r>
          <a:r>
            <a:rPr lang="ca-ES" sz="2000" kern="1200" dirty="0" smtClean="0"/>
            <a:t> </a:t>
          </a:r>
          <a:r>
            <a:rPr lang="ca-ES" sz="2000" kern="1200" dirty="0" err="1" smtClean="0"/>
            <a:t>subject</a:t>
          </a:r>
          <a:r>
            <a:rPr lang="ca-ES" sz="2000" kern="1200" dirty="0" smtClean="0"/>
            <a:t>. </a:t>
          </a:r>
          <a:endParaRPr lang="ca-ES" sz="2000" kern="1200" dirty="0"/>
        </a:p>
      </dsp:txBody>
      <dsp:txXfrm>
        <a:off x="50716" y="49457"/>
        <a:ext cx="1589666" cy="3741966"/>
      </dsp:txXfrm>
    </dsp:sp>
    <dsp:sp modelId="{F140E97A-FC55-3B42-9569-56994336A97C}">
      <dsp:nvSpPr>
        <dsp:cNvPr id="0" name=""/>
        <dsp:cNvSpPr/>
      </dsp:nvSpPr>
      <dsp:spPr>
        <a:xfrm>
          <a:off x="1974780" y="0"/>
          <a:ext cx="1688580" cy="3840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a </a:t>
          </a:r>
          <a:r>
            <a:rPr lang="ca-ES" sz="2000" kern="1200" dirty="0" err="1" smtClean="0"/>
            <a:t>great</a:t>
          </a:r>
          <a:r>
            <a:rPr lang="ca-ES" sz="2000" kern="1200" dirty="0" smtClean="0"/>
            <a:t> </a:t>
          </a:r>
          <a:r>
            <a:rPr lang="ca-ES" sz="2000" kern="1200" dirty="0" err="1" smtClean="0"/>
            <a:t>way</a:t>
          </a:r>
          <a:r>
            <a:rPr lang="ca-ES" sz="2000" kern="1200" dirty="0" smtClean="0"/>
            <a:t> to </a:t>
          </a:r>
          <a:r>
            <a:rPr lang="ca-ES" sz="2000" kern="1200" dirty="0" err="1" smtClean="0"/>
            <a:t>kick</a:t>
          </a:r>
          <a:r>
            <a:rPr lang="ca-ES" sz="2000" kern="1200" dirty="0" smtClean="0"/>
            <a:t> off a </a:t>
          </a:r>
          <a:r>
            <a:rPr lang="ca-ES" sz="2000" kern="1200" dirty="0" err="1" smtClean="0"/>
            <a:t>project</a:t>
          </a:r>
          <a:r>
            <a:rPr lang="ca-ES" sz="2000" kern="1200" dirty="0" smtClean="0"/>
            <a:t>, </a:t>
          </a:r>
          <a:r>
            <a:rPr lang="ca-ES" sz="2000" kern="1200" dirty="0" err="1" smtClean="0"/>
            <a:t>provide</a:t>
          </a:r>
          <a:r>
            <a:rPr lang="ca-ES" sz="2000" kern="1200" dirty="0" smtClean="0"/>
            <a:t> </a:t>
          </a:r>
          <a:r>
            <a:rPr lang="ca-ES" sz="2000" kern="1200" dirty="0" err="1" smtClean="0"/>
            <a:t>something</a:t>
          </a:r>
          <a:r>
            <a:rPr lang="ca-ES" sz="2000" kern="1200" dirty="0" smtClean="0"/>
            <a:t> </a:t>
          </a:r>
          <a:r>
            <a:rPr lang="ca-ES" sz="2000" kern="1200" dirty="0" err="1" smtClean="0"/>
            <a:t>different</a:t>
          </a:r>
          <a:r>
            <a:rPr lang="ca-ES" sz="2000" kern="1200" dirty="0" smtClean="0"/>
            <a:t> </a:t>
          </a:r>
          <a:r>
            <a:rPr lang="ca-ES" sz="2000" kern="1200" dirty="0" err="1" smtClean="0"/>
            <a:t>mid-way</a:t>
          </a:r>
          <a:r>
            <a:rPr lang="ca-ES" sz="2000" kern="1200" dirty="0" smtClean="0"/>
            <a:t> </a:t>
          </a:r>
          <a:r>
            <a:rPr lang="ca-ES" sz="2000" kern="1200" dirty="0" err="1" smtClean="0"/>
            <a:t>through</a:t>
          </a:r>
          <a:r>
            <a:rPr lang="ca-ES" sz="2000" kern="1200" dirty="0" smtClean="0"/>
            <a:t> or </a:t>
          </a:r>
          <a:r>
            <a:rPr lang="ca-ES" sz="2000" kern="1200" dirty="0" err="1" smtClean="0"/>
            <a:t>act</a:t>
          </a:r>
          <a:r>
            <a:rPr lang="ca-ES" sz="2000" kern="1200" dirty="0" smtClean="0"/>
            <a:t> as </a:t>
          </a:r>
          <a:r>
            <a:rPr lang="ca-ES" sz="2000" kern="1200" dirty="0" err="1" smtClean="0"/>
            <a:t>an</a:t>
          </a:r>
          <a:r>
            <a:rPr lang="ca-ES" sz="2000" kern="1200" dirty="0" smtClean="0"/>
            <a:t> </a:t>
          </a:r>
          <a:r>
            <a:rPr lang="ca-ES" sz="2000" kern="1200" dirty="0" err="1" smtClean="0"/>
            <a:t>evaluation</a:t>
          </a:r>
          <a:r>
            <a:rPr lang="ca-ES" sz="2000" kern="1200" dirty="0" smtClean="0"/>
            <a:t> </a:t>
          </a:r>
          <a:r>
            <a:rPr lang="ca-ES" sz="2000" kern="1200" dirty="0" err="1" smtClean="0"/>
            <a:t>tool</a:t>
          </a:r>
          <a:r>
            <a:rPr lang="ca-ES" sz="2000" kern="1200" dirty="0" smtClean="0"/>
            <a:t> </a:t>
          </a:r>
          <a:r>
            <a:rPr lang="ca-ES" sz="2000" kern="1200" dirty="0" err="1" smtClean="0"/>
            <a:t>at</a:t>
          </a:r>
          <a:r>
            <a:rPr lang="ca-ES" sz="2000" kern="1200" dirty="0" smtClean="0"/>
            <a:t> </a:t>
          </a:r>
          <a:r>
            <a:rPr lang="ca-ES" sz="2000" kern="1200" dirty="0" err="1" smtClean="0"/>
            <a:t>the</a:t>
          </a:r>
          <a:r>
            <a:rPr lang="ca-ES" sz="2000" kern="1200" dirty="0" smtClean="0"/>
            <a:t> </a:t>
          </a:r>
          <a:r>
            <a:rPr lang="ca-ES" sz="2000" kern="1200" dirty="0" err="1" smtClean="0"/>
            <a:t>end</a:t>
          </a:r>
          <a:r>
            <a:rPr lang="ca-ES" sz="2000" kern="1200" dirty="0" smtClean="0"/>
            <a:t>.</a:t>
          </a:r>
          <a:endParaRPr lang="ca-ES" sz="2000" kern="1200" dirty="0"/>
        </a:p>
      </dsp:txBody>
      <dsp:txXfrm>
        <a:off x="2024237" y="49457"/>
        <a:ext cx="1589666" cy="37419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94D72-584A-3540-8B33-1D8B59457C44}">
      <dsp:nvSpPr>
        <dsp:cNvPr id="0" name=""/>
        <dsp:cNvSpPr/>
      </dsp:nvSpPr>
      <dsp:spPr>
        <a:xfrm>
          <a:off x="1263499" y="1817320"/>
          <a:ext cx="328706" cy="1565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353" y="0"/>
              </a:lnTo>
              <a:lnTo>
                <a:pt x="164353" y="1565863"/>
              </a:lnTo>
              <a:lnTo>
                <a:pt x="328706" y="156586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1387853" y="2560251"/>
        <a:ext cx="79999" cy="79999"/>
      </dsp:txXfrm>
    </dsp:sp>
    <dsp:sp modelId="{0EE53307-D243-AE47-B068-25E0FE498AB3}">
      <dsp:nvSpPr>
        <dsp:cNvPr id="0" name=""/>
        <dsp:cNvSpPr/>
      </dsp:nvSpPr>
      <dsp:spPr>
        <a:xfrm>
          <a:off x="1263499" y="1817320"/>
          <a:ext cx="328706" cy="939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353" y="0"/>
              </a:lnTo>
              <a:lnTo>
                <a:pt x="164353" y="939518"/>
              </a:lnTo>
              <a:lnTo>
                <a:pt x="328706" y="93951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1402969" y="2262195"/>
        <a:ext cx="49768" cy="49768"/>
      </dsp:txXfrm>
    </dsp:sp>
    <dsp:sp modelId="{45047973-0806-4E49-BAB9-DA937E983AF6}">
      <dsp:nvSpPr>
        <dsp:cNvPr id="0" name=""/>
        <dsp:cNvSpPr/>
      </dsp:nvSpPr>
      <dsp:spPr>
        <a:xfrm>
          <a:off x="1263499" y="1817320"/>
          <a:ext cx="328706" cy="313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353" y="0"/>
              </a:lnTo>
              <a:lnTo>
                <a:pt x="164353" y="313172"/>
              </a:lnTo>
              <a:lnTo>
                <a:pt x="328706" y="31317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1416502" y="1962556"/>
        <a:ext cx="22700" cy="22700"/>
      </dsp:txXfrm>
    </dsp:sp>
    <dsp:sp modelId="{11982BF5-69CC-8149-9446-CAB5637E0A9F}">
      <dsp:nvSpPr>
        <dsp:cNvPr id="0" name=""/>
        <dsp:cNvSpPr/>
      </dsp:nvSpPr>
      <dsp:spPr>
        <a:xfrm>
          <a:off x="1263499" y="1504147"/>
          <a:ext cx="328706" cy="313172"/>
        </a:xfrm>
        <a:custGeom>
          <a:avLst/>
          <a:gdLst/>
          <a:ahLst/>
          <a:cxnLst/>
          <a:rect l="0" t="0" r="0" b="0"/>
          <a:pathLst>
            <a:path>
              <a:moveTo>
                <a:pt x="0" y="313172"/>
              </a:moveTo>
              <a:lnTo>
                <a:pt x="164353" y="313172"/>
              </a:lnTo>
              <a:lnTo>
                <a:pt x="164353" y="0"/>
              </a:lnTo>
              <a:lnTo>
                <a:pt x="32870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1416502" y="1649383"/>
        <a:ext cx="22700" cy="22700"/>
      </dsp:txXfrm>
    </dsp:sp>
    <dsp:sp modelId="{B7A8D8DC-0327-EB41-99FB-152F4E1A27D8}">
      <dsp:nvSpPr>
        <dsp:cNvPr id="0" name=""/>
        <dsp:cNvSpPr/>
      </dsp:nvSpPr>
      <dsp:spPr>
        <a:xfrm>
          <a:off x="1263499" y="877801"/>
          <a:ext cx="328706" cy="939518"/>
        </a:xfrm>
        <a:custGeom>
          <a:avLst/>
          <a:gdLst/>
          <a:ahLst/>
          <a:cxnLst/>
          <a:rect l="0" t="0" r="0" b="0"/>
          <a:pathLst>
            <a:path>
              <a:moveTo>
                <a:pt x="0" y="939518"/>
              </a:moveTo>
              <a:lnTo>
                <a:pt x="164353" y="939518"/>
              </a:lnTo>
              <a:lnTo>
                <a:pt x="164353" y="0"/>
              </a:lnTo>
              <a:lnTo>
                <a:pt x="32870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1402969" y="1322676"/>
        <a:ext cx="49768" cy="49768"/>
      </dsp:txXfrm>
    </dsp:sp>
    <dsp:sp modelId="{0E1F1426-208F-0F41-BEE2-6E89334E6C56}">
      <dsp:nvSpPr>
        <dsp:cNvPr id="0" name=""/>
        <dsp:cNvSpPr/>
      </dsp:nvSpPr>
      <dsp:spPr>
        <a:xfrm>
          <a:off x="1263499" y="251456"/>
          <a:ext cx="328706" cy="1565863"/>
        </a:xfrm>
        <a:custGeom>
          <a:avLst/>
          <a:gdLst/>
          <a:ahLst/>
          <a:cxnLst/>
          <a:rect l="0" t="0" r="0" b="0"/>
          <a:pathLst>
            <a:path>
              <a:moveTo>
                <a:pt x="0" y="1565863"/>
              </a:moveTo>
              <a:lnTo>
                <a:pt x="164353" y="1565863"/>
              </a:lnTo>
              <a:lnTo>
                <a:pt x="164353" y="0"/>
              </a:lnTo>
              <a:lnTo>
                <a:pt x="32870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1387853" y="994388"/>
        <a:ext cx="79999" cy="79999"/>
      </dsp:txXfrm>
    </dsp:sp>
    <dsp:sp modelId="{68FAC7C6-4224-7E48-8372-EF0EFDCCBC12}">
      <dsp:nvSpPr>
        <dsp:cNvPr id="0" name=""/>
        <dsp:cNvSpPr/>
      </dsp:nvSpPr>
      <dsp:spPr>
        <a:xfrm rot="16200000">
          <a:off x="-305659" y="1566781"/>
          <a:ext cx="2637243" cy="501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kern="1200" smtClean="0"/>
            <a:t>You can find modules on:</a:t>
          </a:r>
          <a:endParaRPr lang="ca-ES" sz="1800" kern="1200"/>
        </a:p>
      </dsp:txBody>
      <dsp:txXfrm>
        <a:off x="-305659" y="1566781"/>
        <a:ext cx="2637243" cy="501076"/>
      </dsp:txXfrm>
    </dsp:sp>
    <dsp:sp modelId="{44B11F0B-C89B-1445-A4ED-4E05961246FD}">
      <dsp:nvSpPr>
        <dsp:cNvPr id="0" name=""/>
        <dsp:cNvSpPr/>
      </dsp:nvSpPr>
      <dsp:spPr>
        <a:xfrm>
          <a:off x="1592206" y="918"/>
          <a:ext cx="1643530" cy="501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smtClean="0"/>
            <a:t>Language learning</a:t>
          </a:r>
          <a:endParaRPr lang="ca-ES" sz="1700" kern="1200"/>
        </a:p>
      </dsp:txBody>
      <dsp:txXfrm>
        <a:off x="1592206" y="918"/>
        <a:ext cx="1643530" cy="501076"/>
      </dsp:txXfrm>
    </dsp:sp>
    <dsp:sp modelId="{992C19C6-01AB-9445-9F3E-43E9656B3625}">
      <dsp:nvSpPr>
        <dsp:cNvPr id="0" name=""/>
        <dsp:cNvSpPr/>
      </dsp:nvSpPr>
      <dsp:spPr>
        <a:xfrm>
          <a:off x="1592206" y="627263"/>
          <a:ext cx="1643530" cy="501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smtClean="0"/>
            <a:t>Ice-breakers</a:t>
          </a:r>
          <a:endParaRPr lang="ca-ES" sz="1700" kern="1200"/>
        </a:p>
      </dsp:txBody>
      <dsp:txXfrm>
        <a:off x="1592206" y="627263"/>
        <a:ext cx="1643530" cy="501076"/>
      </dsp:txXfrm>
    </dsp:sp>
    <dsp:sp modelId="{A4634E28-D832-6844-9D3D-B98024DCB820}">
      <dsp:nvSpPr>
        <dsp:cNvPr id="0" name=""/>
        <dsp:cNvSpPr/>
      </dsp:nvSpPr>
      <dsp:spPr>
        <a:xfrm>
          <a:off x="1592206" y="1253609"/>
          <a:ext cx="1643530" cy="501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smtClean="0"/>
            <a:t>Cultural and social awareness</a:t>
          </a:r>
          <a:endParaRPr lang="ca-ES" sz="1700" kern="1200"/>
        </a:p>
      </dsp:txBody>
      <dsp:txXfrm>
        <a:off x="1592206" y="1253609"/>
        <a:ext cx="1643530" cy="501076"/>
      </dsp:txXfrm>
    </dsp:sp>
    <dsp:sp modelId="{51B5E0C7-265D-8B48-BBBC-E2B4FF4B07DD}">
      <dsp:nvSpPr>
        <dsp:cNvPr id="0" name=""/>
        <dsp:cNvSpPr/>
      </dsp:nvSpPr>
      <dsp:spPr>
        <a:xfrm>
          <a:off x="1592206" y="1879954"/>
          <a:ext cx="1643530" cy="501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smtClean="0"/>
            <a:t>Creativity</a:t>
          </a:r>
          <a:endParaRPr lang="ca-ES" sz="1700" kern="1200"/>
        </a:p>
      </dsp:txBody>
      <dsp:txXfrm>
        <a:off x="1592206" y="1879954"/>
        <a:ext cx="1643530" cy="501076"/>
      </dsp:txXfrm>
    </dsp:sp>
    <dsp:sp modelId="{4F38AA5C-E479-E549-B16C-A0053257BBDF}">
      <dsp:nvSpPr>
        <dsp:cNvPr id="0" name=""/>
        <dsp:cNvSpPr/>
      </dsp:nvSpPr>
      <dsp:spPr>
        <a:xfrm>
          <a:off x="1592206" y="2506299"/>
          <a:ext cx="1643530" cy="501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smtClean="0"/>
            <a:t>Online tools</a:t>
          </a:r>
          <a:endParaRPr lang="ca-ES" sz="1700" kern="1200"/>
        </a:p>
      </dsp:txBody>
      <dsp:txXfrm>
        <a:off x="1592206" y="2506299"/>
        <a:ext cx="1643530" cy="501076"/>
      </dsp:txXfrm>
    </dsp:sp>
    <dsp:sp modelId="{F5C3F55A-FE77-9042-BF6E-BE60065E0445}">
      <dsp:nvSpPr>
        <dsp:cNvPr id="0" name=""/>
        <dsp:cNvSpPr/>
      </dsp:nvSpPr>
      <dsp:spPr>
        <a:xfrm>
          <a:off x="1592206" y="3132645"/>
          <a:ext cx="1643530" cy="501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smtClean="0"/>
            <a:t>Professional development</a:t>
          </a:r>
          <a:endParaRPr lang="ca-ES" sz="1700" kern="1200"/>
        </a:p>
      </dsp:txBody>
      <dsp:txXfrm>
        <a:off x="1592206" y="3132645"/>
        <a:ext cx="1643530" cy="501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3936"/>
            <a:ext cx="7772400" cy="7338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658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726948"/>
            <a:ext cx="3657600" cy="870966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383241"/>
            <a:ext cx="3657600" cy="416522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1597914"/>
            <a:ext cx="3657600" cy="2688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3/5/16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3532"/>
            <a:ext cx="7776882" cy="76123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0"/>
            <a:ext cx="5486400" cy="2733115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3/5/16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ó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6356"/>
            <a:ext cx="7776882" cy="75975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3/5/16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400051"/>
            <a:ext cx="1600200" cy="419457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1"/>
            <a:ext cx="6019800" cy="419457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417960"/>
            <a:ext cx="8519760" cy="62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1976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1856"/>
            <a:ext cx="7770813" cy="3192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732865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3350"/>
            <a:ext cx="7770813" cy="655544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7" y="318488"/>
            <a:ext cx="5031609" cy="253185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42950"/>
            <a:ext cx="7770813" cy="13073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7486"/>
            <a:ext cx="7770813" cy="9614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3/5/16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3/5/16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3/5/16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3/5/16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728662"/>
            <a:ext cx="3657600" cy="8715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42901"/>
            <a:ext cx="3657600" cy="42517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1600201"/>
            <a:ext cx="3657600" cy="26860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3/5/16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314451"/>
            <a:ext cx="7770813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PROJECT KITS &amp; MODULES</a:t>
            </a:r>
            <a:endParaRPr lang="ca-ES" dirty="0"/>
          </a:p>
        </p:txBody>
      </p:sp>
      <p:sp>
        <p:nvSpPr>
          <p:cNvPr id="5" name="Subtítul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Inspiration</a:t>
            </a:r>
            <a:r>
              <a:rPr lang="ca-ES" dirty="0" smtClean="0"/>
              <a:t> for </a:t>
            </a:r>
            <a:r>
              <a:rPr lang="ca-ES" dirty="0" err="1" smtClean="0"/>
              <a:t>eTwinning</a:t>
            </a:r>
            <a:r>
              <a:rPr lang="ca-ES" dirty="0" smtClean="0"/>
              <a:t> </a:t>
            </a:r>
            <a:r>
              <a:rPr lang="ca-ES" dirty="0" err="1" smtClean="0"/>
              <a:t>Projects</a:t>
            </a:r>
            <a:r>
              <a:rPr lang="ca-ES" dirty="0" smtClean="0"/>
              <a:t> </a:t>
            </a:r>
            <a:endParaRPr lang="ca-ES" dirty="0"/>
          </a:p>
        </p:txBody>
      </p:sp>
      <p:pic>
        <p:nvPicPr>
          <p:cNvPr id="7" name="Imagen 6" descr="Captura de pantalla 2016-05-03 a les 18.58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33" y="2963990"/>
            <a:ext cx="2593088" cy="19339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32933" y="3860799"/>
            <a:ext cx="4191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accent6"/>
                </a:solidFill>
              </a:rPr>
              <a:t>Marta </a:t>
            </a:r>
            <a:r>
              <a:rPr lang="ca-ES" sz="1400" b="1" dirty="0" err="1" smtClean="0">
                <a:solidFill>
                  <a:schemeClr val="accent6"/>
                </a:solidFill>
              </a:rPr>
              <a:t>Pey</a:t>
            </a:r>
            <a:r>
              <a:rPr lang="ca-ES" sz="1400" b="1" dirty="0" smtClean="0">
                <a:solidFill>
                  <a:schemeClr val="accent6"/>
                </a:solidFill>
              </a:rPr>
              <a:t> </a:t>
            </a:r>
            <a:r>
              <a:rPr lang="ca-ES" sz="1400" b="1" dirty="0" err="1" smtClean="0">
                <a:solidFill>
                  <a:schemeClr val="accent6"/>
                </a:solidFill>
              </a:rPr>
              <a:t>Pratdesaba</a:t>
            </a:r>
            <a:endParaRPr lang="ca-ES" sz="1400" b="1" dirty="0" smtClean="0">
              <a:solidFill>
                <a:schemeClr val="accent6"/>
              </a:solidFill>
            </a:endParaRPr>
          </a:p>
          <a:p>
            <a:r>
              <a:rPr lang="ca-ES" sz="1400" dirty="0" smtClean="0">
                <a:solidFill>
                  <a:schemeClr val="accent6"/>
                </a:solidFill>
              </a:rPr>
              <a:t>Referent Llengües Estrangeres MVO</a:t>
            </a:r>
          </a:p>
          <a:p>
            <a:r>
              <a:rPr lang="ca-ES" sz="1400" dirty="0" smtClean="0">
                <a:solidFill>
                  <a:schemeClr val="accent6"/>
                </a:solidFill>
              </a:rPr>
              <a:t>Formadora Departament d’Ensenyament</a:t>
            </a:r>
          </a:p>
          <a:p>
            <a:r>
              <a:rPr lang="ca-ES" sz="1400" dirty="0" err="1" smtClean="0">
                <a:solidFill>
                  <a:schemeClr val="accent6"/>
                </a:solidFill>
              </a:rPr>
              <a:t>Embajadora</a:t>
            </a:r>
            <a:r>
              <a:rPr lang="ca-ES" sz="1400" dirty="0" smtClean="0">
                <a:solidFill>
                  <a:schemeClr val="accent6"/>
                </a:solidFill>
              </a:rPr>
              <a:t> </a:t>
            </a:r>
            <a:r>
              <a:rPr lang="ca-ES" sz="1400" dirty="0" err="1" smtClean="0">
                <a:solidFill>
                  <a:schemeClr val="accent6"/>
                </a:solidFill>
              </a:rPr>
              <a:t>eTwinning</a:t>
            </a:r>
            <a:endParaRPr lang="ca-ES" sz="1400" dirty="0" smtClean="0">
              <a:solidFill>
                <a:schemeClr val="accent6"/>
              </a:solidFill>
            </a:endParaRPr>
          </a:p>
          <a:p>
            <a:endParaRPr lang="ca-E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7" y="3975713"/>
            <a:ext cx="7143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36240" y="28800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3000">
                <a:solidFill>
                  <a:srgbClr val="FFFFFF"/>
                </a:solidFill>
                <a:latin typeface="Oswald"/>
                <a:ea typeface="Oswald"/>
              </a:rPr>
              <a:t>Modules: let's have a look</a:t>
            </a:r>
            <a:endParaRPr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00838858"/>
              </p:ext>
            </p:extLst>
          </p:nvPr>
        </p:nvGraphicFramePr>
        <p:xfrm>
          <a:off x="311760" y="1267560"/>
          <a:ext cx="3998160" cy="36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1" name="Shape 368"/>
          <p:cNvPicPr/>
          <p:nvPr/>
        </p:nvPicPr>
        <p:blipFill>
          <a:blip r:embed="rId7"/>
          <a:stretch>
            <a:fillRect/>
          </a:stretch>
        </p:blipFill>
        <p:spPr>
          <a:xfrm>
            <a:off x="4665132" y="1041400"/>
            <a:ext cx="3974867" cy="395450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336240" y="28800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3000" dirty="0" err="1">
                <a:solidFill>
                  <a:schemeClr val="accent1"/>
                </a:solidFill>
                <a:latin typeface="Oswald"/>
                <a:ea typeface="Oswald"/>
              </a:rPr>
              <a:t>One</a:t>
            </a:r>
            <a:r>
              <a:rPr lang="ca-ES" sz="3000" dirty="0">
                <a:solidFill>
                  <a:schemeClr val="accent1"/>
                </a:solidFill>
                <a:latin typeface="Oswald"/>
                <a:ea typeface="Oswald"/>
              </a:rPr>
              <a:t> </a:t>
            </a:r>
            <a:r>
              <a:rPr lang="ca-ES" sz="3000" dirty="0" err="1">
                <a:solidFill>
                  <a:schemeClr val="accent1"/>
                </a:solidFill>
                <a:latin typeface="Oswald"/>
                <a:ea typeface="Oswald"/>
              </a:rPr>
              <a:t>last</a:t>
            </a:r>
            <a:r>
              <a:rPr lang="ca-ES" sz="3000" dirty="0">
                <a:solidFill>
                  <a:schemeClr val="accent1"/>
                </a:solidFill>
                <a:latin typeface="Oswald"/>
                <a:ea typeface="Oswald"/>
              </a:rPr>
              <a:t> </a:t>
            </a:r>
            <a:r>
              <a:rPr lang="ca-ES" sz="3000" dirty="0" err="1">
                <a:solidFill>
                  <a:schemeClr val="accent1"/>
                </a:solidFill>
                <a:latin typeface="Oswald"/>
                <a:ea typeface="Oswald"/>
              </a:rPr>
              <a:t>question</a:t>
            </a:r>
            <a:r>
              <a:rPr lang="ca-ES" sz="3000" dirty="0">
                <a:solidFill>
                  <a:srgbClr val="FFFFFF"/>
                </a:solidFill>
                <a:latin typeface="Oswald"/>
                <a:ea typeface="Oswald"/>
              </a:rPr>
              <a:t>...</a:t>
            </a:r>
            <a:endParaRPr dirty="0"/>
          </a:p>
        </p:txBody>
      </p:sp>
      <p:sp>
        <p:nvSpPr>
          <p:cNvPr id="113" name="CustomShape 2"/>
          <p:cNvSpPr/>
          <p:nvPr/>
        </p:nvSpPr>
        <p:spPr>
          <a:xfrm>
            <a:off x="524933" y="1267559"/>
            <a:ext cx="2768600" cy="2991173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r>
              <a:rPr lang="ca-ES" sz="3200" dirty="0" err="1">
                <a:solidFill>
                  <a:srgbClr val="CACACA"/>
                </a:solidFill>
                <a:latin typeface="Average"/>
                <a:ea typeface="Average"/>
              </a:rPr>
              <a:t>Where</a:t>
            </a:r>
            <a:r>
              <a:rPr lang="ca-ES" sz="3200" dirty="0">
                <a:solidFill>
                  <a:srgbClr val="CACACA"/>
                </a:solidFill>
                <a:latin typeface="Average"/>
                <a:ea typeface="Average"/>
              </a:rPr>
              <a:t> can I </a:t>
            </a:r>
            <a:r>
              <a:rPr lang="ca-ES" sz="3200" dirty="0" err="1" smtClean="0">
                <a:solidFill>
                  <a:srgbClr val="CACACA"/>
                </a:solidFill>
                <a:latin typeface="Average"/>
                <a:ea typeface="Average"/>
              </a:rPr>
              <a:t>find</a:t>
            </a:r>
            <a:r>
              <a:rPr lang="ca-ES" sz="3200" dirty="0">
                <a:solidFill>
                  <a:srgbClr val="CACACA"/>
                </a:solidFill>
                <a:latin typeface="Average"/>
                <a:ea typeface="Average"/>
              </a:rPr>
              <a:t> </a:t>
            </a:r>
            <a:r>
              <a:rPr lang="ca-ES" sz="3200" dirty="0" err="1" smtClean="0">
                <a:solidFill>
                  <a:srgbClr val="CACACA"/>
                </a:solidFill>
                <a:latin typeface="Average"/>
                <a:ea typeface="Average"/>
              </a:rPr>
              <a:t>examples</a:t>
            </a:r>
            <a:r>
              <a:rPr lang="ca-ES" sz="3200" dirty="0" smtClean="0">
                <a:solidFill>
                  <a:srgbClr val="CACACA"/>
                </a:solidFill>
                <a:latin typeface="Average"/>
                <a:ea typeface="Average"/>
              </a:rPr>
              <a:t> of </a:t>
            </a:r>
            <a:r>
              <a:rPr lang="ca-ES" sz="3200" dirty="0" err="1" smtClean="0">
                <a:solidFill>
                  <a:srgbClr val="CACACA"/>
                </a:solidFill>
                <a:latin typeface="Average"/>
                <a:ea typeface="Average"/>
              </a:rPr>
              <a:t>good</a:t>
            </a:r>
            <a:r>
              <a:rPr lang="ca-ES" sz="3200" dirty="0" smtClean="0">
                <a:solidFill>
                  <a:srgbClr val="CACACA"/>
                </a:solidFill>
                <a:latin typeface="Average"/>
                <a:ea typeface="Average"/>
              </a:rPr>
              <a:t> </a:t>
            </a:r>
            <a:r>
              <a:rPr lang="ca-ES" sz="3200" dirty="0" err="1" smtClean="0">
                <a:solidFill>
                  <a:srgbClr val="CACACA"/>
                </a:solidFill>
                <a:latin typeface="Average"/>
                <a:ea typeface="Average"/>
              </a:rPr>
              <a:t>projects</a:t>
            </a:r>
            <a:r>
              <a:rPr lang="ca-ES" sz="3200" dirty="0">
                <a:solidFill>
                  <a:srgbClr val="CACACA"/>
                </a:solidFill>
                <a:latin typeface="Average"/>
                <a:ea typeface="Average"/>
              </a:rPr>
              <a:t>?</a:t>
            </a:r>
            <a:endParaRPr sz="32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Imagen 1" descr="Captura de pantalla 2016-05-03 a les 19.05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03" y="0"/>
            <a:ext cx="4080048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031760" y="2056320"/>
            <a:ext cx="6777720" cy="23353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r>
              <a:rPr lang="ca-ES" sz="3600">
                <a:solidFill>
                  <a:srgbClr val="CACACA"/>
                </a:solidFill>
                <a:latin typeface="Average"/>
                <a:ea typeface="Average"/>
              </a:rPr>
              <a:t>Thanks to: </a:t>
            </a:r>
            <a:endParaRPr/>
          </a:p>
          <a:p>
            <a:pPr algn="ctr">
              <a:lnSpc>
                <a:spcPct val="100000"/>
              </a:lnSpc>
            </a:pPr>
            <a:r>
              <a:rPr lang="ca-ES" sz="1400">
                <a:solidFill>
                  <a:srgbClr val="FFFFFF"/>
                </a:solidFill>
                <a:latin typeface="Oswald"/>
                <a:ea typeface="Oswald"/>
              </a:rPr>
              <a:t>Embajada de Extremadura: </a:t>
            </a:r>
            <a:endParaRPr/>
          </a:p>
          <a:p>
            <a:pPr algn="ctr">
              <a:lnSpc>
                <a:spcPct val="100000"/>
              </a:lnSpc>
            </a:pPr>
            <a:r>
              <a:rPr lang="ca-ES" sz="1400">
                <a:solidFill>
                  <a:srgbClr val="FFFFFF"/>
                </a:solidFill>
                <a:latin typeface="Oswald"/>
                <a:ea typeface="Oswald"/>
              </a:rPr>
              <a:t>Ángel Luis Gallego Real, Camilo Rodríguez Macías, Francisco Miguel García Barroso</a:t>
            </a:r>
            <a:endParaRPr/>
          </a:p>
        </p:txBody>
      </p:sp>
      <p:pic>
        <p:nvPicPr>
          <p:cNvPr id="115" name="Shape 474"/>
          <p:cNvPicPr/>
          <p:nvPr/>
        </p:nvPicPr>
        <p:blipFill>
          <a:blip r:embed="rId2"/>
          <a:stretch>
            <a:fillRect/>
          </a:stretch>
        </p:blipFill>
        <p:spPr>
          <a:xfrm>
            <a:off x="5661720" y="214200"/>
            <a:ext cx="2689920" cy="201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3000">
                <a:solidFill>
                  <a:srgbClr val="FFFFFF"/>
                </a:solidFill>
                <a:latin typeface="Oswald"/>
                <a:ea typeface="Oswald"/>
              </a:rPr>
              <a:t>What is a PROJECT KIT</a:t>
            </a:r>
            <a:endParaRPr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9745888"/>
              </p:ext>
            </p:extLst>
          </p:nvPr>
        </p:nvGraphicFramePr>
        <p:xfrm>
          <a:off x="311760" y="1228680"/>
          <a:ext cx="5663880" cy="333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" name="Shape 266"/>
          <p:cNvPicPr/>
          <p:nvPr/>
        </p:nvPicPr>
        <p:blipFill>
          <a:blip r:embed="rId7"/>
          <a:stretch>
            <a:fillRect/>
          </a:stretch>
        </p:blipFill>
        <p:spPr>
          <a:xfrm>
            <a:off x="6048000" y="1017000"/>
            <a:ext cx="2958120" cy="363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3000">
                <a:solidFill>
                  <a:srgbClr val="FFFFFF"/>
                </a:solidFill>
                <a:latin typeface="Oswald"/>
                <a:ea typeface="Oswald"/>
              </a:rPr>
              <a:t>Whre are the PROJECT KITS?</a:t>
            </a:r>
            <a:endParaRPr/>
          </a:p>
        </p:txBody>
      </p:sp>
      <p:sp>
        <p:nvSpPr>
          <p:cNvPr id="41" name="CustomShape 2"/>
          <p:cNvSpPr/>
          <p:nvPr/>
        </p:nvSpPr>
        <p:spPr>
          <a:xfrm>
            <a:off x="285120" y="2430000"/>
            <a:ext cx="2663280" cy="1715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a-ES" sz="110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2" name="Shape 273"/>
          <p:cNvPicPr/>
          <p:nvPr/>
        </p:nvPicPr>
        <p:blipFill>
          <a:blip r:embed="rId2"/>
          <a:stretch>
            <a:fillRect/>
          </a:stretch>
        </p:blipFill>
        <p:spPr>
          <a:xfrm>
            <a:off x="5886000" y="1287000"/>
            <a:ext cx="2868840" cy="2895840"/>
          </a:xfrm>
          <a:prstGeom prst="rect">
            <a:avLst/>
          </a:prstGeom>
          <a:ln>
            <a:noFill/>
          </a:ln>
        </p:spPr>
      </p:pic>
      <p:pic>
        <p:nvPicPr>
          <p:cNvPr id="43" name="Shape 274"/>
          <p:cNvPicPr/>
          <p:nvPr/>
        </p:nvPicPr>
        <p:blipFill>
          <a:blip r:embed="rId3"/>
          <a:stretch>
            <a:fillRect/>
          </a:stretch>
        </p:blipFill>
        <p:spPr>
          <a:xfrm>
            <a:off x="3085560" y="1307880"/>
            <a:ext cx="2663280" cy="2853360"/>
          </a:xfrm>
          <a:prstGeom prst="rect">
            <a:avLst/>
          </a:prstGeom>
          <a:ln>
            <a:noFill/>
          </a:ln>
        </p:spPr>
      </p:pic>
      <p:sp>
        <p:nvSpPr>
          <p:cNvPr id="44" name="CustomShape 3"/>
          <p:cNvSpPr/>
          <p:nvPr/>
        </p:nvSpPr>
        <p:spPr>
          <a:xfrm>
            <a:off x="4029480" y="2430000"/>
            <a:ext cx="775800" cy="64944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45" name="CustomShape 4"/>
          <p:cNvSpPr/>
          <p:nvPr/>
        </p:nvSpPr>
        <p:spPr>
          <a:xfrm>
            <a:off x="7329240" y="2246760"/>
            <a:ext cx="1319040" cy="64944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46" name="CustomShape 5"/>
          <p:cNvSpPr/>
          <p:nvPr/>
        </p:nvSpPr>
        <p:spPr>
          <a:xfrm rot="10800000" flipH="1">
            <a:off x="4756680" y="2710080"/>
            <a:ext cx="2522520" cy="91080"/>
          </a:xfrm>
          <a:prstGeom prst="straightConnector1">
            <a:avLst/>
          </a:prstGeom>
          <a:noFill/>
          <a:ln w="19080">
            <a:solidFill>
              <a:srgbClr val="980000"/>
            </a:solidFill>
            <a:round/>
            <a:tailEnd type="triangle" w="lg" len="lg"/>
          </a:ln>
        </p:spPr>
      </p:sp>
      <p:sp>
        <p:nvSpPr>
          <p:cNvPr id="47" name="CustomShape 6"/>
          <p:cNvSpPr/>
          <p:nvPr/>
        </p:nvSpPr>
        <p:spPr>
          <a:xfrm>
            <a:off x="370800" y="4225320"/>
            <a:ext cx="618240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15000"/>
              </a:lnSpc>
            </a:pPr>
            <a:r>
              <a:rPr lang="ca-ES" b="1" u="sng" dirty="0" err="1">
                <a:solidFill>
                  <a:srgbClr val="FFD966"/>
                </a:solidFill>
                <a:latin typeface="Calibri"/>
                <a:ea typeface="Calibri"/>
              </a:rPr>
              <a:t>https</a:t>
            </a:r>
            <a:r>
              <a:rPr lang="ca-ES" b="1" u="sng" dirty="0">
                <a:solidFill>
                  <a:srgbClr val="FFD966"/>
                </a:solidFill>
                <a:latin typeface="Calibri"/>
                <a:ea typeface="Calibri"/>
              </a:rPr>
              <a:t>://</a:t>
            </a:r>
            <a:r>
              <a:rPr lang="ca-ES" b="1" u="sng" dirty="0" err="1">
                <a:solidFill>
                  <a:srgbClr val="FFD966"/>
                </a:solidFill>
                <a:latin typeface="Calibri"/>
                <a:ea typeface="Calibri"/>
              </a:rPr>
              <a:t>www.etwinning.net</a:t>
            </a:r>
            <a:r>
              <a:rPr lang="ca-ES" b="1" u="sng" dirty="0">
                <a:solidFill>
                  <a:srgbClr val="FFD966"/>
                </a:solidFill>
                <a:latin typeface="Calibri"/>
                <a:ea typeface="Calibri"/>
              </a:rPr>
              <a:t>/es/pub/</a:t>
            </a:r>
            <a:r>
              <a:rPr lang="ca-ES" b="1" u="sng" dirty="0" err="1">
                <a:solidFill>
                  <a:srgbClr val="FFD966"/>
                </a:solidFill>
                <a:latin typeface="Calibri"/>
                <a:ea typeface="Calibri"/>
              </a:rPr>
              <a:t>collaborate</a:t>
            </a:r>
            <a:r>
              <a:rPr lang="ca-ES" b="1" u="sng" dirty="0">
                <a:solidFill>
                  <a:srgbClr val="FFD966"/>
                </a:solidFill>
                <a:latin typeface="Calibri"/>
                <a:ea typeface="Calibri"/>
              </a:rPr>
              <a:t>/</a:t>
            </a:r>
            <a:r>
              <a:rPr lang="ca-ES" b="1" u="sng" dirty="0" err="1">
                <a:solidFill>
                  <a:srgbClr val="FFD966"/>
                </a:solidFill>
                <a:latin typeface="Calibri"/>
                <a:ea typeface="Calibri"/>
              </a:rPr>
              <a:t>kits.cfm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283"/>
          <p:cNvPicPr/>
          <p:nvPr/>
        </p:nvPicPr>
        <p:blipFill>
          <a:blip r:embed="rId2"/>
          <a:stretch>
            <a:fillRect/>
          </a:stretch>
        </p:blipFill>
        <p:spPr>
          <a:xfrm>
            <a:off x="1506600" y="1473480"/>
            <a:ext cx="6130080" cy="314136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3000">
                <a:solidFill>
                  <a:srgbClr val="FFFFFF"/>
                </a:solidFill>
                <a:latin typeface="Oswald"/>
                <a:ea typeface="Oswald"/>
              </a:rPr>
              <a:t>Project kits. Let's have a look</a:t>
            </a:r>
            <a:endParaRPr/>
          </a:p>
        </p:txBody>
      </p:sp>
      <p:sp>
        <p:nvSpPr>
          <p:cNvPr id="50" name="CustomShape 2"/>
          <p:cNvSpPr/>
          <p:nvPr/>
        </p:nvSpPr>
        <p:spPr>
          <a:xfrm>
            <a:off x="3175200" y="3468600"/>
            <a:ext cx="1396800" cy="2998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51" name="CustomShape 3"/>
          <p:cNvSpPr/>
          <p:nvPr/>
        </p:nvSpPr>
        <p:spPr>
          <a:xfrm rot="10800000" flipH="1">
            <a:off x="4805280" y="2731320"/>
            <a:ext cx="2522520" cy="23760"/>
          </a:xfrm>
          <a:prstGeom prst="straightConnector1">
            <a:avLst/>
          </a:prstGeom>
          <a:noFill/>
          <a:ln w="9360">
            <a:solidFill>
              <a:srgbClr val="9E9E9E"/>
            </a:solidFill>
            <a:round/>
          </a:ln>
        </p:spPr>
      </p:sp>
      <p:sp>
        <p:nvSpPr>
          <p:cNvPr id="52" name="CustomShape 4"/>
          <p:cNvSpPr/>
          <p:nvPr/>
        </p:nvSpPr>
        <p:spPr>
          <a:xfrm>
            <a:off x="4611960" y="3468600"/>
            <a:ext cx="1319040" cy="2998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53" name="CustomShape 5"/>
          <p:cNvSpPr/>
          <p:nvPr/>
        </p:nvSpPr>
        <p:spPr>
          <a:xfrm>
            <a:off x="124560" y="1254240"/>
            <a:ext cx="1167120" cy="13867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1400" b="1">
                <a:solidFill>
                  <a:srgbClr val="CACACA"/>
                </a:solidFill>
                <a:latin typeface="Average"/>
                <a:ea typeface="Average"/>
              </a:rPr>
              <a:t>Highlighted kits</a:t>
            </a:r>
            <a:endParaRPr/>
          </a:p>
          <a:p>
            <a:pPr>
              <a:lnSpc>
                <a:spcPct val="100000"/>
              </a:lnSpc>
            </a:pPr>
            <a:r>
              <a:rPr lang="ca-ES" sz="1200">
                <a:solidFill>
                  <a:srgbClr val="CACACA"/>
                </a:solidFill>
                <a:latin typeface="Average"/>
                <a:ea typeface="Average"/>
              </a:rPr>
              <a:t>Best-rated projects</a:t>
            </a:r>
            <a:endParaRPr/>
          </a:p>
        </p:txBody>
      </p:sp>
      <p:sp>
        <p:nvSpPr>
          <p:cNvPr id="54" name="CustomShape 6"/>
          <p:cNvSpPr/>
          <p:nvPr/>
        </p:nvSpPr>
        <p:spPr>
          <a:xfrm>
            <a:off x="1629360" y="1797480"/>
            <a:ext cx="4495320" cy="110736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55" name="CustomShape 7"/>
          <p:cNvSpPr/>
          <p:nvPr/>
        </p:nvSpPr>
        <p:spPr>
          <a:xfrm>
            <a:off x="1292400" y="1947960"/>
            <a:ext cx="336240" cy="403200"/>
          </a:xfrm>
          <a:prstGeom prst="straightConnector1">
            <a:avLst/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56" name="CustomShape 8"/>
          <p:cNvSpPr/>
          <p:nvPr/>
        </p:nvSpPr>
        <p:spPr>
          <a:xfrm>
            <a:off x="144000" y="3312000"/>
            <a:ext cx="116712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1400" b="1">
                <a:solidFill>
                  <a:srgbClr val="CACACA"/>
                </a:solidFill>
                <a:latin typeface="Average"/>
                <a:ea typeface="Average"/>
              </a:rPr>
              <a:t>Search by subject-area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7" name="CustomShape 9"/>
          <p:cNvSpPr/>
          <p:nvPr/>
        </p:nvSpPr>
        <p:spPr>
          <a:xfrm>
            <a:off x="1292400" y="3568320"/>
            <a:ext cx="1882080" cy="49680"/>
          </a:xfrm>
          <a:prstGeom prst="straightConnector1">
            <a:avLst/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58" name="CustomShape 10"/>
          <p:cNvSpPr/>
          <p:nvPr/>
        </p:nvSpPr>
        <p:spPr>
          <a:xfrm>
            <a:off x="7851600" y="2895840"/>
            <a:ext cx="1167120" cy="18626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1400" b="1">
                <a:solidFill>
                  <a:srgbClr val="CACACA"/>
                </a:solidFill>
                <a:latin typeface="Average"/>
                <a:ea typeface="Average"/>
              </a:rPr>
              <a:t>List of Kits</a:t>
            </a:r>
            <a:endParaRPr/>
          </a:p>
          <a:p>
            <a:pPr>
              <a:lnSpc>
                <a:spcPct val="100000"/>
              </a:lnSpc>
            </a:pPr>
            <a:r>
              <a:rPr lang="ca-ES" sz="1200">
                <a:solidFill>
                  <a:srgbClr val="CACACA"/>
                </a:solidFill>
                <a:latin typeface="Average"/>
                <a:ea typeface="Average"/>
              </a:rPr>
              <a:t>Includes name, level,  area, KC, duration &amp; evaluation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9" name="CustomShape 11"/>
          <p:cNvSpPr/>
          <p:nvPr/>
        </p:nvSpPr>
        <p:spPr>
          <a:xfrm>
            <a:off x="1675080" y="3934440"/>
            <a:ext cx="5886360" cy="68076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60" name="CustomShape 12"/>
          <p:cNvSpPr/>
          <p:nvPr/>
        </p:nvSpPr>
        <p:spPr>
          <a:xfrm rot="10800000" flipH="1">
            <a:off x="7561800" y="4274640"/>
            <a:ext cx="309960" cy="360"/>
          </a:xfrm>
          <a:prstGeom prst="straightConnector1">
            <a:avLst/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61" name="CustomShape 13"/>
          <p:cNvSpPr/>
          <p:nvPr/>
        </p:nvSpPr>
        <p:spPr>
          <a:xfrm>
            <a:off x="7851600" y="1797480"/>
            <a:ext cx="116712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1400" b="1">
                <a:solidFill>
                  <a:srgbClr val="CACACA"/>
                </a:solidFill>
                <a:latin typeface="Average"/>
                <a:ea typeface="Average"/>
              </a:rPr>
              <a:t>Search by Key Competences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2" name="CustomShape 14"/>
          <p:cNvSpPr/>
          <p:nvPr/>
        </p:nvSpPr>
        <p:spPr>
          <a:xfrm flipH="1">
            <a:off x="5930640" y="2084040"/>
            <a:ext cx="1919160" cy="1533960"/>
          </a:xfrm>
          <a:prstGeom prst="straightConnector1">
            <a:avLst/>
          </a:prstGeom>
          <a:noFill/>
          <a:ln w="19080">
            <a:solidFill>
              <a:srgbClr val="980000"/>
            </a:solidFill>
            <a:round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302"/>
          <p:cNvPicPr/>
          <p:nvPr/>
        </p:nvPicPr>
        <p:blipFill>
          <a:blip r:embed="rId2"/>
          <a:stretch>
            <a:fillRect/>
          </a:stretch>
        </p:blipFill>
        <p:spPr>
          <a:xfrm>
            <a:off x="2107440" y="1128240"/>
            <a:ext cx="4530240" cy="384624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3000">
                <a:solidFill>
                  <a:srgbClr val="FFFFFF"/>
                </a:solidFill>
                <a:latin typeface="Oswald"/>
                <a:ea typeface="Oswald"/>
              </a:rPr>
              <a:t>Project Kits: let's have a closer look</a:t>
            </a:r>
            <a:endParaRPr/>
          </a:p>
        </p:txBody>
      </p:sp>
      <p:sp>
        <p:nvSpPr>
          <p:cNvPr id="65" name="CustomShape 2"/>
          <p:cNvSpPr/>
          <p:nvPr/>
        </p:nvSpPr>
        <p:spPr>
          <a:xfrm>
            <a:off x="4979160" y="1605240"/>
            <a:ext cx="1319040" cy="103572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66" name="CustomShape 3"/>
          <p:cNvSpPr/>
          <p:nvPr/>
        </p:nvSpPr>
        <p:spPr>
          <a:xfrm>
            <a:off x="6298920" y="2123280"/>
            <a:ext cx="1627920" cy="131400"/>
          </a:xfrm>
          <a:prstGeom prst="straightConnector1">
            <a:avLst/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67" name="CustomShape 4"/>
          <p:cNvSpPr/>
          <p:nvPr/>
        </p:nvSpPr>
        <p:spPr>
          <a:xfrm>
            <a:off x="4979160" y="1251000"/>
            <a:ext cx="1319040" cy="2998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68" name="CustomShape 5"/>
          <p:cNvSpPr/>
          <p:nvPr/>
        </p:nvSpPr>
        <p:spPr>
          <a:xfrm>
            <a:off x="124560" y="1254240"/>
            <a:ext cx="1387440" cy="68076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1400" b="1">
                <a:solidFill>
                  <a:srgbClr val="CACACA"/>
                </a:solidFill>
                <a:latin typeface="Average"/>
                <a:ea typeface="Average"/>
              </a:rPr>
              <a:t>Title and description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9" name="CustomShape 6"/>
          <p:cNvSpPr/>
          <p:nvPr/>
        </p:nvSpPr>
        <p:spPr>
          <a:xfrm>
            <a:off x="2262240" y="1186920"/>
            <a:ext cx="2620800" cy="154332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70" name="CustomShape 7"/>
          <p:cNvSpPr/>
          <p:nvPr/>
        </p:nvSpPr>
        <p:spPr>
          <a:xfrm>
            <a:off x="1292400" y="1594800"/>
            <a:ext cx="968760" cy="363600"/>
          </a:xfrm>
          <a:prstGeom prst="straightConnector1">
            <a:avLst/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71" name="CustomShape 8"/>
          <p:cNvSpPr/>
          <p:nvPr/>
        </p:nvSpPr>
        <p:spPr>
          <a:xfrm>
            <a:off x="105840" y="2765160"/>
            <a:ext cx="1167120" cy="115848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1400" b="1">
                <a:solidFill>
                  <a:srgbClr val="CACACA"/>
                </a:solidFill>
                <a:latin typeface="Average"/>
                <a:ea typeface="Average"/>
              </a:rPr>
              <a:t>Project</a:t>
            </a:r>
            <a:endParaRPr/>
          </a:p>
          <a:p>
            <a:pPr>
              <a:lnSpc>
                <a:spcPct val="100000"/>
              </a:lnSpc>
            </a:pPr>
            <a:r>
              <a:rPr lang="ca-ES" sz="1200">
                <a:solidFill>
                  <a:srgbClr val="CACACA"/>
                </a:solidFill>
                <a:latin typeface="Average"/>
                <a:ea typeface="Average"/>
              </a:rPr>
              <a:t>Useful to fill in the application form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72" name="CustomShape 9"/>
          <p:cNvSpPr/>
          <p:nvPr/>
        </p:nvSpPr>
        <p:spPr>
          <a:xfrm>
            <a:off x="1292400" y="3043080"/>
            <a:ext cx="813960" cy="7560"/>
          </a:xfrm>
          <a:prstGeom prst="straightConnector1">
            <a:avLst/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73" name="CustomShape 10"/>
          <p:cNvSpPr/>
          <p:nvPr/>
        </p:nvSpPr>
        <p:spPr>
          <a:xfrm>
            <a:off x="7851600" y="1905840"/>
            <a:ext cx="1167120" cy="10357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1400" b="1">
                <a:solidFill>
                  <a:srgbClr val="CACACA"/>
                </a:solidFill>
                <a:latin typeface="Average"/>
                <a:ea typeface="Average"/>
              </a:rPr>
              <a:t>Competences</a:t>
            </a:r>
            <a:endParaRPr/>
          </a:p>
          <a:p>
            <a:pPr>
              <a:lnSpc>
                <a:spcPct val="100000"/>
              </a:lnSpc>
            </a:pPr>
            <a:r>
              <a:rPr lang="ca-ES" sz="1400" b="1">
                <a:solidFill>
                  <a:srgbClr val="CACACA"/>
                </a:solidFill>
                <a:latin typeface="Average"/>
                <a:ea typeface="Average"/>
              </a:rPr>
              <a:t>Subject-areas &amp; Age</a:t>
            </a:r>
            <a:endParaRPr/>
          </a:p>
        </p:txBody>
      </p:sp>
      <p:sp>
        <p:nvSpPr>
          <p:cNvPr id="74" name="CustomShape 11"/>
          <p:cNvSpPr/>
          <p:nvPr/>
        </p:nvSpPr>
        <p:spPr>
          <a:xfrm>
            <a:off x="2262240" y="2765160"/>
            <a:ext cx="2716560" cy="174096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75" name="CustomShape 12"/>
          <p:cNvSpPr/>
          <p:nvPr/>
        </p:nvSpPr>
        <p:spPr>
          <a:xfrm rot="10800000" flipH="1">
            <a:off x="4978800" y="3635640"/>
            <a:ext cx="309960" cy="360"/>
          </a:xfrm>
          <a:prstGeom prst="straightConnector1">
            <a:avLst/>
          </a:prstGeom>
          <a:noFill/>
          <a:ln w="9360">
            <a:solidFill>
              <a:srgbClr val="9E9E9E"/>
            </a:solidFill>
            <a:round/>
          </a:ln>
        </p:spPr>
      </p:sp>
      <p:sp>
        <p:nvSpPr>
          <p:cNvPr id="76" name="CustomShape 13"/>
          <p:cNvSpPr/>
          <p:nvPr/>
        </p:nvSpPr>
        <p:spPr>
          <a:xfrm>
            <a:off x="7851600" y="992880"/>
            <a:ext cx="1167120" cy="8161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1400" b="1">
                <a:solidFill>
                  <a:srgbClr val="CACACA"/>
                </a:solidFill>
                <a:latin typeface="Average"/>
                <a:ea typeface="Average"/>
              </a:rPr>
              <a:t>Downloadable (PDF)</a:t>
            </a:r>
            <a:endParaRPr/>
          </a:p>
        </p:txBody>
      </p:sp>
      <p:sp>
        <p:nvSpPr>
          <p:cNvPr id="77" name="CustomShape 14"/>
          <p:cNvSpPr/>
          <p:nvPr/>
        </p:nvSpPr>
        <p:spPr>
          <a:xfrm rot="10800000">
            <a:off x="6299640" y="1400400"/>
            <a:ext cx="1551960" cy="360"/>
          </a:xfrm>
          <a:prstGeom prst="straightConnector1">
            <a:avLst/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78" name="CustomShape 15"/>
          <p:cNvSpPr/>
          <p:nvPr/>
        </p:nvSpPr>
        <p:spPr>
          <a:xfrm>
            <a:off x="7600680" y="3924360"/>
            <a:ext cx="1418040" cy="115848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1400" b="1">
                <a:solidFill>
                  <a:srgbClr val="CACACA"/>
                </a:solidFill>
                <a:latin typeface="Average"/>
                <a:ea typeface="Average"/>
              </a:rPr>
              <a:t>Comments&amp; Rates</a:t>
            </a:r>
            <a:endParaRPr/>
          </a:p>
          <a:p>
            <a:pPr>
              <a:lnSpc>
                <a:spcPct val="100000"/>
              </a:lnSpc>
            </a:pPr>
            <a:r>
              <a:rPr lang="ca-ES" sz="1200">
                <a:solidFill>
                  <a:srgbClr val="CACACA"/>
                </a:solidFill>
                <a:latin typeface="Average"/>
                <a:ea typeface="Average"/>
              </a:rPr>
              <a:t>You can find partners, even here.</a:t>
            </a:r>
            <a:endParaRPr/>
          </a:p>
        </p:txBody>
      </p:sp>
      <p:sp>
        <p:nvSpPr>
          <p:cNvPr id="79" name="CustomShape 16"/>
          <p:cNvSpPr/>
          <p:nvPr/>
        </p:nvSpPr>
        <p:spPr>
          <a:xfrm rot="10800000" flipH="1">
            <a:off x="5959800" y="4748400"/>
            <a:ext cx="1639440" cy="20520"/>
          </a:xfrm>
          <a:prstGeom prst="straightConnector1">
            <a:avLst/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80" name="CustomShape 17"/>
          <p:cNvSpPr/>
          <p:nvPr/>
        </p:nvSpPr>
        <p:spPr>
          <a:xfrm>
            <a:off x="2220120" y="4649760"/>
            <a:ext cx="3739680" cy="2998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3000">
                <a:solidFill>
                  <a:srgbClr val="FFFFFF"/>
                </a:solidFill>
                <a:latin typeface="Oswald"/>
                <a:ea typeface="Oswald"/>
              </a:rPr>
              <a:t>Project Prototypes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161640" y="1102680"/>
            <a:ext cx="8820000" cy="50220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>
                <a:solidFill>
                  <a:srgbClr val="CACACA"/>
                </a:solidFill>
                <a:latin typeface="Average"/>
                <a:ea typeface="Average"/>
              </a:rPr>
              <a:t>The Spanish NSS  (</a:t>
            </a:r>
            <a:r>
              <a:rPr lang="ca-ES" u="sng">
                <a:solidFill>
                  <a:srgbClr val="FFD966"/>
                </a:solidFill>
                <a:latin typeface="Average"/>
                <a:ea typeface="Average"/>
              </a:rPr>
              <a:t>www.etwinning.es</a:t>
            </a:r>
            <a:r>
              <a:rPr lang="ca-ES">
                <a:solidFill>
                  <a:srgbClr val="CACACA"/>
                </a:solidFill>
                <a:latin typeface="Average"/>
                <a:ea typeface="Average"/>
              </a:rPr>
              <a:t>) offers you something similar</a:t>
            </a:r>
            <a:endParaRPr/>
          </a:p>
          <a:p>
            <a:pPr>
              <a:lnSpc>
                <a:spcPct val="100000"/>
              </a:lnSpc>
            </a:pPr>
            <a:r>
              <a:rPr lang="ca-ES" u="sng">
                <a:solidFill>
                  <a:srgbClr val="FFD966"/>
                </a:solidFill>
                <a:latin typeface="Calibri"/>
                <a:ea typeface="Calibri"/>
              </a:rPr>
              <a:t>http://etwinning.es/ideas/prototipos-de-proyecto/?lang=es</a:t>
            </a:r>
            <a:r>
              <a:rPr lang="ca-ES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r>
              <a:rPr lang="ca-ES" sz="1100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r>
              <a:rPr lang="ca-ES" sz="1100">
                <a:solidFill>
                  <a:srgbClr val="CACACA"/>
                </a:solidFill>
                <a:latin typeface="Average"/>
                <a:ea typeface="Average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3" name="Shape 326"/>
          <p:cNvPicPr/>
          <p:nvPr/>
        </p:nvPicPr>
        <p:blipFill>
          <a:blip r:embed="rId2"/>
          <a:stretch>
            <a:fillRect/>
          </a:stretch>
        </p:blipFill>
        <p:spPr>
          <a:xfrm>
            <a:off x="98280" y="2051640"/>
            <a:ext cx="3152160" cy="2085840"/>
          </a:xfrm>
          <a:prstGeom prst="rect">
            <a:avLst/>
          </a:prstGeom>
          <a:ln>
            <a:noFill/>
          </a:ln>
        </p:spPr>
      </p:pic>
      <p:sp>
        <p:nvSpPr>
          <p:cNvPr id="84" name="CustomShape 3"/>
          <p:cNvSpPr/>
          <p:nvPr/>
        </p:nvSpPr>
        <p:spPr>
          <a:xfrm>
            <a:off x="1132920" y="2856240"/>
            <a:ext cx="966240" cy="128124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  <p:pic>
        <p:nvPicPr>
          <p:cNvPr id="85" name="Shape 328"/>
          <p:cNvPicPr/>
          <p:nvPr/>
        </p:nvPicPr>
        <p:blipFill>
          <a:blip r:embed="rId3"/>
          <a:stretch>
            <a:fillRect/>
          </a:stretch>
        </p:blipFill>
        <p:spPr>
          <a:xfrm>
            <a:off x="3356640" y="2051640"/>
            <a:ext cx="2997720" cy="2085840"/>
          </a:xfrm>
          <a:prstGeom prst="rect">
            <a:avLst/>
          </a:prstGeom>
          <a:ln>
            <a:noFill/>
          </a:ln>
        </p:spPr>
      </p:pic>
      <p:sp>
        <p:nvSpPr>
          <p:cNvPr id="86" name="CustomShape 4"/>
          <p:cNvSpPr/>
          <p:nvPr/>
        </p:nvSpPr>
        <p:spPr>
          <a:xfrm>
            <a:off x="4497840" y="3332520"/>
            <a:ext cx="788400" cy="8920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87" name="CustomShape 5"/>
          <p:cNvSpPr/>
          <p:nvPr/>
        </p:nvSpPr>
        <p:spPr>
          <a:xfrm>
            <a:off x="2172960" y="3769200"/>
            <a:ext cx="2250720" cy="18720"/>
          </a:xfrm>
          <a:prstGeom prst="straightConnector1">
            <a:avLst/>
          </a:prstGeom>
          <a:noFill/>
          <a:ln w="19080">
            <a:solidFill>
              <a:srgbClr val="980000"/>
            </a:solidFill>
            <a:round/>
            <a:tailEnd type="triangle" w="lg" len="lg"/>
          </a:ln>
        </p:spPr>
      </p:sp>
      <p:pic>
        <p:nvPicPr>
          <p:cNvPr id="88" name="Shape 331"/>
          <p:cNvPicPr/>
          <p:nvPr/>
        </p:nvPicPr>
        <p:blipFill>
          <a:blip r:embed="rId4"/>
          <a:srcRect t="1484484"/>
          <a:stretch>
            <a:fillRect/>
          </a:stretch>
        </p:blipFill>
        <p:spPr>
          <a:xfrm>
            <a:off x="6533280" y="2894040"/>
            <a:ext cx="2523960" cy="1205280"/>
          </a:xfrm>
          <a:prstGeom prst="rect">
            <a:avLst/>
          </a:prstGeom>
          <a:ln>
            <a:noFill/>
          </a:ln>
        </p:spPr>
      </p:pic>
      <p:sp>
        <p:nvSpPr>
          <p:cNvPr id="89" name="CustomShape 6"/>
          <p:cNvSpPr/>
          <p:nvPr/>
        </p:nvSpPr>
        <p:spPr>
          <a:xfrm>
            <a:off x="5333760" y="3749760"/>
            <a:ext cx="1101600" cy="18720"/>
          </a:xfrm>
          <a:prstGeom prst="straightConnector1">
            <a:avLst/>
          </a:prstGeom>
          <a:noFill/>
          <a:ln w="19080">
            <a:solidFill>
              <a:srgbClr val="980000"/>
            </a:solidFill>
            <a:round/>
            <a:tailEnd type="triangle" w="lg" len="lg"/>
          </a:ln>
        </p:spPr>
      </p:sp>
      <p:sp>
        <p:nvSpPr>
          <p:cNvPr id="90" name="CustomShape 7"/>
          <p:cNvSpPr/>
          <p:nvPr/>
        </p:nvSpPr>
        <p:spPr>
          <a:xfrm>
            <a:off x="6581160" y="2970720"/>
            <a:ext cx="1620360" cy="12052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91" name="CustomShape 8"/>
          <p:cNvSpPr/>
          <p:nvPr/>
        </p:nvSpPr>
        <p:spPr>
          <a:xfrm>
            <a:off x="107640" y="4137840"/>
            <a:ext cx="8820000" cy="50220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>
                <a:solidFill>
                  <a:srgbClr val="CACACA"/>
                </a:solidFill>
                <a:latin typeface="Average"/>
                <a:ea typeface="Average"/>
              </a:rPr>
              <a:t>They are inspiring ideas. </a:t>
            </a:r>
            <a:endParaRPr/>
          </a:p>
          <a:p>
            <a:pPr>
              <a:lnSpc>
                <a:spcPct val="100000"/>
              </a:lnSpc>
            </a:pPr>
            <a:r>
              <a:rPr lang="ca-ES">
                <a:solidFill>
                  <a:srgbClr val="CACACA"/>
                </a:solidFill>
                <a:latin typeface="Average"/>
                <a:ea typeface="Average"/>
              </a:rPr>
              <a:t>Activities and Key Competences. Dissemination and Evaluation.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3000">
                <a:solidFill>
                  <a:srgbClr val="FFFFFF"/>
                </a:solidFill>
                <a:latin typeface="Oswald"/>
                <a:ea typeface="Oswald"/>
              </a:rPr>
              <a:t>STOP &amp; CHECK</a:t>
            </a:r>
            <a:endParaRPr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20503821"/>
              </p:ext>
            </p:extLst>
          </p:nvPr>
        </p:nvGraphicFramePr>
        <p:xfrm>
          <a:off x="404280" y="1209240"/>
          <a:ext cx="5082120" cy="37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Captura de pantalla 2016-05-03 a les 19.02.1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34" y="1981199"/>
            <a:ext cx="3098585" cy="163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3000">
                <a:solidFill>
                  <a:srgbClr val="FFFFFF"/>
                </a:solidFill>
                <a:latin typeface="Oswald"/>
                <a:ea typeface="Oswald"/>
              </a:rPr>
              <a:t>Modules</a:t>
            </a:r>
            <a:endParaRPr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92273387"/>
              </p:ext>
            </p:extLst>
          </p:nvPr>
        </p:nvGraphicFramePr>
        <p:xfrm>
          <a:off x="404280" y="1092200"/>
          <a:ext cx="3663360" cy="384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0" name="Shape 349"/>
          <p:cNvPicPr/>
          <p:nvPr/>
        </p:nvPicPr>
        <p:blipFill>
          <a:blip r:embed="rId7"/>
          <a:stretch>
            <a:fillRect/>
          </a:stretch>
        </p:blipFill>
        <p:spPr>
          <a:xfrm>
            <a:off x="4435560" y="1209240"/>
            <a:ext cx="4513680" cy="336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3000" dirty="0" err="1" smtClean="0">
                <a:solidFill>
                  <a:srgbClr val="FFFFFF"/>
                </a:solidFill>
                <a:latin typeface="Oswald"/>
                <a:ea typeface="Oswald"/>
              </a:rPr>
              <a:t>where</a:t>
            </a:r>
            <a:r>
              <a:rPr lang="ca-ES" sz="3000" dirty="0" smtClean="0">
                <a:solidFill>
                  <a:srgbClr val="FFFFFF"/>
                </a:solidFill>
                <a:latin typeface="Oswald"/>
                <a:ea typeface="Oswald"/>
              </a:rPr>
              <a:t> </a:t>
            </a:r>
            <a:r>
              <a:rPr lang="ca-ES" sz="3000" dirty="0">
                <a:solidFill>
                  <a:srgbClr val="FFFFFF"/>
                </a:solidFill>
                <a:latin typeface="Oswald"/>
                <a:ea typeface="Oswald"/>
              </a:rPr>
              <a:t>can Modules be </a:t>
            </a:r>
            <a:r>
              <a:rPr lang="ca-ES" sz="3000" dirty="0" err="1">
                <a:solidFill>
                  <a:srgbClr val="FFFFFF"/>
                </a:solidFill>
                <a:latin typeface="Oswald"/>
                <a:ea typeface="Oswald"/>
              </a:rPr>
              <a:t>found</a:t>
            </a:r>
            <a:r>
              <a:rPr lang="ca-ES" sz="3000" dirty="0">
                <a:solidFill>
                  <a:srgbClr val="FFFFFF"/>
                </a:solidFill>
                <a:latin typeface="Oswald"/>
                <a:ea typeface="Oswald"/>
              </a:rPr>
              <a:t>?</a:t>
            </a:r>
            <a:endParaRPr dirty="0"/>
          </a:p>
        </p:txBody>
      </p:sp>
      <p:sp>
        <p:nvSpPr>
          <p:cNvPr id="102" name="CustomShape 2"/>
          <p:cNvSpPr/>
          <p:nvPr/>
        </p:nvSpPr>
        <p:spPr>
          <a:xfrm>
            <a:off x="311760" y="1267560"/>
            <a:ext cx="2504160" cy="14821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>
                <a:solidFill>
                  <a:srgbClr val="CACACA"/>
                </a:solidFill>
                <a:latin typeface="Average"/>
                <a:ea typeface="Average"/>
              </a:rPr>
              <a:t>in </a:t>
            </a:r>
            <a:r>
              <a:rPr lang="ca-ES" u="sng">
                <a:solidFill>
                  <a:srgbClr val="FFD966"/>
                </a:solidFill>
                <a:latin typeface="Average"/>
                <a:ea typeface="Average"/>
              </a:rPr>
              <a:t>www.etwinning. net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3" name="Shape 356"/>
          <p:cNvPicPr/>
          <p:nvPr/>
        </p:nvPicPr>
        <p:blipFill>
          <a:blip r:embed="rId2"/>
          <a:stretch>
            <a:fillRect/>
          </a:stretch>
        </p:blipFill>
        <p:spPr>
          <a:xfrm>
            <a:off x="6104880" y="1267560"/>
            <a:ext cx="2868840" cy="2895840"/>
          </a:xfrm>
          <a:prstGeom prst="rect">
            <a:avLst/>
          </a:prstGeom>
          <a:ln>
            <a:noFill/>
          </a:ln>
        </p:spPr>
      </p:pic>
      <p:pic>
        <p:nvPicPr>
          <p:cNvPr id="104" name="Shape 357"/>
          <p:cNvPicPr/>
          <p:nvPr/>
        </p:nvPicPr>
        <p:blipFill>
          <a:blip r:embed="rId3"/>
          <a:stretch>
            <a:fillRect/>
          </a:stretch>
        </p:blipFill>
        <p:spPr>
          <a:xfrm>
            <a:off x="3011040" y="1267560"/>
            <a:ext cx="2663280" cy="2853360"/>
          </a:xfrm>
          <a:prstGeom prst="rect">
            <a:avLst/>
          </a:prstGeom>
          <a:ln>
            <a:noFill/>
          </a:ln>
        </p:spPr>
      </p:pic>
      <p:sp>
        <p:nvSpPr>
          <p:cNvPr id="105" name="CustomShape 3"/>
          <p:cNvSpPr/>
          <p:nvPr/>
        </p:nvSpPr>
        <p:spPr>
          <a:xfrm>
            <a:off x="4248360" y="2410560"/>
            <a:ext cx="775800" cy="64944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106" name="CustomShape 4"/>
          <p:cNvSpPr/>
          <p:nvPr/>
        </p:nvSpPr>
        <p:spPr>
          <a:xfrm>
            <a:off x="6228000" y="2877480"/>
            <a:ext cx="1319040" cy="64944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80000"/>
            </a:solidFill>
            <a:round/>
          </a:ln>
        </p:spPr>
      </p:sp>
      <p:sp>
        <p:nvSpPr>
          <p:cNvPr id="107" name="CustomShape 5"/>
          <p:cNvSpPr/>
          <p:nvPr/>
        </p:nvSpPr>
        <p:spPr>
          <a:xfrm>
            <a:off x="4976280" y="2781720"/>
            <a:ext cx="1251360" cy="420120"/>
          </a:xfrm>
          <a:prstGeom prst="straightConnector1">
            <a:avLst/>
          </a:prstGeom>
          <a:noFill/>
          <a:ln w="19080">
            <a:solidFill>
              <a:srgbClr val="980000"/>
            </a:solidFill>
            <a:round/>
            <a:tailEnd type="triangle" w="lg" len="lg"/>
          </a:ln>
        </p:spPr>
      </p:sp>
      <p:sp>
        <p:nvSpPr>
          <p:cNvPr id="108" name="CustomShape 6"/>
          <p:cNvSpPr/>
          <p:nvPr/>
        </p:nvSpPr>
        <p:spPr>
          <a:xfrm>
            <a:off x="545400" y="4413600"/>
            <a:ext cx="6908760" cy="32940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u="sng">
                <a:solidFill>
                  <a:srgbClr val="FFD966"/>
                </a:solidFill>
                <a:latin typeface="Calibri"/>
                <a:ea typeface="Calibri"/>
              </a:rPr>
              <a:t>https://www.etwinning.net/es/pub/collaborate/modules.htm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rtículo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Artículo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Artícul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Artículo.thmx</Template>
  <TotalTime>0</TotalTime>
  <Words>455</Words>
  <Application>Microsoft Macintosh PowerPoint</Application>
  <PresentationFormat>Presentación en pantalla (16:9)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Artículo</vt:lpstr>
      <vt:lpstr>PROJECT KITS &amp; MODULES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KITS &amp; MODULES</dc:title>
  <cp:lastModifiedBy>MPP PPLH</cp:lastModifiedBy>
  <cp:revision>1</cp:revision>
  <dcterms:modified xsi:type="dcterms:W3CDTF">2016-05-03T17:07:59Z</dcterms:modified>
</cp:coreProperties>
</file>