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notesMasterIdLst>
    <p:notesMasterId r:id="rId31"/>
  </p:notesMasterIdLst>
  <p:sldIdLst>
    <p:sldId id="318" r:id="rId2"/>
    <p:sldId id="279" r:id="rId3"/>
    <p:sldId id="304" r:id="rId4"/>
    <p:sldId id="258" r:id="rId5"/>
    <p:sldId id="259" r:id="rId6"/>
    <p:sldId id="260" r:id="rId7"/>
    <p:sldId id="261" r:id="rId8"/>
    <p:sldId id="262" r:id="rId9"/>
    <p:sldId id="263" r:id="rId10"/>
    <p:sldId id="31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9A1B2-29E7-9F41-91ED-69ADE5BEC2F5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D5E27A47-A209-1448-8691-2E1DEE3E7393}">
      <dgm:prSet/>
      <dgm:spPr/>
      <dgm:t>
        <a:bodyPr/>
        <a:lstStyle/>
        <a:p>
          <a:pPr rtl="0"/>
          <a:r>
            <a:rPr lang="ca-ES" b="1" dirty="0" err="1" smtClean="0">
              <a:solidFill>
                <a:schemeClr val="accent1"/>
              </a:solidFill>
            </a:rPr>
            <a:t>What’s</a:t>
          </a:r>
          <a:r>
            <a:rPr lang="ca-ES" b="1" dirty="0" smtClean="0">
              <a:solidFill>
                <a:schemeClr val="accent1"/>
              </a:solidFill>
            </a:rPr>
            <a:t> </a:t>
          </a:r>
          <a:r>
            <a:rPr lang="ca-ES" b="1" dirty="0" err="1" smtClean="0">
              <a:solidFill>
                <a:schemeClr val="accent1"/>
              </a:solidFill>
            </a:rPr>
            <a:t>eTwinning</a:t>
          </a:r>
          <a:r>
            <a:rPr lang="ca-ES" b="1" dirty="0" smtClean="0">
              <a:solidFill>
                <a:schemeClr val="accent1"/>
              </a:solidFill>
            </a:rPr>
            <a:t>?</a:t>
          </a:r>
          <a:endParaRPr lang="ca-ES" dirty="0">
            <a:solidFill>
              <a:schemeClr val="accent1"/>
            </a:solidFill>
          </a:endParaRPr>
        </a:p>
      </dgm:t>
    </dgm:pt>
    <dgm:pt modelId="{F8A1A581-D8EB-AD41-8AFF-9D23A8DEFD92}" type="parTrans" cxnId="{B5834464-EA42-2F4C-914D-8D27699DB721}">
      <dgm:prSet/>
      <dgm:spPr/>
      <dgm:t>
        <a:bodyPr/>
        <a:lstStyle/>
        <a:p>
          <a:endParaRPr lang="ca-ES"/>
        </a:p>
      </dgm:t>
    </dgm:pt>
    <dgm:pt modelId="{0AE07A45-68CB-954D-92B0-4FFF0F770B20}" type="sibTrans" cxnId="{B5834464-EA42-2F4C-914D-8D27699DB721}">
      <dgm:prSet/>
      <dgm:spPr/>
      <dgm:t>
        <a:bodyPr/>
        <a:lstStyle/>
        <a:p>
          <a:endParaRPr lang="ca-ES"/>
        </a:p>
      </dgm:t>
    </dgm:pt>
    <dgm:pt modelId="{99B7872A-7E2A-0D41-84B3-2083BA0D628E}">
      <dgm:prSet/>
      <dgm:spPr/>
      <dgm:t>
        <a:bodyPr/>
        <a:lstStyle/>
        <a:p>
          <a:pPr rtl="0"/>
          <a:r>
            <a:rPr lang="ca-ES" b="1" dirty="0" err="1" smtClean="0">
              <a:solidFill>
                <a:schemeClr val="accent1"/>
              </a:solidFill>
            </a:rPr>
            <a:t>eTwinning</a:t>
          </a:r>
          <a:r>
            <a:rPr lang="ca-ES" b="1" dirty="0" smtClean="0">
              <a:solidFill>
                <a:schemeClr val="accent1"/>
              </a:solidFill>
            </a:rPr>
            <a:t> </a:t>
          </a:r>
          <a:r>
            <a:rPr lang="ca-ES" b="1" dirty="0" err="1" smtClean="0">
              <a:solidFill>
                <a:schemeClr val="accent1"/>
              </a:solidFill>
            </a:rPr>
            <a:t>projects</a:t>
          </a:r>
          <a:r>
            <a:rPr lang="ca-ES" b="1" dirty="0" smtClean="0">
              <a:solidFill>
                <a:schemeClr val="accent1"/>
              </a:solidFill>
            </a:rPr>
            <a:t> &amp; 21st c. </a:t>
          </a:r>
          <a:r>
            <a:rPr lang="ca-ES" b="1" dirty="0" err="1" smtClean="0">
              <a:solidFill>
                <a:schemeClr val="accent1"/>
              </a:solidFill>
            </a:rPr>
            <a:t>Competences</a:t>
          </a:r>
          <a:r>
            <a:rPr lang="ca-ES" b="1" dirty="0" smtClean="0">
              <a:solidFill>
                <a:schemeClr val="accent1"/>
              </a:solidFill>
            </a:rPr>
            <a:t> </a:t>
          </a:r>
          <a:endParaRPr lang="ca-ES" dirty="0">
            <a:solidFill>
              <a:schemeClr val="accent1"/>
            </a:solidFill>
          </a:endParaRPr>
        </a:p>
      </dgm:t>
    </dgm:pt>
    <dgm:pt modelId="{E8FC34C8-B543-E84D-AECB-8A411A2DAA5C}" type="parTrans" cxnId="{3174550C-20BD-C840-B7D2-CD5BC069EA44}">
      <dgm:prSet/>
      <dgm:spPr/>
      <dgm:t>
        <a:bodyPr/>
        <a:lstStyle/>
        <a:p>
          <a:endParaRPr lang="ca-ES"/>
        </a:p>
      </dgm:t>
    </dgm:pt>
    <dgm:pt modelId="{D5AA731B-47CE-6D48-B682-139D4737A916}" type="sibTrans" cxnId="{3174550C-20BD-C840-B7D2-CD5BC069EA44}">
      <dgm:prSet/>
      <dgm:spPr/>
      <dgm:t>
        <a:bodyPr/>
        <a:lstStyle/>
        <a:p>
          <a:endParaRPr lang="ca-ES"/>
        </a:p>
      </dgm:t>
    </dgm:pt>
    <dgm:pt modelId="{3B7734DD-8EC7-FE46-923F-B83C8A9B390A}" type="pres">
      <dgm:prSet presAssocID="{01A9A1B2-29E7-9F41-91ED-69ADE5BEC2F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a-ES"/>
        </a:p>
      </dgm:t>
    </dgm:pt>
    <dgm:pt modelId="{BA257824-8A2A-044E-8EBC-84D038DF9FC3}" type="pres">
      <dgm:prSet presAssocID="{D5E27A47-A209-1448-8691-2E1DEE3E7393}" presName="thickLine" presStyleLbl="alignNode1" presStyleIdx="0" presStyleCnt="2"/>
      <dgm:spPr/>
    </dgm:pt>
    <dgm:pt modelId="{D60633C9-43D7-DB4D-BCD0-C120FF9782E0}" type="pres">
      <dgm:prSet presAssocID="{D5E27A47-A209-1448-8691-2E1DEE3E7393}" presName="horz1" presStyleCnt="0"/>
      <dgm:spPr/>
    </dgm:pt>
    <dgm:pt modelId="{1693ACBC-E783-2047-8617-EBF22BC217F8}" type="pres">
      <dgm:prSet presAssocID="{D5E27A47-A209-1448-8691-2E1DEE3E7393}" presName="tx1" presStyleLbl="revTx" presStyleIdx="0" presStyleCnt="2"/>
      <dgm:spPr/>
      <dgm:t>
        <a:bodyPr/>
        <a:lstStyle/>
        <a:p>
          <a:endParaRPr lang="ca-ES"/>
        </a:p>
      </dgm:t>
    </dgm:pt>
    <dgm:pt modelId="{E5C17FB7-7128-1A44-A249-11F6A822BB99}" type="pres">
      <dgm:prSet presAssocID="{D5E27A47-A209-1448-8691-2E1DEE3E7393}" presName="vert1" presStyleCnt="0"/>
      <dgm:spPr/>
    </dgm:pt>
    <dgm:pt modelId="{08AA522C-E432-2C45-9623-772C54970315}" type="pres">
      <dgm:prSet presAssocID="{99B7872A-7E2A-0D41-84B3-2083BA0D628E}" presName="thickLine" presStyleLbl="alignNode1" presStyleIdx="1" presStyleCnt="2"/>
      <dgm:spPr/>
    </dgm:pt>
    <dgm:pt modelId="{95B73402-00EE-EC40-8CFD-4F26F33190D5}" type="pres">
      <dgm:prSet presAssocID="{99B7872A-7E2A-0D41-84B3-2083BA0D628E}" presName="horz1" presStyleCnt="0"/>
      <dgm:spPr/>
    </dgm:pt>
    <dgm:pt modelId="{B304AABD-5BD5-0649-BB33-BB2E5CEDCA83}" type="pres">
      <dgm:prSet presAssocID="{99B7872A-7E2A-0D41-84B3-2083BA0D628E}" presName="tx1" presStyleLbl="revTx" presStyleIdx="1" presStyleCnt="2"/>
      <dgm:spPr/>
      <dgm:t>
        <a:bodyPr/>
        <a:lstStyle/>
        <a:p>
          <a:endParaRPr lang="ca-ES"/>
        </a:p>
      </dgm:t>
    </dgm:pt>
    <dgm:pt modelId="{FC380FE8-0042-124C-901E-63B41488F467}" type="pres">
      <dgm:prSet presAssocID="{99B7872A-7E2A-0D41-84B3-2083BA0D628E}" presName="vert1" presStyleCnt="0"/>
      <dgm:spPr/>
    </dgm:pt>
  </dgm:ptLst>
  <dgm:cxnLst>
    <dgm:cxn modelId="{52A3BC46-405B-7D41-84FA-8DC44EDDECA5}" type="presOf" srcId="{01A9A1B2-29E7-9F41-91ED-69ADE5BEC2F5}" destId="{3B7734DD-8EC7-FE46-923F-B83C8A9B390A}" srcOrd="0" destOrd="0" presId="urn:microsoft.com/office/officeart/2008/layout/LinedList"/>
    <dgm:cxn modelId="{58FE2620-CD07-3C4F-904F-AAAD9C81864F}" type="presOf" srcId="{99B7872A-7E2A-0D41-84B3-2083BA0D628E}" destId="{B304AABD-5BD5-0649-BB33-BB2E5CEDCA83}" srcOrd="0" destOrd="0" presId="urn:microsoft.com/office/officeart/2008/layout/LinedList"/>
    <dgm:cxn modelId="{847221BF-3882-7D4A-BF28-52DDDE82DEC7}" type="presOf" srcId="{D5E27A47-A209-1448-8691-2E1DEE3E7393}" destId="{1693ACBC-E783-2047-8617-EBF22BC217F8}" srcOrd="0" destOrd="0" presId="urn:microsoft.com/office/officeart/2008/layout/LinedList"/>
    <dgm:cxn modelId="{B5834464-EA42-2F4C-914D-8D27699DB721}" srcId="{01A9A1B2-29E7-9F41-91ED-69ADE5BEC2F5}" destId="{D5E27A47-A209-1448-8691-2E1DEE3E7393}" srcOrd="0" destOrd="0" parTransId="{F8A1A581-D8EB-AD41-8AFF-9D23A8DEFD92}" sibTransId="{0AE07A45-68CB-954D-92B0-4FFF0F770B20}"/>
    <dgm:cxn modelId="{3174550C-20BD-C840-B7D2-CD5BC069EA44}" srcId="{01A9A1B2-29E7-9F41-91ED-69ADE5BEC2F5}" destId="{99B7872A-7E2A-0D41-84B3-2083BA0D628E}" srcOrd="1" destOrd="0" parTransId="{E8FC34C8-B543-E84D-AECB-8A411A2DAA5C}" sibTransId="{D5AA731B-47CE-6D48-B682-139D4737A916}"/>
    <dgm:cxn modelId="{85E8B462-7573-F54B-B76C-89CCAA12E0E9}" type="presParOf" srcId="{3B7734DD-8EC7-FE46-923F-B83C8A9B390A}" destId="{BA257824-8A2A-044E-8EBC-84D038DF9FC3}" srcOrd="0" destOrd="0" presId="urn:microsoft.com/office/officeart/2008/layout/LinedList"/>
    <dgm:cxn modelId="{86C66E50-C1A5-1949-8E5D-6869C985536D}" type="presParOf" srcId="{3B7734DD-8EC7-FE46-923F-B83C8A9B390A}" destId="{D60633C9-43D7-DB4D-BCD0-C120FF9782E0}" srcOrd="1" destOrd="0" presId="urn:microsoft.com/office/officeart/2008/layout/LinedList"/>
    <dgm:cxn modelId="{F021A78D-232E-ED48-A156-876793AF9C60}" type="presParOf" srcId="{D60633C9-43D7-DB4D-BCD0-C120FF9782E0}" destId="{1693ACBC-E783-2047-8617-EBF22BC217F8}" srcOrd="0" destOrd="0" presId="urn:microsoft.com/office/officeart/2008/layout/LinedList"/>
    <dgm:cxn modelId="{6218A811-7575-4240-A9D2-AFEA142F8EFB}" type="presParOf" srcId="{D60633C9-43D7-DB4D-BCD0-C120FF9782E0}" destId="{E5C17FB7-7128-1A44-A249-11F6A822BB99}" srcOrd="1" destOrd="0" presId="urn:microsoft.com/office/officeart/2008/layout/LinedList"/>
    <dgm:cxn modelId="{B2883B37-CD25-E348-8C2B-58CFAC05AE07}" type="presParOf" srcId="{3B7734DD-8EC7-FE46-923F-B83C8A9B390A}" destId="{08AA522C-E432-2C45-9623-772C54970315}" srcOrd="2" destOrd="0" presId="urn:microsoft.com/office/officeart/2008/layout/LinedList"/>
    <dgm:cxn modelId="{71A9CC16-2C70-8E49-8344-E4B3C4AF7FD5}" type="presParOf" srcId="{3B7734DD-8EC7-FE46-923F-B83C8A9B390A}" destId="{95B73402-00EE-EC40-8CFD-4F26F33190D5}" srcOrd="3" destOrd="0" presId="urn:microsoft.com/office/officeart/2008/layout/LinedList"/>
    <dgm:cxn modelId="{92D7E53A-5995-E543-A424-4E24F81A56ED}" type="presParOf" srcId="{95B73402-00EE-EC40-8CFD-4F26F33190D5}" destId="{B304AABD-5BD5-0649-BB33-BB2E5CEDCA83}" srcOrd="0" destOrd="0" presId="urn:microsoft.com/office/officeart/2008/layout/LinedList"/>
    <dgm:cxn modelId="{6E795036-3E04-D34F-9442-2527CEEB2B0E}" type="presParOf" srcId="{95B73402-00EE-EC40-8CFD-4F26F33190D5}" destId="{FC380FE8-0042-124C-901E-63B41488F4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2A9BB5-0A1E-064B-A2ED-4D927C672A56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98C001-93B7-FC43-8677-F4CD385DDF22}">
      <dgm:prSet custT="1"/>
      <dgm:spPr/>
      <dgm:t>
        <a:bodyPr/>
        <a:lstStyle/>
        <a:p>
          <a:pPr rtl="0"/>
          <a:r>
            <a:rPr lang="en-GB" sz="2400" b="1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Ideas</a:t>
          </a:r>
          <a:endParaRPr lang="en-GB" sz="2400" b="1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51A6CCDD-1BB9-4B4B-9FB0-B5E620A40E0A}" type="parTrans" cxnId="{E9AAF698-73A2-E049-89A4-A31888857663}">
      <dgm:prSet/>
      <dgm:spPr/>
      <dgm:t>
        <a:bodyPr/>
        <a:lstStyle/>
        <a:p>
          <a:endParaRPr lang="en-GB"/>
        </a:p>
      </dgm:t>
    </dgm:pt>
    <dgm:pt modelId="{D1A028EE-F156-7A46-B13C-4A1E713E272D}" type="sibTrans" cxnId="{E9AAF698-73A2-E049-89A4-A31888857663}">
      <dgm:prSet/>
      <dgm:spPr/>
      <dgm:t>
        <a:bodyPr/>
        <a:lstStyle/>
        <a:p>
          <a:endParaRPr lang="en-GB"/>
        </a:p>
      </dgm:t>
    </dgm:pt>
    <dgm:pt modelId="{7CB445C6-C850-2345-A262-A67861FF641D}">
      <dgm:prSet custT="1"/>
      <dgm:spPr/>
      <dgm:t>
        <a:bodyPr/>
        <a:lstStyle/>
        <a:p>
          <a:pPr rtl="0"/>
          <a:r>
            <a:rPr lang="en-GB" sz="2400" b="1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Advice</a:t>
          </a:r>
          <a:endParaRPr lang="en-GB" sz="2400" b="1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E1AEE75F-C4B4-8D42-B822-08F2452C6418}" type="parTrans" cxnId="{5CB1A96C-F4DB-3A4D-8734-B8D6CBEFDBC6}">
      <dgm:prSet/>
      <dgm:spPr/>
      <dgm:t>
        <a:bodyPr/>
        <a:lstStyle/>
        <a:p>
          <a:endParaRPr lang="en-GB"/>
        </a:p>
      </dgm:t>
    </dgm:pt>
    <dgm:pt modelId="{C8D548F7-FB5D-7C43-B25B-E2A87DD69143}" type="sibTrans" cxnId="{5CB1A96C-F4DB-3A4D-8734-B8D6CBEFDBC6}">
      <dgm:prSet/>
      <dgm:spPr/>
      <dgm:t>
        <a:bodyPr/>
        <a:lstStyle/>
        <a:p>
          <a:endParaRPr lang="en-GB"/>
        </a:p>
      </dgm:t>
    </dgm:pt>
    <dgm:pt modelId="{0C6E6FDA-13C7-B444-BBD9-AB4EFA0FE211}">
      <dgm:prSet custT="1"/>
      <dgm:spPr/>
      <dgm:t>
        <a:bodyPr/>
        <a:lstStyle/>
        <a:p>
          <a:pPr rtl="0"/>
          <a:r>
            <a:rPr lang="en-GB" sz="2400" b="1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A safe online platform (</a:t>
          </a:r>
          <a:r>
            <a:rPr lang="en-GB" sz="2400" b="1" dirty="0" err="1" smtClean="0">
              <a:solidFill>
                <a:schemeClr val="accent4">
                  <a:lumMod val="60000"/>
                  <a:lumOff val="40000"/>
                </a:schemeClr>
              </a:solidFill>
            </a:rPr>
            <a:t>Twinspace</a:t>
          </a:r>
          <a:r>
            <a:rPr lang="en-GB" sz="2400" b="1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)</a:t>
          </a:r>
          <a:endParaRPr lang="en-GB" sz="2400" b="1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EAC624D2-0710-384A-BBAA-B887587C45C3}" type="parTrans" cxnId="{7FC7D968-034C-6640-B0D6-FA840EB903B0}">
      <dgm:prSet/>
      <dgm:spPr/>
      <dgm:t>
        <a:bodyPr/>
        <a:lstStyle/>
        <a:p>
          <a:endParaRPr lang="en-GB"/>
        </a:p>
      </dgm:t>
    </dgm:pt>
    <dgm:pt modelId="{CB03FE3C-0089-9A44-8493-B95E0E5DAEDD}" type="sibTrans" cxnId="{7FC7D968-034C-6640-B0D6-FA840EB903B0}">
      <dgm:prSet/>
      <dgm:spPr/>
      <dgm:t>
        <a:bodyPr/>
        <a:lstStyle/>
        <a:p>
          <a:endParaRPr lang="en-GB"/>
        </a:p>
      </dgm:t>
    </dgm:pt>
    <dgm:pt modelId="{9B89A7B7-78FD-2144-BF9C-E658CD46211C}">
      <dgm:prSet custT="1"/>
      <dgm:spPr/>
      <dgm:t>
        <a:bodyPr/>
        <a:lstStyle/>
        <a:p>
          <a:pPr rtl="0"/>
          <a:r>
            <a:rPr lang="en-GB" sz="2400" b="1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To set up and carry out projects</a:t>
          </a:r>
          <a:endParaRPr lang="en-GB" sz="2400" b="1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84CA82F7-0494-3C4E-84B7-9BB8681683A2}" type="parTrans" cxnId="{587E54AE-F3A5-1C49-8D59-9CFF1D9519E6}">
      <dgm:prSet/>
      <dgm:spPr/>
      <dgm:t>
        <a:bodyPr/>
        <a:lstStyle/>
        <a:p>
          <a:endParaRPr lang="en-GB"/>
        </a:p>
      </dgm:t>
    </dgm:pt>
    <dgm:pt modelId="{8833A495-28C4-3A43-800F-3D62484BF910}" type="sibTrans" cxnId="{587E54AE-F3A5-1C49-8D59-9CFF1D9519E6}">
      <dgm:prSet/>
      <dgm:spPr/>
      <dgm:t>
        <a:bodyPr/>
        <a:lstStyle/>
        <a:p>
          <a:endParaRPr lang="en-GB"/>
        </a:p>
      </dgm:t>
    </dgm:pt>
    <dgm:pt modelId="{4425764F-49A6-2245-A6E4-8537D1C69513}" type="pres">
      <dgm:prSet presAssocID="{ED2A9BB5-0A1E-064B-A2ED-4D927C672A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7494923-360A-474B-ACC6-385449EE4C08}" type="pres">
      <dgm:prSet presAssocID="{1898C001-93B7-FC43-8677-F4CD385DDF22}" presName="parentLin" presStyleCnt="0"/>
      <dgm:spPr/>
    </dgm:pt>
    <dgm:pt modelId="{6AED5894-3FB7-9A45-AA58-7641D374362E}" type="pres">
      <dgm:prSet presAssocID="{1898C001-93B7-FC43-8677-F4CD385DDF22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7681F305-C0F7-804E-AB92-B038B4AF84D6}" type="pres">
      <dgm:prSet presAssocID="{1898C001-93B7-FC43-8677-F4CD385DDF22}" presName="parentText" presStyleLbl="node1" presStyleIdx="0" presStyleCnt="3" custScaleX="5018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8F1ACC-E029-A942-9D1C-2D6149941B16}" type="pres">
      <dgm:prSet presAssocID="{1898C001-93B7-FC43-8677-F4CD385DDF22}" presName="negativeSpace" presStyleCnt="0"/>
      <dgm:spPr/>
    </dgm:pt>
    <dgm:pt modelId="{D9C52A79-7FCC-534A-8D4D-D70128FB84FC}" type="pres">
      <dgm:prSet presAssocID="{1898C001-93B7-FC43-8677-F4CD385DDF22}" presName="childText" presStyleLbl="conFgAcc1" presStyleIdx="0" presStyleCnt="3" custScaleX="84558">
        <dgm:presLayoutVars>
          <dgm:bulletEnabled val="1"/>
        </dgm:presLayoutVars>
      </dgm:prSet>
      <dgm:spPr/>
    </dgm:pt>
    <dgm:pt modelId="{5AA2C0AD-77AC-3B40-9262-29893E646271}" type="pres">
      <dgm:prSet presAssocID="{D1A028EE-F156-7A46-B13C-4A1E713E272D}" presName="spaceBetweenRectangles" presStyleCnt="0"/>
      <dgm:spPr/>
    </dgm:pt>
    <dgm:pt modelId="{EEE1B2A1-0E9F-3C4E-847C-8CF913FA6C33}" type="pres">
      <dgm:prSet presAssocID="{7CB445C6-C850-2345-A262-A67861FF641D}" presName="parentLin" presStyleCnt="0"/>
      <dgm:spPr/>
    </dgm:pt>
    <dgm:pt modelId="{24EB620D-44A1-4E43-B625-294778E86CA0}" type="pres">
      <dgm:prSet presAssocID="{7CB445C6-C850-2345-A262-A67861FF641D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CDEC5FDA-2CA4-AE47-AA2F-9177B8247170}" type="pres">
      <dgm:prSet presAssocID="{7CB445C6-C850-2345-A262-A67861FF641D}" presName="parentText" presStyleLbl="node1" presStyleIdx="1" presStyleCnt="3" custScaleX="4985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F4EF1A-D05C-724C-8F72-BBC7264D3587}" type="pres">
      <dgm:prSet presAssocID="{7CB445C6-C850-2345-A262-A67861FF641D}" presName="negativeSpace" presStyleCnt="0"/>
      <dgm:spPr/>
    </dgm:pt>
    <dgm:pt modelId="{DC518A1F-C771-8842-812B-BCB427FB611A}" type="pres">
      <dgm:prSet presAssocID="{7CB445C6-C850-2345-A262-A67861FF641D}" presName="childText" presStyleLbl="conFgAcc1" presStyleIdx="1" presStyleCnt="3" custScaleX="84558">
        <dgm:presLayoutVars>
          <dgm:bulletEnabled val="1"/>
        </dgm:presLayoutVars>
      </dgm:prSet>
      <dgm:spPr/>
    </dgm:pt>
    <dgm:pt modelId="{0A3B0E30-EEFE-1048-89B9-0357346368AF}" type="pres">
      <dgm:prSet presAssocID="{C8D548F7-FB5D-7C43-B25B-E2A87DD69143}" presName="spaceBetweenRectangles" presStyleCnt="0"/>
      <dgm:spPr/>
    </dgm:pt>
    <dgm:pt modelId="{BE315A9F-087B-964A-9398-C3E3B9F8D4D1}" type="pres">
      <dgm:prSet presAssocID="{0C6E6FDA-13C7-B444-BBD9-AB4EFA0FE211}" presName="parentLin" presStyleCnt="0"/>
      <dgm:spPr/>
    </dgm:pt>
    <dgm:pt modelId="{4B315F4D-CBBC-CA49-B9C0-658386FD5CF0}" type="pres">
      <dgm:prSet presAssocID="{0C6E6FDA-13C7-B444-BBD9-AB4EFA0FE211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7B873000-16AC-3A4A-A399-12A2FBAD5F02}" type="pres">
      <dgm:prSet presAssocID="{0C6E6FDA-13C7-B444-BBD9-AB4EFA0FE211}" presName="parentText" presStyleLbl="node1" presStyleIdx="2" presStyleCnt="3" custScaleX="12915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DCB47A-72A9-C64E-B8CA-4C7B63764FC8}" type="pres">
      <dgm:prSet presAssocID="{0C6E6FDA-13C7-B444-BBD9-AB4EFA0FE211}" presName="negativeSpace" presStyleCnt="0"/>
      <dgm:spPr/>
    </dgm:pt>
    <dgm:pt modelId="{4A968DFF-28D7-F944-B161-AD75B4264D0B}" type="pres">
      <dgm:prSet presAssocID="{0C6E6FDA-13C7-B444-BBD9-AB4EFA0FE21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CB1A96C-F4DB-3A4D-8734-B8D6CBEFDBC6}" srcId="{ED2A9BB5-0A1E-064B-A2ED-4D927C672A56}" destId="{7CB445C6-C850-2345-A262-A67861FF641D}" srcOrd="1" destOrd="0" parTransId="{E1AEE75F-C4B4-8D42-B822-08F2452C6418}" sibTransId="{C8D548F7-FB5D-7C43-B25B-E2A87DD69143}"/>
    <dgm:cxn modelId="{2EA7AAAA-7388-B949-9082-BA653A2D724D}" type="presOf" srcId="{1898C001-93B7-FC43-8677-F4CD385DDF22}" destId="{6AED5894-3FB7-9A45-AA58-7641D374362E}" srcOrd="0" destOrd="0" presId="urn:microsoft.com/office/officeart/2005/8/layout/list1"/>
    <dgm:cxn modelId="{82C13AD6-63CF-074F-94E8-3BACB2C54393}" type="presOf" srcId="{7CB445C6-C850-2345-A262-A67861FF641D}" destId="{CDEC5FDA-2CA4-AE47-AA2F-9177B8247170}" srcOrd="1" destOrd="0" presId="urn:microsoft.com/office/officeart/2005/8/layout/list1"/>
    <dgm:cxn modelId="{7FC7D968-034C-6640-B0D6-FA840EB903B0}" srcId="{ED2A9BB5-0A1E-064B-A2ED-4D927C672A56}" destId="{0C6E6FDA-13C7-B444-BBD9-AB4EFA0FE211}" srcOrd="2" destOrd="0" parTransId="{EAC624D2-0710-384A-BBAA-B887587C45C3}" sibTransId="{CB03FE3C-0089-9A44-8493-B95E0E5DAEDD}"/>
    <dgm:cxn modelId="{2C9BDA89-5E45-2D4F-AE94-C2B9766FEE42}" type="presOf" srcId="{0C6E6FDA-13C7-B444-BBD9-AB4EFA0FE211}" destId="{7B873000-16AC-3A4A-A399-12A2FBAD5F02}" srcOrd="1" destOrd="0" presId="urn:microsoft.com/office/officeart/2005/8/layout/list1"/>
    <dgm:cxn modelId="{82CE30C3-AB45-AB44-972E-0FB87596D4E7}" type="presOf" srcId="{0C6E6FDA-13C7-B444-BBD9-AB4EFA0FE211}" destId="{4B315F4D-CBBC-CA49-B9C0-658386FD5CF0}" srcOrd="0" destOrd="0" presId="urn:microsoft.com/office/officeart/2005/8/layout/list1"/>
    <dgm:cxn modelId="{587E54AE-F3A5-1C49-8D59-9CFF1D9519E6}" srcId="{0C6E6FDA-13C7-B444-BBD9-AB4EFA0FE211}" destId="{9B89A7B7-78FD-2144-BF9C-E658CD46211C}" srcOrd="0" destOrd="0" parTransId="{84CA82F7-0494-3C4E-84B7-9BB8681683A2}" sibTransId="{8833A495-28C4-3A43-800F-3D62484BF910}"/>
    <dgm:cxn modelId="{E9AAF698-73A2-E049-89A4-A31888857663}" srcId="{ED2A9BB5-0A1E-064B-A2ED-4D927C672A56}" destId="{1898C001-93B7-FC43-8677-F4CD385DDF22}" srcOrd="0" destOrd="0" parTransId="{51A6CCDD-1BB9-4B4B-9FB0-B5E620A40E0A}" sibTransId="{D1A028EE-F156-7A46-B13C-4A1E713E272D}"/>
    <dgm:cxn modelId="{F6E19539-E94C-A447-934E-9CFFCF8E6194}" type="presOf" srcId="{9B89A7B7-78FD-2144-BF9C-E658CD46211C}" destId="{4A968DFF-28D7-F944-B161-AD75B4264D0B}" srcOrd="0" destOrd="0" presId="urn:microsoft.com/office/officeart/2005/8/layout/list1"/>
    <dgm:cxn modelId="{1E37B2EC-E0B1-7941-9369-985B005250F0}" type="presOf" srcId="{1898C001-93B7-FC43-8677-F4CD385DDF22}" destId="{7681F305-C0F7-804E-AB92-B038B4AF84D6}" srcOrd="1" destOrd="0" presId="urn:microsoft.com/office/officeart/2005/8/layout/list1"/>
    <dgm:cxn modelId="{503C1788-18FF-B34D-AB5F-DBA1AB86DCFD}" type="presOf" srcId="{7CB445C6-C850-2345-A262-A67861FF641D}" destId="{24EB620D-44A1-4E43-B625-294778E86CA0}" srcOrd="0" destOrd="0" presId="urn:microsoft.com/office/officeart/2005/8/layout/list1"/>
    <dgm:cxn modelId="{C6E28420-CFB1-4744-9871-FECBC9AC5758}" type="presOf" srcId="{ED2A9BB5-0A1E-064B-A2ED-4D927C672A56}" destId="{4425764F-49A6-2245-A6E4-8537D1C69513}" srcOrd="0" destOrd="0" presId="urn:microsoft.com/office/officeart/2005/8/layout/list1"/>
    <dgm:cxn modelId="{5AC6EEAE-1CB7-1F4A-9FF3-EAB7888D6069}" type="presParOf" srcId="{4425764F-49A6-2245-A6E4-8537D1C69513}" destId="{B7494923-360A-474B-ACC6-385449EE4C08}" srcOrd="0" destOrd="0" presId="urn:microsoft.com/office/officeart/2005/8/layout/list1"/>
    <dgm:cxn modelId="{B7376DD0-39E8-9A4E-BBC7-9210B725148E}" type="presParOf" srcId="{B7494923-360A-474B-ACC6-385449EE4C08}" destId="{6AED5894-3FB7-9A45-AA58-7641D374362E}" srcOrd="0" destOrd="0" presId="urn:microsoft.com/office/officeart/2005/8/layout/list1"/>
    <dgm:cxn modelId="{60C144BC-610E-D049-BCD0-8E6FB5547171}" type="presParOf" srcId="{B7494923-360A-474B-ACC6-385449EE4C08}" destId="{7681F305-C0F7-804E-AB92-B038B4AF84D6}" srcOrd="1" destOrd="0" presId="urn:microsoft.com/office/officeart/2005/8/layout/list1"/>
    <dgm:cxn modelId="{F4FD1B51-6C17-3344-8CB9-D26021F72900}" type="presParOf" srcId="{4425764F-49A6-2245-A6E4-8537D1C69513}" destId="{BF8F1ACC-E029-A942-9D1C-2D6149941B16}" srcOrd="1" destOrd="0" presId="urn:microsoft.com/office/officeart/2005/8/layout/list1"/>
    <dgm:cxn modelId="{717403E4-4EEC-8A44-AD0E-4908F9A61D8A}" type="presParOf" srcId="{4425764F-49A6-2245-A6E4-8537D1C69513}" destId="{D9C52A79-7FCC-534A-8D4D-D70128FB84FC}" srcOrd="2" destOrd="0" presId="urn:microsoft.com/office/officeart/2005/8/layout/list1"/>
    <dgm:cxn modelId="{636AA91F-4DC6-554E-9CC0-EAC8F1A8BE43}" type="presParOf" srcId="{4425764F-49A6-2245-A6E4-8537D1C69513}" destId="{5AA2C0AD-77AC-3B40-9262-29893E646271}" srcOrd="3" destOrd="0" presId="urn:microsoft.com/office/officeart/2005/8/layout/list1"/>
    <dgm:cxn modelId="{0C122CF7-91E7-D24D-9440-84756EFDFC50}" type="presParOf" srcId="{4425764F-49A6-2245-A6E4-8537D1C69513}" destId="{EEE1B2A1-0E9F-3C4E-847C-8CF913FA6C33}" srcOrd="4" destOrd="0" presId="urn:microsoft.com/office/officeart/2005/8/layout/list1"/>
    <dgm:cxn modelId="{8F62513B-CE14-3E40-A0B6-A21EBC0572A1}" type="presParOf" srcId="{EEE1B2A1-0E9F-3C4E-847C-8CF913FA6C33}" destId="{24EB620D-44A1-4E43-B625-294778E86CA0}" srcOrd="0" destOrd="0" presId="urn:microsoft.com/office/officeart/2005/8/layout/list1"/>
    <dgm:cxn modelId="{33B979DF-1856-7D46-BF85-DCBA72C090BA}" type="presParOf" srcId="{EEE1B2A1-0E9F-3C4E-847C-8CF913FA6C33}" destId="{CDEC5FDA-2CA4-AE47-AA2F-9177B8247170}" srcOrd="1" destOrd="0" presId="urn:microsoft.com/office/officeart/2005/8/layout/list1"/>
    <dgm:cxn modelId="{EE0A0175-339E-E743-9429-897CD255F0C1}" type="presParOf" srcId="{4425764F-49A6-2245-A6E4-8537D1C69513}" destId="{60F4EF1A-D05C-724C-8F72-BBC7264D3587}" srcOrd="5" destOrd="0" presId="urn:microsoft.com/office/officeart/2005/8/layout/list1"/>
    <dgm:cxn modelId="{1F201998-325F-1F40-A2AA-F966F06DEB1C}" type="presParOf" srcId="{4425764F-49A6-2245-A6E4-8537D1C69513}" destId="{DC518A1F-C771-8842-812B-BCB427FB611A}" srcOrd="6" destOrd="0" presId="urn:microsoft.com/office/officeart/2005/8/layout/list1"/>
    <dgm:cxn modelId="{0AF9D366-99E0-584A-94B8-D8D1E6F88DDE}" type="presParOf" srcId="{4425764F-49A6-2245-A6E4-8537D1C69513}" destId="{0A3B0E30-EEFE-1048-89B9-0357346368AF}" srcOrd="7" destOrd="0" presId="urn:microsoft.com/office/officeart/2005/8/layout/list1"/>
    <dgm:cxn modelId="{4E464B2F-8BCA-8043-BF6E-FC462F89D52C}" type="presParOf" srcId="{4425764F-49A6-2245-A6E4-8537D1C69513}" destId="{BE315A9F-087B-964A-9398-C3E3B9F8D4D1}" srcOrd="8" destOrd="0" presId="urn:microsoft.com/office/officeart/2005/8/layout/list1"/>
    <dgm:cxn modelId="{4A779B96-51D6-6744-8417-5AD181D93DE6}" type="presParOf" srcId="{BE315A9F-087B-964A-9398-C3E3B9F8D4D1}" destId="{4B315F4D-CBBC-CA49-B9C0-658386FD5CF0}" srcOrd="0" destOrd="0" presId="urn:microsoft.com/office/officeart/2005/8/layout/list1"/>
    <dgm:cxn modelId="{61C2FEA1-2175-6047-8AC4-8C8CA485D2B0}" type="presParOf" srcId="{BE315A9F-087B-964A-9398-C3E3B9F8D4D1}" destId="{7B873000-16AC-3A4A-A399-12A2FBAD5F02}" srcOrd="1" destOrd="0" presId="urn:microsoft.com/office/officeart/2005/8/layout/list1"/>
    <dgm:cxn modelId="{D324043D-A59C-EA4B-915B-FFD24A57D000}" type="presParOf" srcId="{4425764F-49A6-2245-A6E4-8537D1C69513}" destId="{EEDCB47A-72A9-C64E-B8CA-4C7B63764FC8}" srcOrd="9" destOrd="0" presId="urn:microsoft.com/office/officeart/2005/8/layout/list1"/>
    <dgm:cxn modelId="{67315071-C822-E34D-A6A5-65A4FE8603BB}" type="presParOf" srcId="{4425764F-49A6-2245-A6E4-8537D1C69513}" destId="{4A968DFF-28D7-F944-B161-AD75B4264D0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8CAB349-BC58-4748-9D14-A77DC4DFF240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AEF284A-CC9A-0B42-9749-6D45259B6AEF}">
      <dgm:prSet/>
      <dgm:spPr/>
      <dgm:t>
        <a:bodyPr/>
        <a:lstStyle/>
        <a:p>
          <a:pPr rtl="0"/>
          <a:r>
            <a:rPr lang="en-GB" b="1" dirty="0" smtClean="0">
              <a:solidFill>
                <a:srgbClr val="FF9E40"/>
              </a:solidFill>
            </a:rPr>
            <a:t>Tools for finding partners for projects</a:t>
          </a:r>
          <a:endParaRPr lang="es-ES" b="1" dirty="0">
            <a:solidFill>
              <a:srgbClr val="FF9E40"/>
            </a:solidFill>
          </a:endParaRPr>
        </a:p>
      </dgm:t>
    </dgm:pt>
    <dgm:pt modelId="{03EEE5EB-26D5-4D49-AFF6-9AAB3379544A}" type="parTrans" cxnId="{16100390-BC55-6840-B2AB-680B9E9059B0}">
      <dgm:prSet/>
      <dgm:spPr/>
      <dgm:t>
        <a:bodyPr/>
        <a:lstStyle/>
        <a:p>
          <a:endParaRPr lang="en-GB"/>
        </a:p>
      </dgm:t>
    </dgm:pt>
    <dgm:pt modelId="{F3E10019-40AC-844C-8B6B-7ED48F8CBD54}" type="sibTrans" cxnId="{16100390-BC55-6840-B2AB-680B9E9059B0}">
      <dgm:prSet/>
      <dgm:spPr/>
      <dgm:t>
        <a:bodyPr/>
        <a:lstStyle/>
        <a:p>
          <a:endParaRPr lang="en-GB"/>
        </a:p>
      </dgm:t>
    </dgm:pt>
    <dgm:pt modelId="{D6B64B21-C0E4-B546-8BDD-2F195CE02112}">
      <dgm:prSet/>
      <dgm:spPr/>
      <dgm:t>
        <a:bodyPr/>
        <a:lstStyle/>
        <a:p>
          <a:r>
            <a:rPr lang="en-GB" b="1" dirty="0" smtClean="0">
              <a:solidFill>
                <a:srgbClr val="FF9E40"/>
              </a:solidFill>
            </a:rPr>
            <a:t>Forums</a:t>
          </a:r>
          <a:endParaRPr lang="en-GB" b="1" dirty="0">
            <a:solidFill>
              <a:srgbClr val="FF9E40"/>
            </a:solidFill>
          </a:endParaRPr>
        </a:p>
      </dgm:t>
    </dgm:pt>
    <dgm:pt modelId="{F37F3966-62B8-2748-8012-365FD452C18D}" type="parTrans" cxnId="{9BC587E2-41CD-5E45-8C4A-97002BC8C495}">
      <dgm:prSet/>
      <dgm:spPr/>
      <dgm:t>
        <a:bodyPr/>
        <a:lstStyle/>
        <a:p>
          <a:endParaRPr lang="en-GB"/>
        </a:p>
      </dgm:t>
    </dgm:pt>
    <dgm:pt modelId="{D8CBD99D-97AB-8343-A731-1C0C4F48931F}" type="sibTrans" cxnId="{9BC587E2-41CD-5E45-8C4A-97002BC8C495}">
      <dgm:prSet/>
      <dgm:spPr/>
      <dgm:t>
        <a:bodyPr/>
        <a:lstStyle/>
        <a:p>
          <a:endParaRPr lang="en-GB"/>
        </a:p>
      </dgm:t>
    </dgm:pt>
    <dgm:pt modelId="{88F3C436-CF6C-004C-9FA4-042A21345BC1}">
      <dgm:prSet/>
      <dgm:spPr/>
      <dgm:t>
        <a:bodyPr/>
        <a:lstStyle/>
        <a:p>
          <a:r>
            <a:rPr lang="en-GB" b="1" dirty="0" smtClean="0">
              <a:solidFill>
                <a:srgbClr val="FF9E40"/>
              </a:solidFill>
            </a:rPr>
            <a:t>Communities of practice</a:t>
          </a:r>
          <a:endParaRPr lang="en-GB" b="1" dirty="0">
            <a:solidFill>
              <a:srgbClr val="FF9E40"/>
            </a:solidFill>
          </a:endParaRPr>
        </a:p>
      </dgm:t>
    </dgm:pt>
    <dgm:pt modelId="{0A167936-65E7-C546-85F2-527ECBD130A8}" type="parTrans" cxnId="{DBF90108-D1BF-D647-80E3-44651E9CE6D6}">
      <dgm:prSet/>
      <dgm:spPr/>
      <dgm:t>
        <a:bodyPr/>
        <a:lstStyle/>
        <a:p>
          <a:endParaRPr lang="en-GB"/>
        </a:p>
      </dgm:t>
    </dgm:pt>
    <dgm:pt modelId="{CED7C2F2-85A1-A547-9D58-3333FED1A954}" type="sibTrans" cxnId="{DBF90108-D1BF-D647-80E3-44651E9CE6D6}">
      <dgm:prSet/>
      <dgm:spPr/>
      <dgm:t>
        <a:bodyPr/>
        <a:lstStyle/>
        <a:p>
          <a:endParaRPr lang="en-GB"/>
        </a:p>
      </dgm:t>
    </dgm:pt>
    <dgm:pt modelId="{278AF1F8-C6D8-814A-ADCD-257397793E32}">
      <dgm:prSet/>
      <dgm:spPr/>
      <dgm:t>
        <a:bodyPr/>
        <a:lstStyle/>
        <a:p>
          <a:r>
            <a:rPr lang="en-GB" b="1" dirty="0" smtClean="0">
              <a:solidFill>
                <a:srgbClr val="FF9E40"/>
              </a:solidFill>
            </a:rPr>
            <a:t>Teachers’ Rooms</a:t>
          </a:r>
          <a:endParaRPr lang="en-GB" b="1" dirty="0">
            <a:solidFill>
              <a:srgbClr val="FF9E40"/>
            </a:solidFill>
          </a:endParaRPr>
        </a:p>
      </dgm:t>
    </dgm:pt>
    <dgm:pt modelId="{C5B297E2-72EA-5A40-B68B-687CCDCE78C0}" type="parTrans" cxnId="{EC3C0741-4E96-7149-86FE-3B8FFAA8A0E5}">
      <dgm:prSet/>
      <dgm:spPr/>
      <dgm:t>
        <a:bodyPr/>
        <a:lstStyle/>
        <a:p>
          <a:endParaRPr lang="en-GB"/>
        </a:p>
      </dgm:t>
    </dgm:pt>
    <dgm:pt modelId="{CF7B274B-D699-0749-A623-B35D38142BAA}" type="sibTrans" cxnId="{EC3C0741-4E96-7149-86FE-3B8FFAA8A0E5}">
      <dgm:prSet/>
      <dgm:spPr/>
      <dgm:t>
        <a:bodyPr/>
        <a:lstStyle/>
        <a:p>
          <a:endParaRPr lang="en-GB"/>
        </a:p>
      </dgm:t>
    </dgm:pt>
    <dgm:pt modelId="{01BC2D3C-6BBB-134E-B897-F6A8351B643F}">
      <dgm:prSet/>
      <dgm:spPr/>
      <dgm:t>
        <a:bodyPr/>
        <a:lstStyle/>
        <a:p>
          <a:r>
            <a:rPr lang="en-GB" b="1" dirty="0" err="1" smtClean="0">
              <a:solidFill>
                <a:srgbClr val="FF9E40"/>
              </a:solidFill>
            </a:rPr>
            <a:t>eTwinning</a:t>
          </a:r>
          <a:r>
            <a:rPr lang="en-GB" b="1" dirty="0" smtClean="0">
              <a:solidFill>
                <a:srgbClr val="FF9E40"/>
              </a:solidFill>
            </a:rPr>
            <a:t> Groups</a:t>
          </a:r>
          <a:endParaRPr lang="en-GB" b="1" dirty="0">
            <a:solidFill>
              <a:srgbClr val="FF9E40"/>
            </a:solidFill>
          </a:endParaRPr>
        </a:p>
      </dgm:t>
    </dgm:pt>
    <dgm:pt modelId="{6C25688F-E6C3-9144-9678-C56F71D51707}" type="parTrans" cxnId="{2227EAF4-5DBC-7E42-BF22-96A6DB6B4F79}">
      <dgm:prSet/>
      <dgm:spPr/>
      <dgm:t>
        <a:bodyPr/>
        <a:lstStyle/>
        <a:p>
          <a:endParaRPr lang="en-GB"/>
        </a:p>
      </dgm:t>
    </dgm:pt>
    <dgm:pt modelId="{ED1FA93A-AC3B-C74B-95D5-C3C7FD6A3050}" type="sibTrans" cxnId="{2227EAF4-5DBC-7E42-BF22-96A6DB6B4F79}">
      <dgm:prSet/>
      <dgm:spPr/>
      <dgm:t>
        <a:bodyPr/>
        <a:lstStyle/>
        <a:p>
          <a:endParaRPr lang="en-GB"/>
        </a:p>
      </dgm:t>
    </dgm:pt>
    <dgm:pt modelId="{B825D20F-7EA7-8A4C-97ED-24D04126C222}" type="pres">
      <dgm:prSet presAssocID="{F8CAB349-BC58-4748-9D14-A77DC4DFF24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2AC99C7-32D8-6148-A6BE-78486A3089B1}" type="pres">
      <dgm:prSet presAssocID="{0AEF284A-CC9A-0B42-9749-6D45259B6AEF}" presName="parentLin" presStyleCnt="0"/>
      <dgm:spPr/>
    </dgm:pt>
    <dgm:pt modelId="{A383EE6E-AFE6-8846-82FD-E057D7B74A67}" type="pres">
      <dgm:prSet presAssocID="{0AEF284A-CC9A-0B42-9749-6D45259B6AEF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814A35B7-DD0A-BB4E-B882-DF3451F6B210}" type="pres">
      <dgm:prSet presAssocID="{0AEF284A-CC9A-0B42-9749-6D45259B6AE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4B738B-D517-0548-BBAB-D4052FC90A58}" type="pres">
      <dgm:prSet presAssocID="{0AEF284A-CC9A-0B42-9749-6D45259B6AEF}" presName="negativeSpace" presStyleCnt="0"/>
      <dgm:spPr/>
    </dgm:pt>
    <dgm:pt modelId="{75227593-5DF8-C248-B5AA-E3AE43AB12D3}" type="pres">
      <dgm:prSet presAssocID="{0AEF284A-CC9A-0B42-9749-6D45259B6AE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26BBC9-3FD0-E34A-B5A9-3D79ACB76CE7}" type="pres">
      <dgm:prSet presAssocID="{F3E10019-40AC-844C-8B6B-7ED48F8CBD54}" presName="spaceBetweenRectangles" presStyleCnt="0"/>
      <dgm:spPr/>
    </dgm:pt>
    <dgm:pt modelId="{1825D7A2-230D-E942-AA5F-29D743F8055E}" type="pres">
      <dgm:prSet presAssocID="{D6B64B21-C0E4-B546-8BDD-2F195CE02112}" presName="parentLin" presStyleCnt="0"/>
      <dgm:spPr/>
    </dgm:pt>
    <dgm:pt modelId="{3BC73739-CCD7-E540-B801-D1F34266585F}" type="pres">
      <dgm:prSet presAssocID="{D6B64B21-C0E4-B546-8BDD-2F195CE02112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5929840F-3D6B-B446-9311-9960C0B9E237}" type="pres">
      <dgm:prSet presAssocID="{D6B64B21-C0E4-B546-8BDD-2F195CE0211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78868E-0F0E-784E-AF6D-8710B3398D84}" type="pres">
      <dgm:prSet presAssocID="{D6B64B21-C0E4-B546-8BDD-2F195CE02112}" presName="negativeSpace" presStyleCnt="0"/>
      <dgm:spPr/>
    </dgm:pt>
    <dgm:pt modelId="{16E0646A-2777-2047-9322-684B6794DD40}" type="pres">
      <dgm:prSet presAssocID="{D6B64B21-C0E4-B546-8BDD-2F195CE02112}" presName="childText" presStyleLbl="conFgAcc1" presStyleIdx="1" presStyleCnt="3">
        <dgm:presLayoutVars>
          <dgm:bulletEnabled val="1"/>
        </dgm:presLayoutVars>
      </dgm:prSet>
      <dgm:spPr/>
    </dgm:pt>
    <dgm:pt modelId="{AEB308C4-D094-4947-AEEC-9FD684500D13}" type="pres">
      <dgm:prSet presAssocID="{D8CBD99D-97AB-8343-A731-1C0C4F48931F}" presName="spaceBetweenRectangles" presStyleCnt="0"/>
      <dgm:spPr/>
    </dgm:pt>
    <dgm:pt modelId="{425CC292-D24A-A941-AA73-B7B1FA5BA499}" type="pres">
      <dgm:prSet presAssocID="{88F3C436-CF6C-004C-9FA4-042A21345BC1}" presName="parentLin" presStyleCnt="0"/>
      <dgm:spPr/>
    </dgm:pt>
    <dgm:pt modelId="{6E73F715-8E1F-6F44-B556-DBE32BE97AF4}" type="pres">
      <dgm:prSet presAssocID="{88F3C436-CF6C-004C-9FA4-042A21345BC1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6EDBC8A2-D135-F94F-B8D7-C2B6791AF648}" type="pres">
      <dgm:prSet presAssocID="{88F3C436-CF6C-004C-9FA4-042A21345BC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131209-31AC-E045-8113-0B2BFCB522DD}" type="pres">
      <dgm:prSet presAssocID="{88F3C436-CF6C-004C-9FA4-042A21345BC1}" presName="negativeSpace" presStyleCnt="0"/>
      <dgm:spPr/>
    </dgm:pt>
    <dgm:pt modelId="{82C235D3-ED19-9D4D-B25C-6A54C32B3212}" type="pres">
      <dgm:prSet presAssocID="{88F3C436-CF6C-004C-9FA4-042A21345BC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BE52C4D-3BF1-0A44-8F21-76815B63FB91}" type="presOf" srcId="{F8CAB349-BC58-4748-9D14-A77DC4DFF240}" destId="{B825D20F-7EA7-8A4C-97ED-24D04126C222}" srcOrd="0" destOrd="0" presId="urn:microsoft.com/office/officeart/2005/8/layout/list1"/>
    <dgm:cxn modelId="{2227EAF4-5DBC-7E42-BF22-96A6DB6B4F79}" srcId="{88F3C436-CF6C-004C-9FA4-042A21345BC1}" destId="{01BC2D3C-6BBB-134E-B897-F6A8351B643F}" srcOrd="1" destOrd="0" parTransId="{6C25688F-E6C3-9144-9678-C56F71D51707}" sibTransId="{ED1FA93A-AC3B-C74B-95D5-C3C7FD6A3050}"/>
    <dgm:cxn modelId="{3BADBCD0-03EC-FF4E-A1A0-1E78F0582C05}" type="presOf" srcId="{278AF1F8-C6D8-814A-ADCD-257397793E32}" destId="{82C235D3-ED19-9D4D-B25C-6A54C32B3212}" srcOrd="0" destOrd="0" presId="urn:microsoft.com/office/officeart/2005/8/layout/list1"/>
    <dgm:cxn modelId="{9BC587E2-41CD-5E45-8C4A-97002BC8C495}" srcId="{F8CAB349-BC58-4748-9D14-A77DC4DFF240}" destId="{D6B64B21-C0E4-B546-8BDD-2F195CE02112}" srcOrd="1" destOrd="0" parTransId="{F37F3966-62B8-2748-8012-365FD452C18D}" sibTransId="{D8CBD99D-97AB-8343-A731-1C0C4F48931F}"/>
    <dgm:cxn modelId="{CDA119A5-B378-9049-88A2-23354CB12546}" type="presOf" srcId="{D6B64B21-C0E4-B546-8BDD-2F195CE02112}" destId="{3BC73739-CCD7-E540-B801-D1F34266585F}" srcOrd="0" destOrd="0" presId="urn:microsoft.com/office/officeart/2005/8/layout/list1"/>
    <dgm:cxn modelId="{DBF90108-D1BF-D647-80E3-44651E9CE6D6}" srcId="{F8CAB349-BC58-4748-9D14-A77DC4DFF240}" destId="{88F3C436-CF6C-004C-9FA4-042A21345BC1}" srcOrd="2" destOrd="0" parTransId="{0A167936-65E7-C546-85F2-527ECBD130A8}" sibTransId="{CED7C2F2-85A1-A547-9D58-3333FED1A954}"/>
    <dgm:cxn modelId="{16100390-BC55-6840-B2AB-680B9E9059B0}" srcId="{F8CAB349-BC58-4748-9D14-A77DC4DFF240}" destId="{0AEF284A-CC9A-0B42-9749-6D45259B6AEF}" srcOrd="0" destOrd="0" parTransId="{03EEE5EB-26D5-4D49-AFF6-9AAB3379544A}" sibTransId="{F3E10019-40AC-844C-8B6B-7ED48F8CBD54}"/>
    <dgm:cxn modelId="{06D76B4D-2BEC-7F4E-A958-3933626EAF36}" type="presOf" srcId="{D6B64B21-C0E4-B546-8BDD-2F195CE02112}" destId="{5929840F-3D6B-B446-9311-9960C0B9E237}" srcOrd="1" destOrd="0" presId="urn:microsoft.com/office/officeart/2005/8/layout/list1"/>
    <dgm:cxn modelId="{8C52F56D-0E43-7142-AEE9-9CD780D8BA71}" type="presOf" srcId="{0AEF284A-CC9A-0B42-9749-6D45259B6AEF}" destId="{A383EE6E-AFE6-8846-82FD-E057D7B74A67}" srcOrd="0" destOrd="0" presId="urn:microsoft.com/office/officeart/2005/8/layout/list1"/>
    <dgm:cxn modelId="{7FAAEC42-698D-7945-AEFB-174873A3435A}" type="presOf" srcId="{88F3C436-CF6C-004C-9FA4-042A21345BC1}" destId="{6E73F715-8E1F-6F44-B556-DBE32BE97AF4}" srcOrd="0" destOrd="0" presId="urn:microsoft.com/office/officeart/2005/8/layout/list1"/>
    <dgm:cxn modelId="{5C5A51E2-7A02-E249-9659-BDDC9A9C1EA3}" type="presOf" srcId="{0AEF284A-CC9A-0B42-9749-6D45259B6AEF}" destId="{814A35B7-DD0A-BB4E-B882-DF3451F6B210}" srcOrd="1" destOrd="0" presId="urn:microsoft.com/office/officeart/2005/8/layout/list1"/>
    <dgm:cxn modelId="{4C297C25-BE56-CF45-9988-1A1C3AF099E6}" type="presOf" srcId="{01BC2D3C-6BBB-134E-B897-F6A8351B643F}" destId="{82C235D3-ED19-9D4D-B25C-6A54C32B3212}" srcOrd="0" destOrd="1" presId="urn:microsoft.com/office/officeart/2005/8/layout/list1"/>
    <dgm:cxn modelId="{EC3C0741-4E96-7149-86FE-3B8FFAA8A0E5}" srcId="{88F3C436-CF6C-004C-9FA4-042A21345BC1}" destId="{278AF1F8-C6D8-814A-ADCD-257397793E32}" srcOrd="0" destOrd="0" parTransId="{C5B297E2-72EA-5A40-B68B-687CCDCE78C0}" sibTransId="{CF7B274B-D699-0749-A623-B35D38142BAA}"/>
    <dgm:cxn modelId="{31F01140-2ABA-4143-9457-1AAEBEB6E408}" type="presOf" srcId="{88F3C436-CF6C-004C-9FA4-042A21345BC1}" destId="{6EDBC8A2-D135-F94F-B8D7-C2B6791AF648}" srcOrd="1" destOrd="0" presId="urn:microsoft.com/office/officeart/2005/8/layout/list1"/>
    <dgm:cxn modelId="{B59EED9B-9553-A54B-B58A-F241E01E1BF9}" type="presParOf" srcId="{B825D20F-7EA7-8A4C-97ED-24D04126C222}" destId="{A2AC99C7-32D8-6148-A6BE-78486A3089B1}" srcOrd="0" destOrd="0" presId="urn:microsoft.com/office/officeart/2005/8/layout/list1"/>
    <dgm:cxn modelId="{29A6C2B9-CB16-684B-8D22-4A4FE1323461}" type="presParOf" srcId="{A2AC99C7-32D8-6148-A6BE-78486A3089B1}" destId="{A383EE6E-AFE6-8846-82FD-E057D7B74A67}" srcOrd="0" destOrd="0" presId="urn:microsoft.com/office/officeart/2005/8/layout/list1"/>
    <dgm:cxn modelId="{3F33C525-BD09-8A46-B7C8-867A8C69DF0B}" type="presParOf" srcId="{A2AC99C7-32D8-6148-A6BE-78486A3089B1}" destId="{814A35B7-DD0A-BB4E-B882-DF3451F6B210}" srcOrd="1" destOrd="0" presId="urn:microsoft.com/office/officeart/2005/8/layout/list1"/>
    <dgm:cxn modelId="{FF911C41-4382-1C47-B015-4E3C6AC7D6BE}" type="presParOf" srcId="{B825D20F-7EA7-8A4C-97ED-24D04126C222}" destId="{194B738B-D517-0548-BBAB-D4052FC90A58}" srcOrd="1" destOrd="0" presId="urn:microsoft.com/office/officeart/2005/8/layout/list1"/>
    <dgm:cxn modelId="{A1BD6B8F-96AB-8B40-93A3-8D4AB9D28511}" type="presParOf" srcId="{B825D20F-7EA7-8A4C-97ED-24D04126C222}" destId="{75227593-5DF8-C248-B5AA-E3AE43AB12D3}" srcOrd="2" destOrd="0" presId="urn:microsoft.com/office/officeart/2005/8/layout/list1"/>
    <dgm:cxn modelId="{EAC545F8-16C7-CC4D-80F3-5CA55A9A1D01}" type="presParOf" srcId="{B825D20F-7EA7-8A4C-97ED-24D04126C222}" destId="{5426BBC9-3FD0-E34A-B5A9-3D79ACB76CE7}" srcOrd="3" destOrd="0" presId="urn:microsoft.com/office/officeart/2005/8/layout/list1"/>
    <dgm:cxn modelId="{D2D453E6-0FC4-8141-AC3D-29C7B060AD58}" type="presParOf" srcId="{B825D20F-7EA7-8A4C-97ED-24D04126C222}" destId="{1825D7A2-230D-E942-AA5F-29D743F8055E}" srcOrd="4" destOrd="0" presId="urn:microsoft.com/office/officeart/2005/8/layout/list1"/>
    <dgm:cxn modelId="{80AD9E06-1F79-FC4A-841A-74F8F6195683}" type="presParOf" srcId="{1825D7A2-230D-E942-AA5F-29D743F8055E}" destId="{3BC73739-CCD7-E540-B801-D1F34266585F}" srcOrd="0" destOrd="0" presId="urn:microsoft.com/office/officeart/2005/8/layout/list1"/>
    <dgm:cxn modelId="{110F19B7-D009-0641-BFC0-5067F9487CB1}" type="presParOf" srcId="{1825D7A2-230D-E942-AA5F-29D743F8055E}" destId="{5929840F-3D6B-B446-9311-9960C0B9E237}" srcOrd="1" destOrd="0" presId="urn:microsoft.com/office/officeart/2005/8/layout/list1"/>
    <dgm:cxn modelId="{C885B0BE-DBF1-DB41-B63B-375ADAEFC23E}" type="presParOf" srcId="{B825D20F-7EA7-8A4C-97ED-24D04126C222}" destId="{4778868E-0F0E-784E-AF6D-8710B3398D84}" srcOrd="5" destOrd="0" presId="urn:microsoft.com/office/officeart/2005/8/layout/list1"/>
    <dgm:cxn modelId="{B4530229-F802-A647-B866-79135CA8034E}" type="presParOf" srcId="{B825D20F-7EA7-8A4C-97ED-24D04126C222}" destId="{16E0646A-2777-2047-9322-684B6794DD40}" srcOrd="6" destOrd="0" presId="urn:microsoft.com/office/officeart/2005/8/layout/list1"/>
    <dgm:cxn modelId="{A1AAFCBF-6CF3-8944-9B9F-02E724D6615C}" type="presParOf" srcId="{B825D20F-7EA7-8A4C-97ED-24D04126C222}" destId="{AEB308C4-D094-4947-AEEC-9FD684500D13}" srcOrd="7" destOrd="0" presId="urn:microsoft.com/office/officeart/2005/8/layout/list1"/>
    <dgm:cxn modelId="{9FE0F933-265C-A24E-BCC3-0F5131BE9267}" type="presParOf" srcId="{B825D20F-7EA7-8A4C-97ED-24D04126C222}" destId="{425CC292-D24A-A941-AA73-B7B1FA5BA499}" srcOrd="8" destOrd="0" presId="urn:microsoft.com/office/officeart/2005/8/layout/list1"/>
    <dgm:cxn modelId="{75745DEA-58EC-2B49-A008-56D6C51D7F01}" type="presParOf" srcId="{425CC292-D24A-A941-AA73-B7B1FA5BA499}" destId="{6E73F715-8E1F-6F44-B556-DBE32BE97AF4}" srcOrd="0" destOrd="0" presId="urn:microsoft.com/office/officeart/2005/8/layout/list1"/>
    <dgm:cxn modelId="{7287E15A-4AF5-CB41-A97B-B6D38A1F24E0}" type="presParOf" srcId="{425CC292-D24A-A941-AA73-B7B1FA5BA499}" destId="{6EDBC8A2-D135-F94F-B8D7-C2B6791AF648}" srcOrd="1" destOrd="0" presId="urn:microsoft.com/office/officeart/2005/8/layout/list1"/>
    <dgm:cxn modelId="{C64BD5AD-48DA-2D46-AE33-B3F3B1A25676}" type="presParOf" srcId="{B825D20F-7EA7-8A4C-97ED-24D04126C222}" destId="{AD131209-31AC-E045-8113-0B2BFCB522DD}" srcOrd="9" destOrd="0" presId="urn:microsoft.com/office/officeart/2005/8/layout/list1"/>
    <dgm:cxn modelId="{3066C5D3-01AC-FE48-8741-39CBB725FCAE}" type="presParOf" srcId="{B825D20F-7EA7-8A4C-97ED-24D04126C222}" destId="{82C235D3-ED19-9D4D-B25C-6A54C32B321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8B76571-C803-EB4C-8FB3-FD0F3CAABC7F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F2820F1-5414-AF46-A6D6-CB269551798E}">
      <dgm:prSet/>
      <dgm:spPr/>
      <dgm:t>
        <a:bodyPr/>
        <a:lstStyle/>
        <a:p>
          <a:pPr rtl="0"/>
          <a:r>
            <a:rPr lang="en-GB" b="1" dirty="0" smtClean="0">
              <a:solidFill>
                <a:srgbClr val="FF9E40"/>
              </a:solidFill>
            </a:rPr>
            <a:t>Face-to-face</a:t>
          </a:r>
          <a:endParaRPr lang="en-GB" b="1" dirty="0">
            <a:solidFill>
              <a:srgbClr val="FF9E40"/>
            </a:solidFill>
          </a:endParaRPr>
        </a:p>
      </dgm:t>
    </dgm:pt>
    <dgm:pt modelId="{74D5FF30-AAA1-EA44-9B87-03169AF01906}" type="parTrans" cxnId="{84D66007-33C3-554E-B254-53CF86557767}">
      <dgm:prSet/>
      <dgm:spPr/>
      <dgm:t>
        <a:bodyPr/>
        <a:lstStyle/>
        <a:p>
          <a:endParaRPr lang="en-GB"/>
        </a:p>
      </dgm:t>
    </dgm:pt>
    <dgm:pt modelId="{58801A17-1F27-5041-80EF-8DE94B689975}" type="sibTrans" cxnId="{84D66007-33C3-554E-B254-53CF86557767}">
      <dgm:prSet/>
      <dgm:spPr/>
      <dgm:t>
        <a:bodyPr/>
        <a:lstStyle/>
        <a:p>
          <a:endParaRPr lang="en-GB"/>
        </a:p>
      </dgm:t>
    </dgm:pt>
    <dgm:pt modelId="{6F1A8649-1C7D-EA4B-8601-7B0DCDF23A6E}">
      <dgm:prSet/>
      <dgm:spPr/>
      <dgm:t>
        <a:bodyPr/>
        <a:lstStyle/>
        <a:p>
          <a:pPr rtl="0"/>
          <a:r>
            <a:rPr lang="en-GB" b="1" dirty="0" smtClean="0">
              <a:solidFill>
                <a:srgbClr val="FF9E40"/>
              </a:solidFill>
            </a:rPr>
            <a:t>PDW</a:t>
          </a:r>
          <a:endParaRPr lang="en-GB" b="1" dirty="0">
            <a:solidFill>
              <a:srgbClr val="FF9E40"/>
            </a:solidFill>
          </a:endParaRPr>
        </a:p>
      </dgm:t>
    </dgm:pt>
    <dgm:pt modelId="{07FD99D9-0986-9341-8F27-DA8372910401}" type="parTrans" cxnId="{4E5562DC-7079-6346-B2D0-27C02BD7B5FE}">
      <dgm:prSet/>
      <dgm:spPr/>
      <dgm:t>
        <a:bodyPr/>
        <a:lstStyle/>
        <a:p>
          <a:endParaRPr lang="en-GB"/>
        </a:p>
      </dgm:t>
    </dgm:pt>
    <dgm:pt modelId="{4257664E-42F8-8044-851E-8BFE83119458}" type="sibTrans" cxnId="{4E5562DC-7079-6346-B2D0-27C02BD7B5FE}">
      <dgm:prSet/>
      <dgm:spPr/>
      <dgm:t>
        <a:bodyPr/>
        <a:lstStyle/>
        <a:p>
          <a:endParaRPr lang="en-GB"/>
        </a:p>
      </dgm:t>
    </dgm:pt>
    <dgm:pt modelId="{F44731EE-A6DC-894C-B336-3BA31A3D31AD}">
      <dgm:prSet/>
      <dgm:spPr/>
      <dgm:t>
        <a:bodyPr/>
        <a:lstStyle/>
        <a:p>
          <a:pPr rtl="0"/>
          <a:r>
            <a:rPr lang="en-GB" b="1" dirty="0" smtClean="0">
              <a:solidFill>
                <a:srgbClr val="FF9E40"/>
              </a:solidFill>
            </a:rPr>
            <a:t>Conferences</a:t>
          </a:r>
          <a:endParaRPr lang="en-GB" b="1" dirty="0">
            <a:solidFill>
              <a:srgbClr val="FF9E40"/>
            </a:solidFill>
          </a:endParaRPr>
        </a:p>
      </dgm:t>
    </dgm:pt>
    <dgm:pt modelId="{12628D39-39CA-064D-8297-552638A613FA}" type="parTrans" cxnId="{1012ED30-24B1-1F45-A42A-837124C71113}">
      <dgm:prSet/>
      <dgm:spPr/>
      <dgm:t>
        <a:bodyPr/>
        <a:lstStyle/>
        <a:p>
          <a:endParaRPr lang="en-GB"/>
        </a:p>
      </dgm:t>
    </dgm:pt>
    <dgm:pt modelId="{6062F25D-9EAC-7243-9E22-ACFEAB7B2845}" type="sibTrans" cxnId="{1012ED30-24B1-1F45-A42A-837124C71113}">
      <dgm:prSet/>
      <dgm:spPr/>
      <dgm:t>
        <a:bodyPr/>
        <a:lstStyle/>
        <a:p>
          <a:endParaRPr lang="en-GB"/>
        </a:p>
      </dgm:t>
    </dgm:pt>
    <dgm:pt modelId="{60848219-E15F-094D-AF7B-42AF613918C6}">
      <dgm:prSet/>
      <dgm:spPr/>
      <dgm:t>
        <a:bodyPr/>
        <a:lstStyle/>
        <a:p>
          <a:pPr rtl="0"/>
          <a:r>
            <a:rPr lang="en-GB" b="1" dirty="0" smtClean="0">
              <a:solidFill>
                <a:srgbClr val="FF9E40"/>
              </a:solidFill>
            </a:rPr>
            <a:t>Online</a:t>
          </a:r>
          <a:endParaRPr lang="en-GB" b="1" dirty="0">
            <a:solidFill>
              <a:srgbClr val="FF9E40"/>
            </a:solidFill>
          </a:endParaRPr>
        </a:p>
      </dgm:t>
    </dgm:pt>
    <dgm:pt modelId="{9D3CFA9F-A731-2344-AB36-2084FBFB2685}" type="parTrans" cxnId="{4E1EDF99-96B6-D841-AD4C-353FFC41AAC0}">
      <dgm:prSet/>
      <dgm:spPr/>
      <dgm:t>
        <a:bodyPr/>
        <a:lstStyle/>
        <a:p>
          <a:endParaRPr lang="en-GB"/>
        </a:p>
      </dgm:t>
    </dgm:pt>
    <dgm:pt modelId="{522AF9DA-C95B-9046-B3EE-B141C5176293}" type="sibTrans" cxnId="{4E1EDF99-96B6-D841-AD4C-353FFC41AAC0}">
      <dgm:prSet/>
      <dgm:spPr/>
      <dgm:t>
        <a:bodyPr/>
        <a:lstStyle/>
        <a:p>
          <a:endParaRPr lang="en-GB"/>
        </a:p>
      </dgm:t>
    </dgm:pt>
    <dgm:pt modelId="{F43AA696-5B3A-C643-A7ED-AC99E99589CE}">
      <dgm:prSet/>
      <dgm:spPr/>
      <dgm:t>
        <a:bodyPr/>
        <a:lstStyle/>
        <a:p>
          <a:pPr rtl="0"/>
          <a:r>
            <a:rPr lang="en-GB" b="1" dirty="0" smtClean="0">
              <a:solidFill>
                <a:srgbClr val="FF9E40"/>
              </a:solidFill>
            </a:rPr>
            <a:t>Learning Events</a:t>
          </a:r>
          <a:endParaRPr lang="en-GB" b="1" dirty="0">
            <a:solidFill>
              <a:srgbClr val="FF9E40"/>
            </a:solidFill>
          </a:endParaRPr>
        </a:p>
      </dgm:t>
    </dgm:pt>
    <dgm:pt modelId="{C51A8C08-1517-3147-979F-D91C93724DFC}" type="parTrans" cxnId="{8AB27BCD-2B80-F841-993D-09E764272511}">
      <dgm:prSet/>
      <dgm:spPr/>
      <dgm:t>
        <a:bodyPr/>
        <a:lstStyle/>
        <a:p>
          <a:endParaRPr lang="en-GB"/>
        </a:p>
      </dgm:t>
    </dgm:pt>
    <dgm:pt modelId="{94BC0BDD-6B42-8D40-88A0-95DCC16B401D}" type="sibTrans" cxnId="{8AB27BCD-2B80-F841-993D-09E764272511}">
      <dgm:prSet/>
      <dgm:spPr/>
      <dgm:t>
        <a:bodyPr/>
        <a:lstStyle/>
        <a:p>
          <a:endParaRPr lang="en-GB"/>
        </a:p>
      </dgm:t>
    </dgm:pt>
    <dgm:pt modelId="{7328376B-AF55-AA4C-BFB7-919F46024F1D}">
      <dgm:prSet/>
      <dgm:spPr/>
      <dgm:t>
        <a:bodyPr/>
        <a:lstStyle/>
        <a:p>
          <a:pPr rtl="0"/>
          <a:r>
            <a:rPr lang="en-GB" b="1" dirty="0" err="1" smtClean="0">
              <a:solidFill>
                <a:srgbClr val="FF9E40"/>
              </a:solidFill>
            </a:rPr>
            <a:t>eTwinning</a:t>
          </a:r>
          <a:r>
            <a:rPr lang="en-GB" b="1" dirty="0" smtClean="0">
              <a:solidFill>
                <a:srgbClr val="FF9E40"/>
              </a:solidFill>
            </a:rPr>
            <a:t> Groups</a:t>
          </a:r>
          <a:endParaRPr lang="en-GB" b="1" dirty="0">
            <a:solidFill>
              <a:srgbClr val="FF9E40"/>
            </a:solidFill>
          </a:endParaRPr>
        </a:p>
      </dgm:t>
    </dgm:pt>
    <dgm:pt modelId="{042B7F7C-E577-5048-AEC5-85BCDF5A16D6}" type="parTrans" cxnId="{4F819CCF-7622-A44A-A9E5-8CD17AF46263}">
      <dgm:prSet/>
      <dgm:spPr/>
      <dgm:t>
        <a:bodyPr/>
        <a:lstStyle/>
        <a:p>
          <a:endParaRPr lang="en-GB"/>
        </a:p>
      </dgm:t>
    </dgm:pt>
    <dgm:pt modelId="{15A2E275-337B-994D-9FC0-5A8699DE7803}" type="sibTrans" cxnId="{4F819CCF-7622-A44A-A9E5-8CD17AF46263}">
      <dgm:prSet/>
      <dgm:spPr/>
      <dgm:t>
        <a:bodyPr/>
        <a:lstStyle/>
        <a:p>
          <a:endParaRPr lang="en-GB"/>
        </a:p>
      </dgm:t>
    </dgm:pt>
    <dgm:pt modelId="{20373527-CB72-074F-B3ED-8F5805979FED}">
      <dgm:prSet/>
      <dgm:spPr/>
      <dgm:t>
        <a:bodyPr/>
        <a:lstStyle/>
        <a:p>
          <a:pPr rtl="0"/>
          <a:r>
            <a:rPr lang="en-GB" b="1" dirty="0" smtClean="0">
              <a:solidFill>
                <a:srgbClr val="FF9E40"/>
              </a:solidFill>
            </a:rPr>
            <a:t>Webinars</a:t>
          </a:r>
          <a:endParaRPr lang="en-GB" b="1" dirty="0">
            <a:solidFill>
              <a:srgbClr val="FF9E40"/>
            </a:solidFill>
          </a:endParaRPr>
        </a:p>
      </dgm:t>
    </dgm:pt>
    <dgm:pt modelId="{106BA37F-4112-AF44-BEC6-FFF9B6C51D70}" type="parTrans" cxnId="{E7E28FB0-A109-4D48-A9B9-B11E500A7FED}">
      <dgm:prSet/>
      <dgm:spPr/>
      <dgm:t>
        <a:bodyPr/>
        <a:lstStyle/>
        <a:p>
          <a:endParaRPr lang="en-GB"/>
        </a:p>
      </dgm:t>
    </dgm:pt>
    <dgm:pt modelId="{8DA426CF-3E80-B544-A935-0D5392963FC4}" type="sibTrans" cxnId="{E7E28FB0-A109-4D48-A9B9-B11E500A7FED}">
      <dgm:prSet/>
      <dgm:spPr/>
      <dgm:t>
        <a:bodyPr/>
        <a:lstStyle/>
        <a:p>
          <a:endParaRPr lang="en-GB"/>
        </a:p>
      </dgm:t>
    </dgm:pt>
    <dgm:pt modelId="{BB245249-63CB-7840-A1F2-2B752E253113}" type="pres">
      <dgm:prSet presAssocID="{98B76571-C803-EB4C-8FB3-FD0F3CAABC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DC01925-4E47-794B-B659-0C3B1D6C6A4C}" type="pres">
      <dgm:prSet presAssocID="{9F2820F1-5414-AF46-A6D6-CB269551798E}" presName="parentLin" presStyleCnt="0"/>
      <dgm:spPr/>
    </dgm:pt>
    <dgm:pt modelId="{44A8F8AE-1E7A-D845-8155-0B71C7314DD7}" type="pres">
      <dgm:prSet presAssocID="{9F2820F1-5414-AF46-A6D6-CB269551798E}" presName="parentLeftMargin" presStyleLbl="node1" presStyleIdx="0" presStyleCnt="2"/>
      <dgm:spPr/>
      <dgm:t>
        <a:bodyPr/>
        <a:lstStyle/>
        <a:p>
          <a:endParaRPr lang="en-GB"/>
        </a:p>
      </dgm:t>
    </dgm:pt>
    <dgm:pt modelId="{D4BEC047-56F1-0143-8AB2-EBA794A4E022}" type="pres">
      <dgm:prSet presAssocID="{9F2820F1-5414-AF46-A6D6-CB269551798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8CC556-3457-304B-85C4-FFD95E4A35B7}" type="pres">
      <dgm:prSet presAssocID="{9F2820F1-5414-AF46-A6D6-CB269551798E}" presName="negativeSpace" presStyleCnt="0"/>
      <dgm:spPr/>
    </dgm:pt>
    <dgm:pt modelId="{E3E46BB6-DA42-1C4D-A499-52EEC11F3E71}" type="pres">
      <dgm:prSet presAssocID="{9F2820F1-5414-AF46-A6D6-CB269551798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3D6205-2F0C-4940-A999-4A961721824F}" type="pres">
      <dgm:prSet presAssocID="{58801A17-1F27-5041-80EF-8DE94B689975}" presName="spaceBetweenRectangles" presStyleCnt="0"/>
      <dgm:spPr/>
    </dgm:pt>
    <dgm:pt modelId="{88537672-4E84-184E-B55C-AF916D9B90DB}" type="pres">
      <dgm:prSet presAssocID="{60848219-E15F-094D-AF7B-42AF613918C6}" presName="parentLin" presStyleCnt="0"/>
      <dgm:spPr/>
    </dgm:pt>
    <dgm:pt modelId="{9CF2E229-7729-0C42-8A39-420A8AFB1F24}" type="pres">
      <dgm:prSet presAssocID="{60848219-E15F-094D-AF7B-42AF613918C6}" presName="parentLeftMargin" presStyleLbl="node1" presStyleIdx="0" presStyleCnt="2"/>
      <dgm:spPr/>
      <dgm:t>
        <a:bodyPr/>
        <a:lstStyle/>
        <a:p>
          <a:endParaRPr lang="en-GB"/>
        </a:p>
      </dgm:t>
    </dgm:pt>
    <dgm:pt modelId="{78D6CE5D-9E76-5C4B-82B7-A4DD7D45E17F}" type="pres">
      <dgm:prSet presAssocID="{60848219-E15F-094D-AF7B-42AF613918C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4DB8F9-4B1A-D34E-B232-ED52A17F0E75}" type="pres">
      <dgm:prSet presAssocID="{60848219-E15F-094D-AF7B-42AF613918C6}" presName="negativeSpace" presStyleCnt="0"/>
      <dgm:spPr/>
    </dgm:pt>
    <dgm:pt modelId="{BE207B28-901F-074A-A0CD-DDF2D75F204B}" type="pres">
      <dgm:prSet presAssocID="{60848219-E15F-094D-AF7B-42AF613918C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E5E269B-B023-C846-A1E1-78D34FCB5338}" type="presOf" srcId="{60848219-E15F-094D-AF7B-42AF613918C6}" destId="{9CF2E229-7729-0C42-8A39-420A8AFB1F24}" srcOrd="0" destOrd="0" presId="urn:microsoft.com/office/officeart/2005/8/layout/list1"/>
    <dgm:cxn modelId="{363328FD-06A8-D94A-873F-0E619C678C5A}" type="presOf" srcId="{7328376B-AF55-AA4C-BFB7-919F46024F1D}" destId="{BE207B28-901F-074A-A0CD-DDF2D75F204B}" srcOrd="0" destOrd="1" presId="urn:microsoft.com/office/officeart/2005/8/layout/list1"/>
    <dgm:cxn modelId="{84D66007-33C3-554E-B254-53CF86557767}" srcId="{98B76571-C803-EB4C-8FB3-FD0F3CAABC7F}" destId="{9F2820F1-5414-AF46-A6D6-CB269551798E}" srcOrd="0" destOrd="0" parTransId="{74D5FF30-AAA1-EA44-9B87-03169AF01906}" sibTransId="{58801A17-1F27-5041-80EF-8DE94B689975}"/>
    <dgm:cxn modelId="{1012ED30-24B1-1F45-A42A-837124C71113}" srcId="{9F2820F1-5414-AF46-A6D6-CB269551798E}" destId="{F44731EE-A6DC-894C-B336-3BA31A3D31AD}" srcOrd="1" destOrd="0" parTransId="{12628D39-39CA-064D-8297-552638A613FA}" sibTransId="{6062F25D-9EAC-7243-9E22-ACFEAB7B2845}"/>
    <dgm:cxn modelId="{F4893164-4504-614C-ADDF-64F5D595B6A8}" type="presOf" srcId="{F44731EE-A6DC-894C-B336-3BA31A3D31AD}" destId="{E3E46BB6-DA42-1C4D-A499-52EEC11F3E71}" srcOrd="0" destOrd="1" presId="urn:microsoft.com/office/officeart/2005/8/layout/list1"/>
    <dgm:cxn modelId="{80321FB8-2074-2D47-815D-6909BF3AA97A}" type="presOf" srcId="{6F1A8649-1C7D-EA4B-8601-7B0DCDF23A6E}" destId="{E3E46BB6-DA42-1C4D-A499-52EEC11F3E71}" srcOrd="0" destOrd="0" presId="urn:microsoft.com/office/officeart/2005/8/layout/list1"/>
    <dgm:cxn modelId="{908A43FC-4076-5D4E-896A-EAAF34825B73}" type="presOf" srcId="{9F2820F1-5414-AF46-A6D6-CB269551798E}" destId="{44A8F8AE-1E7A-D845-8155-0B71C7314DD7}" srcOrd="0" destOrd="0" presId="urn:microsoft.com/office/officeart/2005/8/layout/list1"/>
    <dgm:cxn modelId="{4E1EDF99-96B6-D841-AD4C-353FFC41AAC0}" srcId="{98B76571-C803-EB4C-8FB3-FD0F3CAABC7F}" destId="{60848219-E15F-094D-AF7B-42AF613918C6}" srcOrd="1" destOrd="0" parTransId="{9D3CFA9F-A731-2344-AB36-2084FBFB2685}" sibTransId="{522AF9DA-C95B-9046-B3EE-B141C5176293}"/>
    <dgm:cxn modelId="{8AB27BCD-2B80-F841-993D-09E764272511}" srcId="{60848219-E15F-094D-AF7B-42AF613918C6}" destId="{F43AA696-5B3A-C643-A7ED-AC99E99589CE}" srcOrd="0" destOrd="0" parTransId="{C51A8C08-1517-3147-979F-D91C93724DFC}" sibTransId="{94BC0BDD-6B42-8D40-88A0-95DCC16B401D}"/>
    <dgm:cxn modelId="{E7E28FB0-A109-4D48-A9B9-B11E500A7FED}" srcId="{60848219-E15F-094D-AF7B-42AF613918C6}" destId="{20373527-CB72-074F-B3ED-8F5805979FED}" srcOrd="2" destOrd="0" parTransId="{106BA37F-4112-AF44-BEC6-FFF9B6C51D70}" sibTransId="{8DA426CF-3E80-B544-A935-0D5392963FC4}"/>
    <dgm:cxn modelId="{BF8E39EF-7635-884B-84B8-C4BC420AAA9F}" type="presOf" srcId="{F43AA696-5B3A-C643-A7ED-AC99E99589CE}" destId="{BE207B28-901F-074A-A0CD-DDF2D75F204B}" srcOrd="0" destOrd="0" presId="urn:microsoft.com/office/officeart/2005/8/layout/list1"/>
    <dgm:cxn modelId="{87270CAD-BC88-9D43-85B4-9B62C81EC9FF}" type="presOf" srcId="{9F2820F1-5414-AF46-A6D6-CB269551798E}" destId="{D4BEC047-56F1-0143-8AB2-EBA794A4E022}" srcOrd="1" destOrd="0" presId="urn:microsoft.com/office/officeart/2005/8/layout/list1"/>
    <dgm:cxn modelId="{9DFA22FF-4E61-0241-9F0D-62173302E0E9}" type="presOf" srcId="{98B76571-C803-EB4C-8FB3-FD0F3CAABC7F}" destId="{BB245249-63CB-7840-A1F2-2B752E253113}" srcOrd="0" destOrd="0" presId="urn:microsoft.com/office/officeart/2005/8/layout/list1"/>
    <dgm:cxn modelId="{4E5562DC-7079-6346-B2D0-27C02BD7B5FE}" srcId="{9F2820F1-5414-AF46-A6D6-CB269551798E}" destId="{6F1A8649-1C7D-EA4B-8601-7B0DCDF23A6E}" srcOrd="0" destOrd="0" parTransId="{07FD99D9-0986-9341-8F27-DA8372910401}" sibTransId="{4257664E-42F8-8044-851E-8BFE83119458}"/>
    <dgm:cxn modelId="{4F819CCF-7622-A44A-A9E5-8CD17AF46263}" srcId="{60848219-E15F-094D-AF7B-42AF613918C6}" destId="{7328376B-AF55-AA4C-BFB7-919F46024F1D}" srcOrd="1" destOrd="0" parTransId="{042B7F7C-E577-5048-AEC5-85BCDF5A16D6}" sibTransId="{15A2E275-337B-994D-9FC0-5A8699DE7803}"/>
    <dgm:cxn modelId="{03837CB8-D262-6844-A190-A32EFA761A86}" type="presOf" srcId="{60848219-E15F-094D-AF7B-42AF613918C6}" destId="{78D6CE5D-9E76-5C4B-82B7-A4DD7D45E17F}" srcOrd="1" destOrd="0" presId="urn:microsoft.com/office/officeart/2005/8/layout/list1"/>
    <dgm:cxn modelId="{F37F04F9-71F2-C94A-9C65-16CA8AA6895B}" type="presOf" srcId="{20373527-CB72-074F-B3ED-8F5805979FED}" destId="{BE207B28-901F-074A-A0CD-DDF2D75F204B}" srcOrd="0" destOrd="2" presId="urn:microsoft.com/office/officeart/2005/8/layout/list1"/>
    <dgm:cxn modelId="{F0312A2E-E3B3-2348-8654-B04C3651A6A7}" type="presParOf" srcId="{BB245249-63CB-7840-A1F2-2B752E253113}" destId="{0DC01925-4E47-794B-B659-0C3B1D6C6A4C}" srcOrd="0" destOrd="0" presId="urn:microsoft.com/office/officeart/2005/8/layout/list1"/>
    <dgm:cxn modelId="{5B6F7462-45FC-4949-A2D7-93CCF8DD0FFD}" type="presParOf" srcId="{0DC01925-4E47-794B-B659-0C3B1D6C6A4C}" destId="{44A8F8AE-1E7A-D845-8155-0B71C7314DD7}" srcOrd="0" destOrd="0" presId="urn:microsoft.com/office/officeart/2005/8/layout/list1"/>
    <dgm:cxn modelId="{7CEF9D62-9F5F-004E-B21B-0BF9554B3076}" type="presParOf" srcId="{0DC01925-4E47-794B-B659-0C3B1D6C6A4C}" destId="{D4BEC047-56F1-0143-8AB2-EBA794A4E022}" srcOrd="1" destOrd="0" presId="urn:microsoft.com/office/officeart/2005/8/layout/list1"/>
    <dgm:cxn modelId="{B5E4F23E-903A-DC4A-9808-B0CE468E9B4B}" type="presParOf" srcId="{BB245249-63CB-7840-A1F2-2B752E253113}" destId="{9D8CC556-3457-304B-85C4-FFD95E4A35B7}" srcOrd="1" destOrd="0" presId="urn:microsoft.com/office/officeart/2005/8/layout/list1"/>
    <dgm:cxn modelId="{75EB38A4-3D58-8A4D-9D08-04A2D7FFA858}" type="presParOf" srcId="{BB245249-63CB-7840-A1F2-2B752E253113}" destId="{E3E46BB6-DA42-1C4D-A499-52EEC11F3E71}" srcOrd="2" destOrd="0" presId="urn:microsoft.com/office/officeart/2005/8/layout/list1"/>
    <dgm:cxn modelId="{7ED187C3-9E16-EF40-964C-76C5451C422E}" type="presParOf" srcId="{BB245249-63CB-7840-A1F2-2B752E253113}" destId="{FF3D6205-2F0C-4940-A999-4A961721824F}" srcOrd="3" destOrd="0" presId="urn:microsoft.com/office/officeart/2005/8/layout/list1"/>
    <dgm:cxn modelId="{19BC3598-7F8A-A940-A5AD-746EAFCFE257}" type="presParOf" srcId="{BB245249-63CB-7840-A1F2-2B752E253113}" destId="{88537672-4E84-184E-B55C-AF916D9B90DB}" srcOrd="4" destOrd="0" presId="urn:microsoft.com/office/officeart/2005/8/layout/list1"/>
    <dgm:cxn modelId="{891AD74C-5C5A-3A4B-9C6C-0CACDCDBAEBF}" type="presParOf" srcId="{88537672-4E84-184E-B55C-AF916D9B90DB}" destId="{9CF2E229-7729-0C42-8A39-420A8AFB1F24}" srcOrd="0" destOrd="0" presId="urn:microsoft.com/office/officeart/2005/8/layout/list1"/>
    <dgm:cxn modelId="{F7851F39-797F-5C40-8D3B-884C454BBAFF}" type="presParOf" srcId="{88537672-4E84-184E-B55C-AF916D9B90DB}" destId="{78D6CE5D-9E76-5C4B-82B7-A4DD7D45E17F}" srcOrd="1" destOrd="0" presId="urn:microsoft.com/office/officeart/2005/8/layout/list1"/>
    <dgm:cxn modelId="{1AD27461-964A-834B-B045-37490C0C3F4F}" type="presParOf" srcId="{BB245249-63CB-7840-A1F2-2B752E253113}" destId="{AE4DB8F9-4B1A-D34E-B232-ED52A17F0E75}" srcOrd="5" destOrd="0" presId="urn:microsoft.com/office/officeart/2005/8/layout/list1"/>
    <dgm:cxn modelId="{275D7BF1-446C-DF4A-B05B-748E25C14F77}" type="presParOf" srcId="{BB245249-63CB-7840-A1F2-2B752E253113}" destId="{BE207B28-901F-074A-A0CD-DDF2D75F204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3D4D77C-2727-9442-ADE0-F28A22A7F6F7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3CB03CA1-0E69-FD4E-8496-4CF14FC2F2E5}">
      <dgm:prSet/>
      <dgm:spPr/>
      <dgm:t>
        <a:bodyPr/>
        <a:lstStyle/>
        <a:p>
          <a:pPr rtl="0"/>
          <a:r>
            <a:rPr lang="en-GB" b="1" dirty="0" smtClean="0">
              <a:solidFill>
                <a:srgbClr val="FF9E40"/>
              </a:solidFill>
            </a:rPr>
            <a:t>Quality Labels</a:t>
          </a:r>
          <a:endParaRPr lang="en-GB" b="1" dirty="0">
            <a:solidFill>
              <a:srgbClr val="FF9E40"/>
            </a:solidFill>
          </a:endParaRPr>
        </a:p>
      </dgm:t>
    </dgm:pt>
    <dgm:pt modelId="{CB9F26D8-7F73-964D-94B6-3972B81289F7}" type="parTrans" cxnId="{39FA7795-4EB9-1147-97A3-C8D1C8EA11AB}">
      <dgm:prSet/>
      <dgm:spPr/>
      <dgm:t>
        <a:bodyPr/>
        <a:lstStyle/>
        <a:p>
          <a:endParaRPr lang="en-GB"/>
        </a:p>
      </dgm:t>
    </dgm:pt>
    <dgm:pt modelId="{BBDDF07E-9887-614E-AE4F-43B0E25188BE}" type="sibTrans" cxnId="{39FA7795-4EB9-1147-97A3-C8D1C8EA11AB}">
      <dgm:prSet/>
      <dgm:spPr/>
      <dgm:t>
        <a:bodyPr/>
        <a:lstStyle/>
        <a:p>
          <a:endParaRPr lang="en-GB"/>
        </a:p>
      </dgm:t>
    </dgm:pt>
    <dgm:pt modelId="{AC981F25-09E0-9B4A-ACE6-9E287CD14769}">
      <dgm:prSet/>
      <dgm:spPr/>
      <dgm:t>
        <a:bodyPr/>
        <a:lstStyle/>
        <a:p>
          <a:pPr rtl="0"/>
          <a:r>
            <a:rPr lang="en-GB" b="1" dirty="0" smtClean="0">
              <a:solidFill>
                <a:srgbClr val="FF9E40"/>
              </a:solidFill>
            </a:rPr>
            <a:t>National</a:t>
          </a:r>
          <a:endParaRPr lang="en-GB" b="1" dirty="0">
            <a:solidFill>
              <a:srgbClr val="FF9E40"/>
            </a:solidFill>
          </a:endParaRPr>
        </a:p>
      </dgm:t>
    </dgm:pt>
    <dgm:pt modelId="{D92CF424-11EE-C14F-8752-1E7522703956}" type="parTrans" cxnId="{DEF4A0B5-1FA0-3640-9015-C71833D28070}">
      <dgm:prSet/>
      <dgm:spPr/>
      <dgm:t>
        <a:bodyPr/>
        <a:lstStyle/>
        <a:p>
          <a:endParaRPr lang="en-GB"/>
        </a:p>
      </dgm:t>
    </dgm:pt>
    <dgm:pt modelId="{0D2345B3-15B6-EC4E-800E-EC52CB448DE9}" type="sibTrans" cxnId="{DEF4A0B5-1FA0-3640-9015-C71833D28070}">
      <dgm:prSet/>
      <dgm:spPr/>
      <dgm:t>
        <a:bodyPr/>
        <a:lstStyle/>
        <a:p>
          <a:endParaRPr lang="en-GB"/>
        </a:p>
      </dgm:t>
    </dgm:pt>
    <dgm:pt modelId="{B5661DE3-22E3-B445-B70B-483C46169ADA}">
      <dgm:prSet/>
      <dgm:spPr/>
      <dgm:t>
        <a:bodyPr/>
        <a:lstStyle/>
        <a:p>
          <a:pPr rtl="0"/>
          <a:r>
            <a:rPr lang="en-GB" b="1" dirty="0" smtClean="0">
              <a:solidFill>
                <a:srgbClr val="FF9E40"/>
              </a:solidFill>
            </a:rPr>
            <a:t>European</a:t>
          </a:r>
          <a:endParaRPr lang="en-GB" b="1" dirty="0">
            <a:solidFill>
              <a:srgbClr val="FF9E40"/>
            </a:solidFill>
          </a:endParaRPr>
        </a:p>
      </dgm:t>
    </dgm:pt>
    <dgm:pt modelId="{05951AAD-AC32-4449-986F-B6A9F9CD27C4}" type="parTrans" cxnId="{3D72F0C3-9F42-BF46-8133-099350AD5815}">
      <dgm:prSet/>
      <dgm:spPr/>
      <dgm:t>
        <a:bodyPr/>
        <a:lstStyle/>
        <a:p>
          <a:endParaRPr lang="en-GB"/>
        </a:p>
      </dgm:t>
    </dgm:pt>
    <dgm:pt modelId="{A4DF39FF-A33F-5540-834C-A9F0C8F77072}" type="sibTrans" cxnId="{3D72F0C3-9F42-BF46-8133-099350AD5815}">
      <dgm:prSet/>
      <dgm:spPr/>
      <dgm:t>
        <a:bodyPr/>
        <a:lstStyle/>
        <a:p>
          <a:endParaRPr lang="en-GB"/>
        </a:p>
      </dgm:t>
    </dgm:pt>
    <dgm:pt modelId="{061562DF-7FE8-5F47-80F7-4137230B844C}">
      <dgm:prSet/>
      <dgm:spPr/>
      <dgm:t>
        <a:bodyPr/>
        <a:lstStyle/>
        <a:p>
          <a:pPr rtl="0"/>
          <a:r>
            <a:rPr lang="en-GB" b="1" dirty="0" smtClean="0">
              <a:solidFill>
                <a:srgbClr val="FF9E40"/>
              </a:solidFill>
            </a:rPr>
            <a:t>Awards</a:t>
          </a:r>
          <a:endParaRPr lang="en-GB" b="1" dirty="0">
            <a:solidFill>
              <a:srgbClr val="FF9E40"/>
            </a:solidFill>
          </a:endParaRPr>
        </a:p>
      </dgm:t>
    </dgm:pt>
    <dgm:pt modelId="{C4A06543-9BE7-D044-B36B-DE0710719EC2}" type="parTrans" cxnId="{29EDE476-82A8-EF4F-B4FE-6C30860C8402}">
      <dgm:prSet/>
      <dgm:spPr/>
      <dgm:t>
        <a:bodyPr/>
        <a:lstStyle/>
        <a:p>
          <a:endParaRPr lang="en-GB"/>
        </a:p>
      </dgm:t>
    </dgm:pt>
    <dgm:pt modelId="{CDA285A3-CD6C-2543-89E2-B37B63797D86}" type="sibTrans" cxnId="{29EDE476-82A8-EF4F-B4FE-6C30860C8402}">
      <dgm:prSet/>
      <dgm:spPr/>
      <dgm:t>
        <a:bodyPr/>
        <a:lstStyle/>
        <a:p>
          <a:endParaRPr lang="en-GB"/>
        </a:p>
      </dgm:t>
    </dgm:pt>
    <dgm:pt modelId="{23F234E9-0D3B-8A44-87CB-A184FE10D3CD}">
      <dgm:prSet/>
      <dgm:spPr/>
      <dgm:t>
        <a:bodyPr/>
        <a:lstStyle/>
        <a:p>
          <a:pPr rtl="0"/>
          <a:r>
            <a:rPr lang="en-GB" b="1" dirty="0" smtClean="0">
              <a:solidFill>
                <a:srgbClr val="FF9E40"/>
              </a:solidFill>
            </a:rPr>
            <a:t>National</a:t>
          </a:r>
          <a:endParaRPr lang="en-GB" b="1" dirty="0">
            <a:solidFill>
              <a:srgbClr val="FF9E40"/>
            </a:solidFill>
          </a:endParaRPr>
        </a:p>
      </dgm:t>
    </dgm:pt>
    <dgm:pt modelId="{B400345E-55A6-D94D-AC8A-742DECE77BC2}" type="parTrans" cxnId="{AD0117DB-3375-3848-A131-672395E635C9}">
      <dgm:prSet/>
      <dgm:spPr/>
      <dgm:t>
        <a:bodyPr/>
        <a:lstStyle/>
        <a:p>
          <a:endParaRPr lang="en-GB"/>
        </a:p>
      </dgm:t>
    </dgm:pt>
    <dgm:pt modelId="{29308E80-9EDD-7043-AE46-7E4113AA9C25}" type="sibTrans" cxnId="{AD0117DB-3375-3848-A131-672395E635C9}">
      <dgm:prSet/>
      <dgm:spPr/>
      <dgm:t>
        <a:bodyPr/>
        <a:lstStyle/>
        <a:p>
          <a:endParaRPr lang="en-GB"/>
        </a:p>
      </dgm:t>
    </dgm:pt>
    <dgm:pt modelId="{F67B2677-574F-844F-BF46-A3D6B76DA976}">
      <dgm:prSet/>
      <dgm:spPr/>
      <dgm:t>
        <a:bodyPr/>
        <a:lstStyle/>
        <a:p>
          <a:pPr rtl="0"/>
          <a:r>
            <a:rPr lang="en-GB" b="1" dirty="0" smtClean="0">
              <a:solidFill>
                <a:srgbClr val="FF9E40"/>
              </a:solidFill>
            </a:rPr>
            <a:t>European</a:t>
          </a:r>
          <a:endParaRPr lang="en-GB" b="1" dirty="0">
            <a:solidFill>
              <a:srgbClr val="FF9E40"/>
            </a:solidFill>
          </a:endParaRPr>
        </a:p>
      </dgm:t>
    </dgm:pt>
    <dgm:pt modelId="{1F2558ED-B1D4-F641-8FEB-08ED72D7EB4C}" type="parTrans" cxnId="{0290F951-3250-3A44-8530-60E6B66252A4}">
      <dgm:prSet/>
      <dgm:spPr/>
      <dgm:t>
        <a:bodyPr/>
        <a:lstStyle/>
        <a:p>
          <a:endParaRPr lang="en-GB"/>
        </a:p>
      </dgm:t>
    </dgm:pt>
    <dgm:pt modelId="{77FF7EB4-BC9C-9446-B6A7-70A1AEDE1E46}" type="sibTrans" cxnId="{0290F951-3250-3A44-8530-60E6B66252A4}">
      <dgm:prSet/>
      <dgm:spPr/>
      <dgm:t>
        <a:bodyPr/>
        <a:lstStyle/>
        <a:p>
          <a:endParaRPr lang="en-GB"/>
        </a:p>
      </dgm:t>
    </dgm:pt>
    <dgm:pt modelId="{E01793F7-1090-8547-8B65-A0190718162A}" type="pres">
      <dgm:prSet presAssocID="{13D4D77C-2727-9442-ADE0-F28A22A7F6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2D1309B-2A72-DC4B-8251-4BAB2BCE8555}" type="pres">
      <dgm:prSet presAssocID="{3CB03CA1-0E69-FD4E-8496-4CF14FC2F2E5}" presName="parentLin" presStyleCnt="0"/>
      <dgm:spPr/>
    </dgm:pt>
    <dgm:pt modelId="{747BE1BE-20D4-0942-89AC-23C7994BAC96}" type="pres">
      <dgm:prSet presAssocID="{3CB03CA1-0E69-FD4E-8496-4CF14FC2F2E5}" presName="parentLeftMargin" presStyleLbl="node1" presStyleIdx="0" presStyleCnt="2"/>
      <dgm:spPr/>
      <dgm:t>
        <a:bodyPr/>
        <a:lstStyle/>
        <a:p>
          <a:endParaRPr lang="en-GB"/>
        </a:p>
      </dgm:t>
    </dgm:pt>
    <dgm:pt modelId="{60907EC6-61C7-EF4B-B2E4-D13C664EC861}" type="pres">
      <dgm:prSet presAssocID="{3CB03CA1-0E69-FD4E-8496-4CF14FC2F2E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42EF9A-6667-4F4C-88C3-9E665652C4B5}" type="pres">
      <dgm:prSet presAssocID="{3CB03CA1-0E69-FD4E-8496-4CF14FC2F2E5}" presName="negativeSpace" presStyleCnt="0"/>
      <dgm:spPr/>
    </dgm:pt>
    <dgm:pt modelId="{FA3D79F2-0B46-684A-A907-3734ED474108}" type="pres">
      <dgm:prSet presAssocID="{3CB03CA1-0E69-FD4E-8496-4CF14FC2F2E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FE88DB-0E7D-6F42-A69E-131C90CE9963}" type="pres">
      <dgm:prSet presAssocID="{BBDDF07E-9887-614E-AE4F-43B0E25188BE}" presName="spaceBetweenRectangles" presStyleCnt="0"/>
      <dgm:spPr/>
    </dgm:pt>
    <dgm:pt modelId="{20F89630-D115-6644-97FB-C3955D3D0C19}" type="pres">
      <dgm:prSet presAssocID="{061562DF-7FE8-5F47-80F7-4137230B844C}" presName="parentLin" presStyleCnt="0"/>
      <dgm:spPr/>
    </dgm:pt>
    <dgm:pt modelId="{F4BD38EA-02F4-8241-BC8C-1BB199737F65}" type="pres">
      <dgm:prSet presAssocID="{061562DF-7FE8-5F47-80F7-4137230B844C}" presName="parentLeftMargin" presStyleLbl="node1" presStyleIdx="0" presStyleCnt="2"/>
      <dgm:spPr/>
      <dgm:t>
        <a:bodyPr/>
        <a:lstStyle/>
        <a:p>
          <a:endParaRPr lang="en-GB"/>
        </a:p>
      </dgm:t>
    </dgm:pt>
    <dgm:pt modelId="{CE6571EF-1485-B247-80BE-7E3751F888D5}" type="pres">
      <dgm:prSet presAssocID="{061562DF-7FE8-5F47-80F7-4137230B844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2ACC6-C9E8-0949-BBFF-A280CEE25243}" type="pres">
      <dgm:prSet presAssocID="{061562DF-7FE8-5F47-80F7-4137230B844C}" presName="negativeSpace" presStyleCnt="0"/>
      <dgm:spPr/>
    </dgm:pt>
    <dgm:pt modelId="{98CB562D-86F2-1441-9E8D-3BEE92AEE9BD}" type="pres">
      <dgm:prSet presAssocID="{061562DF-7FE8-5F47-80F7-4137230B844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22A07CC-D248-D14E-8D6A-98B4D92B8DE0}" type="presOf" srcId="{061562DF-7FE8-5F47-80F7-4137230B844C}" destId="{F4BD38EA-02F4-8241-BC8C-1BB199737F65}" srcOrd="0" destOrd="0" presId="urn:microsoft.com/office/officeart/2005/8/layout/list1"/>
    <dgm:cxn modelId="{83D27A9D-E49F-0146-9F6B-F2C86DA6912D}" type="presOf" srcId="{23F234E9-0D3B-8A44-87CB-A184FE10D3CD}" destId="{98CB562D-86F2-1441-9E8D-3BEE92AEE9BD}" srcOrd="0" destOrd="0" presId="urn:microsoft.com/office/officeart/2005/8/layout/list1"/>
    <dgm:cxn modelId="{DEF4A0B5-1FA0-3640-9015-C71833D28070}" srcId="{3CB03CA1-0E69-FD4E-8496-4CF14FC2F2E5}" destId="{AC981F25-09E0-9B4A-ACE6-9E287CD14769}" srcOrd="0" destOrd="0" parTransId="{D92CF424-11EE-C14F-8752-1E7522703956}" sibTransId="{0D2345B3-15B6-EC4E-800E-EC52CB448DE9}"/>
    <dgm:cxn modelId="{DEB21C0E-8980-5344-A389-6757E7CB1963}" type="presOf" srcId="{F67B2677-574F-844F-BF46-A3D6B76DA976}" destId="{98CB562D-86F2-1441-9E8D-3BEE92AEE9BD}" srcOrd="0" destOrd="1" presId="urn:microsoft.com/office/officeart/2005/8/layout/list1"/>
    <dgm:cxn modelId="{0290F951-3250-3A44-8530-60E6B66252A4}" srcId="{061562DF-7FE8-5F47-80F7-4137230B844C}" destId="{F67B2677-574F-844F-BF46-A3D6B76DA976}" srcOrd="1" destOrd="0" parTransId="{1F2558ED-B1D4-F641-8FEB-08ED72D7EB4C}" sibTransId="{77FF7EB4-BC9C-9446-B6A7-70A1AEDE1E46}"/>
    <dgm:cxn modelId="{F17F2E74-A919-5242-91D4-6F87912AA767}" type="presOf" srcId="{13D4D77C-2727-9442-ADE0-F28A22A7F6F7}" destId="{E01793F7-1090-8547-8B65-A0190718162A}" srcOrd="0" destOrd="0" presId="urn:microsoft.com/office/officeart/2005/8/layout/list1"/>
    <dgm:cxn modelId="{29EDE476-82A8-EF4F-B4FE-6C30860C8402}" srcId="{13D4D77C-2727-9442-ADE0-F28A22A7F6F7}" destId="{061562DF-7FE8-5F47-80F7-4137230B844C}" srcOrd="1" destOrd="0" parTransId="{C4A06543-9BE7-D044-B36B-DE0710719EC2}" sibTransId="{CDA285A3-CD6C-2543-89E2-B37B63797D86}"/>
    <dgm:cxn modelId="{39FA7795-4EB9-1147-97A3-C8D1C8EA11AB}" srcId="{13D4D77C-2727-9442-ADE0-F28A22A7F6F7}" destId="{3CB03CA1-0E69-FD4E-8496-4CF14FC2F2E5}" srcOrd="0" destOrd="0" parTransId="{CB9F26D8-7F73-964D-94B6-3972B81289F7}" sibTransId="{BBDDF07E-9887-614E-AE4F-43B0E25188BE}"/>
    <dgm:cxn modelId="{0318B187-3ECE-8947-9FBD-1730C3B7F8E5}" type="presOf" srcId="{B5661DE3-22E3-B445-B70B-483C46169ADA}" destId="{FA3D79F2-0B46-684A-A907-3734ED474108}" srcOrd="0" destOrd="1" presId="urn:microsoft.com/office/officeart/2005/8/layout/list1"/>
    <dgm:cxn modelId="{A55AF004-27D5-9047-A00E-3765D2E2464C}" type="presOf" srcId="{3CB03CA1-0E69-FD4E-8496-4CF14FC2F2E5}" destId="{747BE1BE-20D4-0942-89AC-23C7994BAC96}" srcOrd="0" destOrd="0" presId="urn:microsoft.com/office/officeart/2005/8/layout/list1"/>
    <dgm:cxn modelId="{3D72F0C3-9F42-BF46-8133-099350AD5815}" srcId="{3CB03CA1-0E69-FD4E-8496-4CF14FC2F2E5}" destId="{B5661DE3-22E3-B445-B70B-483C46169ADA}" srcOrd="1" destOrd="0" parTransId="{05951AAD-AC32-4449-986F-B6A9F9CD27C4}" sibTransId="{A4DF39FF-A33F-5540-834C-A9F0C8F77072}"/>
    <dgm:cxn modelId="{5AF00F4D-E286-FB47-8BE7-2DC5577BB4C0}" type="presOf" srcId="{AC981F25-09E0-9B4A-ACE6-9E287CD14769}" destId="{FA3D79F2-0B46-684A-A907-3734ED474108}" srcOrd="0" destOrd="0" presId="urn:microsoft.com/office/officeart/2005/8/layout/list1"/>
    <dgm:cxn modelId="{7E46B732-4FCE-3742-8EA8-12EAF8285A61}" type="presOf" srcId="{061562DF-7FE8-5F47-80F7-4137230B844C}" destId="{CE6571EF-1485-B247-80BE-7E3751F888D5}" srcOrd="1" destOrd="0" presId="urn:microsoft.com/office/officeart/2005/8/layout/list1"/>
    <dgm:cxn modelId="{AD0117DB-3375-3848-A131-672395E635C9}" srcId="{061562DF-7FE8-5F47-80F7-4137230B844C}" destId="{23F234E9-0D3B-8A44-87CB-A184FE10D3CD}" srcOrd="0" destOrd="0" parTransId="{B400345E-55A6-D94D-AC8A-742DECE77BC2}" sibTransId="{29308E80-9EDD-7043-AE46-7E4113AA9C25}"/>
    <dgm:cxn modelId="{CFA52900-D042-0449-BD31-6EF6F973C880}" type="presOf" srcId="{3CB03CA1-0E69-FD4E-8496-4CF14FC2F2E5}" destId="{60907EC6-61C7-EF4B-B2E4-D13C664EC861}" srcOrd="1" destOrd="0" presId="urn:microsoft.com/office/officeart/2005/8/layout/list1"/>
    <dgm:cxn modelId="{A3076DEA-56A5-5F47-979A-1F09ED6B37EC}" type="presParOf" srcId="{E01793F7-1090-8547-8B65-A0190718162A}" destId="{B2D1309B-2A72-DC4B-8251-4BAB2BCE8555}" srcOrd="0" destOrd="0" presId="urn:microsoft.com/office/officeart/2005/8/layout/list1"/>
    <dgm:cxn modelId="{C43C56F6-28F0-564D-BDD1-1516D40545D0}" type="presParOf" srcId="{B2D1309B-2A72-DC4B-8251-4BAB2BCE8555}" destId="{747BE1BE-20D4-0942-89AC-23C7994BAC96}" srcOrd="0" destOrd="0" presId="urn:microsoft.com/office/officeart/2005/8/layout/list1"/>
    <dgm:cxn modelId="{7CF873D4-BA0B-C94A-9A45-EA3B671FC11D}" type="presParOf" srcId="{B2D1309B-2A72-DC4B-8251-4BAB2BCE8555}" destId="{60907EC6-61C7-EF4B-B2E4-D13C664EC861}" srcOrd="1" destOrd="0" presId="urn:microsoft.com/office/officeart/2005/8/layout/list1"/>
    <dgm:cxn modelId="{E4D030A2-7518-4D41-9781-12B3865D0261}" type="presParOf" srcId="{E01793F7-1090-8547-8B65-A0190718162A}" destId="{5B42EF9A-6667-4F4C-88C3-9E665652C4B5}" srcOrd="1" destOrd="0" presId="urn:microsoft.com/office/officeart/2005/8/layout/list1"/>
    <dgm:cxn modelId="{C45C9FB2-F79E-BB40-A658-C1B41455AC17}" type="presParOf" srcId="{E01793F7-1090-8547-8B65-A0190718162A}" destId="{FA3D79F2-0B46-684A-A907-3734ED474108}" srcOrd="2" destOrd="0" presId="urn:microsoft.com/office/officeart/2005/8/layout/list1"/>
    <dgm:cxn modelId="{1EFF0A86-83FE-3643-8453-3767FB5E2363}" type="presParOf" srcId="{E01793F7-1090-8547-8B65-A0190718162A}" destId="{CDFE88DB-0E7D-6F42-A69E-131C90CE9963}" srcOrd="3" destOrd="0" presId="urn:microsoft.com/office/officeart/2005/8/layout/list1"/>
    <dgm:cxn modelId="{C61AAB2E-5177-1145-A7F8-1200C1323010}" type="presParOf" srcId="{E01793F7-1090-8547-8B65-A0190718162A}" destId="{20F89630-D115-6644-97FB-C3955D3D0C19}" srcOrd="4" destOrd="0" presId="urn:microsoft.com/office/officeart/2005/8/layout/list1"/>
    <dgm:cxn modelId="{4D1BA9BE-F5AA-7542-BA7C-8D5B82C2D214}" type="presParOf" srcId="{20F89630-D115-6644-97FB-C3955D3D0C19}" destId="{F4BD38EA-02F4-8241-BC8C-1BB199737F65}" srcOrd="0" destOrd="0" presId="urn:microsoft.com/office/officeart/2005/8/layout/list1"/>
    <dgm:cxn modelId="{1F6E24EF-E7BA-464C-B4B9-825F2B154641}" type="presParOf" srcId="{20F89630-D115-6644-97FB-C3955D3D0C19}" destId="{CE6571EF-1485-B247-80BE-7E3751F888D5}" srcOrd="1" destOrd="0" presId="urn:microsoft.com/office/officeart/2005/8/layout/list1"/>
    <dgm:cxn modelId="{A92AF958-87B3-8D40-B753-1E48CED16C41}" type="presParOf" srcId="{E01793F7-1090-8547-8B65-A0190718162A}" destId="{5322ACC6-C9E8-0949-BBFF-A280CEE25243}" srcOrd="5" destOrd="0" presId="urn:microsoft.com/office/officeart/2005/8/layout/list1"/>
    <dgm:cxn modelId="{9980FAEC-978F-CB4D-BC7A-E1258EF084C4}" type="presParOf" srcId="{E01793F7-1090-8547-8B65-A0190718162A}" destId="{98CB562D-86F2-1441-9E8D-3BEE92AEE9B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F36A6E4-50E7-C84F-B250-1B45993B3EBA}" type="doc">
      <dgm:prSet loTypeId="urn:microsoft.com/office/officeart/2005/8/layout/hierarchy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660B770-922D-F84A-9956-06E519D964F8}">
      <dgm:prSet/>
      <dgm:spPr/>
      <dgm:t>
        <a:bodyPr/>
        <a:lstStyle/>
        <a:p>
          <a:pPr rtl="0"/>
          <a:r>
            <a:rPr lang="en-GB" b="1" dirty="0" smtClean="0">
              <a:solidFill>
                <a:srgbClr val="FF9E40"/>
              </a:solidFill>
            </a:rPr>
            <a:t>Easy and </a:t>
          </a:r>
        </a:p>
        <a:p>
          <a:pPr rtl="0"/>
          <a:r>
            <a:rPr lang="en-GB" b="1" dirty="0" smtClean="0">
              <a:solidFill>
                <a:srgbClr val="FF9E40"/>
              </a:solidFill>
            </a:rPr>
            <a:t>cost-effective way for schools </a:t>
          </a:r>
        </a:p>
        <a:p>
          <a:pPr rtl="0"/>
          <a:r>
            <a:rPr lang="en-GB" b="1" dirty="0" smtClean="0">
              <a:solidFill>
                <a:srgbClr val="FF9E40"/>
              </a:solidFill>
            </a:rPr>
            <a:t>to engage in international cooperation</a:t>
          </a:r>
          <a:endParaRPr lang="en-GB" b="1" dirty="0">
            <a:solidFill>
              <a:srgbClr val="FF9E40"/>
            </a:solidFill>
          </a:endParaRPr>
        </a:p>
      </dgm:t>
    </dgm:pt>
    <dgm:pt modelId="{A6346143-0531-184C-A6A4-9CEDCBE93B81}" type="parTrans" cxnId="{634DE77F-374A-1544-B88F-32EFA6E29563}">
      <dgm:prSet/>
      <dgm:spPr/>
      <dgm:t>
        <a:bodyPr/>
        <a:lstStyle/>
        <a:p>
          <a:endParaRPr lang="es-ES"/>
        </a:p>
      </dgm:t>
    </dgm:pt>
    <dgm:pt modelId="{AEE43A4A-5291-F24E-B582-60DBFB8811A5}" type="sibTrans" cxnId="{634DE77F-374A-1544-B88F-32EFA6E29563}">
      <dgm:prSet/>
      <dgm:spPr/>
      <dgm:t>
        <a:bodyPr/>
        <a:lstStyle/>
        <a:p>
          <a:endParaRPr lang="es-ES"/>
        </a:p>
      </dgm:t>
    </dgm:pt>
    <dgm:pt modelId="{95E90C7C-55E1-B44F-9099-CA888B438429}">
      <dgm:prSet/>
      <dgm:spPr/>
      <dgm:t>
        <a:bodyPr/>
        <a:lstStyle/>
        <a:p>
          <a:r>
            <a:rPr lang="en-GB" b="1" noProof="0" dirty="0" smtClean="0">
              <a:solidFill>
                <a:srgbClr val="0000FF"/>
              </a:solidFill>
            </a:rPr>
            <a:t>Benefits of </a:t>
          </a:r>
          <a:r>
            <a:rPr lang="en-GB" b="1" noProof="0" dirty="0" err="1" smtClean="0">
              <a:solidFill>
                <a:srgbClr val="0000FF"/>
              </a:solidFill>
            </a:rPr>
            <a:t>eTwinning</a:t>
          </a:r>
          <a:endParaRPr lang="en-GB" b="1" dirty="0">
            <a:solidFill>
              <a:srgbClr val="0000FF"/>
            </a:solidFill>
          </a:endParaRPr>
        </a:p>
      </dgm:t>
    </dgm:pt>
    <dgm:pt modelId="{0230DACD-5ACE-1B40-97D1-B325E4D079C6}" type="parTrans" cxnId="{2BE35E78-CED1-2E46-B1D2-CA6AC4F49954}">
      <dgm:prSet/>
      <dgm:spPr/>
      <dgm:t>
        <a:bodyPr/>
        <a:lstStyle/>
        <a:p>
          <a:endParaRPr lang="en-GB"/>
        </a:p>
      </dgm:t>
    </dgm:pt>
    <dgm:pt modelId="{F24F40DD-D7AB-5343-863F-59D0F7A0DD4E}" type="sibTrans" cxnId="{2BE35E78-CED1-2E46-B1D2-CA6AC4F49954}">
      <dgm:prSet/>
      <dgm:spPr/>
      <dgm:t>
        <a:bodyPr/>
        <a:lstStyle/>
        <a:p>
          <a:endParaRPr lang="en-GB"/>
        </a:p>
      </dgm:t>
    </dgm:pt>
    <dgm:pt modelId="{EC9258D2-86D6-E949-8945-CC30F9A4AB8E}">
      <dgm:prSet/>
      <dgm:spPr/>
      <dgm:t>
        <a:bodyPr/>
        <a:lstStyle/>
        <a:p>
          <a:pPr rtl="0"/>
          <a:r>
            <a:rPr lang="en-US" b="1" dirty="0" smtClean="0">
              <a:solidFill>
                <a:srgbClr val="FF9E40"/>
              </a:solidFill>
            </a:rPr>
            <a:t>No financing, </a:t>
          </a:r>
        </a:p>
        <a:p>
          <a:pPr rtl="0"/>
          <a:r>
            <a:rPr lang="en-US" b="1" dirty="0" smtClean="0">
              <a:solidFill>
                <a:srgbClr val="FF9E40"/>
              </a:solidFill>
            </a:rPr>
            <a:t>but </a:t>
          </a:r>
        </a:p>
        <a:p>
          <a:pPr rtl="0"/>
          <a:r>
            <a:rPr lang="en-US" b="1" dirty="0" smtClean="0">
              <a:solidFill>
                <a:srgbClr val="FF9E40"/>
              </a:solidFill>
            </a:rPr>
            <a:t>support by offering</a:t>
          </a:r>
        </a:p>
        <a:p>
          <a:pPr rtl="0"/>
          <a:r>
            <a:rPr lang="en-US" b="1" dirty="0" smtClean="0">
              <a:solidFill>
                <a:srgbClr val="FF9E40"/>
              </a:solidFill>
            </a:rPr>
            <a:t> tools and services</a:t>
          </a:r>
          <a:endParaRPr lang="en-GB" dirty="0">
            <a:solidFill>
              <a:srgbClr val="FF9E40"/>
            </a:solidFill>
          </a:endParaRPr>
        </a:p>
      </dgm:t>
    </dgm:pt>
    <dgm:pt modelId="{A67EC3DA-C375-9741-9C0F-C1A31698729F}" type="parTrans" cxnId="{F431A6C9-0DA2-0044-8A98-FA9968777DC4}">
      <dgm:prSet/>
      <dgm:spPr/>
      <dgm:t>
        <a:bodyPr/>
        <a:lstStyle/>
        <a:p>
          <a:endParaRPr lang="en-GB"/>
        </a:p>
      </dgm:t>
    </dgm:pt>
    <dgm:pt modelId="{D86F2EAE-BCA0-5F47-87DC-5568AA40165C}" type="sibTrans" cxnId="{F431A6C9-0DA2-0044-8A98-FA9968777DC4}">
      <dgm:prSet/>
      <dgm:spPr/>
      <dgm:t>
        <a:bodyPr/>
        <a:lstStyle/>
        <a:p>
          <a:endParaRPr lang="en-GB"/>
        </a:p>
      </dgm:t>
    </dgm:pt>
    <dgm:pt modelId="{ED316D16-235F-1D4C-AA3D-25D308B5B547}" type="pres">
      <dgm:prSet presAssocID="{1F36A6E4-50E7-C84F-B250-1B45993B3EB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FF92558-1C5B-E849-B2F5-CB136B70F0CE}" type="pres">
      <dgm:prSet presAssocID="{95E90C7C-55E1-B44F-9099-CA888B438429}" presName="vertOne" presStyleCnt="0"/>
      <dgm:spPr/>
    </dgm:pt>
    <dgm:pt modelId="{423A6696-9B9F-AD4D-A855-3646603C8AB4}" type="pres">
      <dgm:prSet presAssocID="{95E90C7C-55E1-B44F-9099-CA888B438429}" presName="txOne" presStyleLbl="node0" presStyleIdx="0" presStyleCnt="1" custScaleY="26783" custLinFactNeighborX="-37" custLinFactNeighborY="-7486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F9F977E-224B-4349-BEE3-4F5A85EE2056}" type="pres">
      <dgm:prSet presAssocID="{95E90C7C-55E1-B44F-9099-CA888B438429}" presName="parTransOne" presStyleCnt="0"/>
      <dgm:spPr/>
    </dgm:pt>
    <dgm:pt modelId="{0690A52F-E1C3-C144-9C5A-4E56AFF0906E}" type="pres">
      <dgm:prSet presAssocID="{95E90C7C-55E1-B44F-9099-CA888B438429}" presName="horzOne" presStyleCnt="0"/>
      <dgm:spPr/>
    </dgm:pt>
    <dgm:pt modelId="{4A5CF1AB-B78C-4848-8DD7-2E7A05CE270F}" type="pres">
      <dgm:prSet presAssocID="{EC9258D2-86D6-E949-8945-CC30F9A4AB8E}" presName="vertTwo" presStyleCnt="0"/>
      <dgm:spPr/>
    </dgm:pt>
    <dgm:pt modelId="{B5036B6E-14B0-7546-A75D-44726CAD86E3}" type="pres">
      <dgm:prSet presAssocID="{EC9258D2-86D6-E949-8945-CC30F9A4AB8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F4FB498-20B1-C246-8980-B59352AD866E}" type="pres">
      <dgm:prSet presAssocID="{EC9258D2-86D6-E949-8945-CC30F9A4AB8E}" presName="horzTwo" presStyleCnt="0"/>
      <dgm:spPr/>
    </dgm:pt>
    <dgm:pt modelId="{90ED0F84-8E24-5F49-B288-AEBAA6EF32CB}" type="pres">
      <dgm:prSet presAssocID="{D86F2EAE-BCA0-5F47-87DC-5568AA40165C}" presName="sibSpaceTwo" presStyleCnt="0"/>
      <dgm:spPr/>
    </dgm:pt>
    <dgm:pt modelId="{EFC6AE15-D682-9C41-A948-12EFB5DF9805}" type="pres">
      <dgm:prSet presAssocID="{C660B770-922D-F84A-9956-06E519D964F8}" presName="vertTwo" presStyleCnt="0"/>
      <dgm:spPr/>
    </dgm:pt>
    <dgm:pt modelId="{46BC3B91-B7F9-C042-A299-EC21A9D3DFDF}" type="pres">
      <dgm:prSet presAssocID="{C660B770-922D-F84A-9956-06E519D964F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A86D821-903B-1F44-BB40-EAD48B6C119D}" type="pres">
      <dgm:prSet presAssocID="{C660B770-922D-F84A-9956-06E519D964F8}" presName="horzTwo" presStyleCnt="0"/>
      <dgm:spPr/>
    </dgm:pt>
  </dgm:ptLst>
  <dgm:cxnLst>
    <dgm:cxn modelId="{F431A6C9-0DA2-0044-8A98-FA9968777DC4}" srcId="{95E90C7C-55E1-B44F-9099-CA888B438429}" destId="{EC9258D2-86D6-E949-8945-CC30F9A4AB8E}" srcOrd="0" destOrd="0" parTransId="{A67EC3DA-C375-9741-9C0F-C1A31698729F}" sibTransId="{D86F2EAE-BCA0-5F47-87DC-5568AA40165C}"/>
    <dgm:cxn modelId="{136A7CF7-39DE-0949-8FBB-A3C658F6BDB2}" type="presOf" srcId="{95E90C7C-55E1-B44F-9099-CA888B438429}" destId="{423A6696-9B9F-AD4D-A855-3646603C8AB4}" srcOrd="0" destOrd="0" presId="urn:microsoft.com/office/officeart/2005/8/layout/hierarchy4"/>
    <dgm:cxn modelId="{2271D789-D9ED-6A46-B3C9-03161A33B0FC}" type="presOf" srcId="{1F36A6E4-50E7-C84F-B250-1B45993B3EBA}" destId="{ED316D16-235F-1D4C-AA3D-25D308B5B547}" srcOrd="0" destOrd="0" presId="urn:microsoft.com/office/officeart/2005/8/layout/hierarchy4"/>
    <dgm:cxn modelId="{07989BA2-E686-A247-B6AD-635C5BD65DED}" type="presOf" srcId="{EC9258D2-86D6-E949-8945-CC30F9A4AB8E}" destId="{B5036B6E-14B0-7546-A75D-44726CAD86E3}" srcOrd="0" destOrd="0" presId="urn:microsoft.com/office/officeart/2005/8/layout/hierarchy4"/>
    <dgm:cxn modelId="{2BE35E78-CED1-2E46-B1D2-CA6AC4F49954}" srcId="{1F36A6E4-50E7-C84F-B250-1B45993B3EBA}" destId="{95E90C7C-55E1-B44F-9099-CA888B438429}" srcOrd="0" destOrd="0" parTransId="{0230DACD-5ACE-1B40-97D1-B325E4D079C6}" sibTransId="{F24F40DD-D7AB-5343-863F-59D0F7A0DD4E}"/>
    <dgm:cxn modelId="{59E92DF5-6D3A-2F4D-A315-0E7A1E44A248}" type="presOf" srcId="{C660B770-922D-F84A-9956-06E519D964F8}" destId="{46BC3B91-B7F9-C042-A299-EC21A9D3DFDF}" srcOrd="0" destOrd="0" presId="urn:microsoft.com/office/officeart/2005/8/layout/hierarchy4"/>
    <dgm:cxn modelId="{634DE77F-374A-1544-B88F-32EFA6E29563}" srcId="{95E90C7C-55E1-B44F-9099-CA888B438429}" destId="{C660B770-922D-F84A-9956-06E519D964F8}" srcOrd="1" destOrd="0" parTransId="{A6346143-0531-184C-A6A4-9CEDCBE93B81}" sibTransId="{AEE43A4A-5291-F24E-B582-60DBFB8811A5}"/>
    <dgm:cxn modelId="{ABCA15AA-2024-FF42-ABDF-9AF0D1AFA9D7}" type="presParOf" srcId="{ED316D16-235F-1D4C-AA3D-25D308B5B547}" destId="{1FF92558-1C5B-E849-B2F5-CB136B70F0CE}" srcOrd="0" destOrd="0" presId="urn:microsoft.com/office/officeart/2005/8/layout/hierarchy4"/>
    <dgm:cxn modelId="{BE876C32-8A5A-2D41-8A68-BA05F3A879AF}" type="presParOf" srcId="{1FF92558-1C5B-E849-B2F5-CB136B70F0CE}" destId="{423A6696-9B9F-AD4D-A855-3646603C8AB4}" srcOrd="0" destOrd="0" presId="urn:microsoft.com/office/officeart/2005/8/layout/hierarchy4"/>
    <dgm:cxn modelId="{6F03E9D0-AEAE-144D-ACCA-503E40313821}" type="presParOf" srcId="{1FF92558-1C5B-E849-B2F5-CB136B70F0CE}" destId="{FF9F977E-224B-4349-BEE3-4F5A85EE2056}" srcOrd="1" destOrd="0" presId="urn:microsoft.com/office/officeart/2005/8/layout/hierarchy4"/>
    <dgm:cxn modelId="{A0480E7A-3E26-9048-B0EF-36CE45C9335A}" type="presParOf" srcId="{1FF92558-1C5B-E849-B2F5-CB136B70F0CE}" destId="{0690A52F-E1C3-C144-9C5A-4E56AFF0906E}" srcOrd="2" destOrd="0" presId="urn:microsoft.com/office/officeart/2005/8/layout/hierarchy4"/>
    <dgm:cxn modelId="{BAF17596-F21B-C349-A4F2-AB3D6C2E5C8A}" type="presParOf" srcId="{0690A52F-E1C3-C144-9C5A-4E56AFF0906E}" destId="{4A5CF1AB-B78C-4848-8DD7-2E7A05CE270F}" srcOrd="0" destOrd="0" presId="urn:microsoft.com/office/officeart/2005/8/layout/hierarchy4"/>
    <dgm:cxn modelId="{6BFAFA2F-6BC3-8745-A787-C2586E0F1B56}" type="presParOf" srcId="{4A5CF1AB-B78C-4848-8DD7-2E7A05CE270F}" destId="{B5036B6E-14B0-7546-A75D-44726CAD86E3}" srcOrd="0" destOrd="0" presId="urn:microsoft.com/office/officeart/2005/8/layout/hierarchy4"/>
    <dgm:cxn modelId="{2C33CBCB-8415-4B46-B2D8-E68337F0A004}" type="presParOf" srcId="{4A5CF1AB-B78C-4848-8DD7-2E7A05CE270F}" destId="{BF4FB498-20B1-C246-8980-B59352AD866E}" srcOrd="1" destOrd="0" presId="urn:microsoft.com/office/officeart/2005/8/layout/hierarchy4"/>
    <dgm:cxn modelId="{ECCD5520-1957-2B46-ABF9-0852E58E6F58}" type="presParOf" srcId="{0690A52F-E1C3-C144-9C5A-4E56AFF0906E}" destId="{90ED0F84-8E24-5F49-B288-AEBAA6EF32CB}" srcOrd="1" destOrd="0" presId="urn:microsoft.com/office/officeart/2005/8/layout/hierarchy4"/>
    <dgm:cxn modelId="{8780EC8D-51BA-4043-90A5-5617C203D77C}" type="presParOf" srcId="{0690A52F-E1C3-C144-9C5A-4E56AFF0906E}" destId="{EFC6AE15-D682-9C41-A948-12EFB5DF9805}" srcOrd="2" destOrd="0" presId="urn:microsoft.com/office/officeart/2005/8/layout/hierarchy4"/>
    <dgm:cxn modelId="{3656BEA6-24D8-BE42-962B-818125A5963F}" type="presParOf" srcId="{EFC6AE15-D682-9C41-A948-12EFB5DF9805}" destId="{46BC3B91-B7F9-C042-A299-EC21A9D3DFDF}" srcOrd="0" destOrd="0" presId="urn:microsoft.com/office/officeart/2005/8/layout/hierarchy4"/>
    <dgm:cxn modelId="{7E247F14-51CD-5E49-BBA6-AA576261D502}" type="presParOf" srcId="{EFC6AE15-D682-9C41-A948-12EFB5DF9805}" destId="{3A86D821-903B-1F44-BB40-EAD48B6C119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7576618-CC4C-8B45-A810-09607C659F26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745A46BB-50D1-B145-AE09-512427EDE618}">
      <dgm:prSet/>
      <dgm:spPr/>
      <dgm:t>
        <a:bodyPr/>
        <a:lstStyle/>
        <a:p>
          <a:pPr rtl="0"/>
          <a:r>
            <a:rPr lang="en-GB" b="1" dirty="0" smtClean="0">
              <a:solidFill>
                <a:srgbClr val="FF9E40"/>
              </a:solidFill>
            </a:rPr>
            <a:t>No spam</a:t>
          </a:r>
          <a:endParaRPr lang="en-GB" b="1" dirty="0">
            <a:solidFill>
              <a:srgbClr val="FF9E40"/>
            </a:solidFill>
          </a:endParaRPr>
        </a:p>
      </dgm:t>
    </dgm:pt>
    <dgm:pt modelId="{05613EF7-1F8F-CE43-840B-DA9E6D71D549}" type="parTrans" cxnId="{EE552B83-EEE6-6F43-990F-23B19729F924}">
      <dgm:prSet/>
      <dgm:spPr/>
      <dgm:t>
        <a:bodyPr/>
        <a:lstStyle/>
        <a:p>
          <a:endParaRPr lang="en-GB"/>
        </a:p>
      </dgm:t>
    </dgm:pt>
    <dgm:pt modelId="{96E52E9D-0E47-7346-BDE9-2B040D029925}" type="sibTrans" cxnId="{EE552B83-EEE6-6F43-990F-23B19729F924}">
      <dgm:prSet/>
      <dgm:spPr/>
      <dgm:t>
        <a:bodyPr/>
        <a:lstStyle/>
        <a:p>
          <a:endParaRPr lang="en-GB"/>
        </a:p>
      </dgm:t>
    </dgm:pt>
    <dgm:pt modelId="{AABDA4BB-40BB-6E46-8821-DB48D303F1F8}">
      <dgm:prSet/>
      <dgm:spPr/>
      <dgm:t>
        <a:bodyPr/>
        <a:lstStyle/>
        <a:p>
          <a:pPr rtl="0"/>
          <a:r>
            <a:rPr lang="en-GB" b="1" dirty="0" smtClean="0">
              <a:solidFill>
                <a:srgbClr val="FF9E40"/>
              </a:solidFill>
            </a:rPr>
            <a:t>Flexible and versatile tool:</a:t>
          </a:r>
          <a:endParaRPr lang="en-GB" b="1" dirty="0">
            <a:solidFill>
              <a:srgbClr val="FF9E40"/>
            </a:solidFill>
          </a:endParaRPr>
        </a:p>
      </dgm:t>
    </dgm:pt>
    <dgm:pt modelId="{81B3A00D-0994-004F-9562-10C9E25744BC}" type="parTrans" cxnId="{C91CDBCF-910B-6D46-BCA8-9FEDF9624C6C}">
      <dgm:prSet/>
      <dgm:spPr/>
      <dgm:t>
        <a:bodyPr/>
        <a:lstStyle/>
        <a:p>
          <a:endParaRPr lang="en-GB"/>
        </a:p>
      </dgm:t>
    </dgm:pt>
    <dgm:pt modelId="{D78DE286-A9C6-0D4E-8805-FA452EB6FD26}" type="sibTrans" cxnId="{C91CDBCF-910B-6D46-BCA8-9FEDF9624C6C}">
      <dgm:prSet/>
      <dgm:spPr/>
      <dgm:t>
        <a:bodyPr/>
        <a:lstStyle/>
        <a:p>
          <a:endParaRPr lang="en-GB"/>
        </a:p>
      </dgm:t>
    </dgm:pt>
    <dgm:pt modelId="{ED107325-893E-E34D-835E-8C471173AEF1}">
      <dgm:prSet/>
      <dgm:spPr/>
      <dgm:t>
        <a:bodyPr/>
        <a:lstStyle/>
        <a:p>
          <a:pPr rtl="0"/>
          <a:r>
            <a:rPr lang="en-GB" b="1" dirty="0" smtClean="0">
              <a:solidFill>
                <a:srgbClr val="FF9E40"/>
              </a:solidFill>
            </a:rPr>
            <a:t>No official dates for registering</a:t>
          </a:r>
          <a:endParaRPr lang="en-GB" b="1" dirty="0">
            <a:solidFill>
              <a:srgbClr val="FF9E40"/>
            </a:solidFill>
          </a:endParaRPr>
        </a:p>
      </dgm:t>
    </dgm:pt>
    <dgm:pt modelId="{74A4C625-E29E-1245-9B48-16B57D03B0FA}" type="parTrans" cxnId="{A41BD6F2-EFA7-3C4D-A6E9-31FD8B1BA989}">
      <dgm:prSet/>
      <dgm:spPr/>
      <dgm:t>
        <a:bodyPr/>
        <a:lstStyle/>
        <a:p>
          <a:endParaRPr lang="en-GB"/>
        </a:p>
      </dgm:t>
    </dgm:pt>
    <dgm:pt modelId="{052950D9-E67E-5D42-8C23-B69DF94DD7E1}" type="sibTrans" cxnId="{A41BD6F2-EFA7-3C4D-A6E9-31FD8B1BA989}">
      <dgm:prSet/>
      <dgm:spPr/>
      <dgm:t>
        <a:bodyPr/>
        <a:lstStyle/>
        <a:p>
          <a:endParaRPr lang="en-GB"/>
        </a:p>
      </dgm:t>
    </dgm:pt>
    <dgm:pt modelId="{48E5AF6F-C512-CB4C-980E-E97E9C15424C}">
      <dgm:prSet/>
      <dgm:spPr/>
      <dgm:t>
        <a:bodyPr/>
        <a:lstStyle/>
        <a:p>
          <a:pPr rtl="0"/>
          <a:r>
            <a:rPr lang="en-GB" b="1" dirty="0" smtClean="0">
              <a:solidFill>
                <a:srgbClr val="FF9E40"/>
              </a:solidFill>
            </a:rPr>
            <a:t>Duration and activities self-tailored by partners</a:t>
          </a:r>
          <a:endParaRPr lang="en-GB" b="1" dirty="0">
            <a:solidFill>
              <a:srgbClr val="FF9E40"/>
            </a:solidFill>
          </a:endParaRPr>
        </a:p>
      </dgm:t>
    </dgm:pt>
    <dgm:pt modelId="{7F706F11-66A6-CA42-86ED-7B021F1003DA}" type="parTrans" cxnId="{6B1390AE-4EE8-8448-B06B-1078E9E2489D}">
      <dgm:prSet/>
      <dgm:spPr/>
      <dgm:t>
        <a:bodyPr/>
        <a:lstStyle/>
        <a:p>
          <a:endParaRPr lang="en-GB"/>
        </a:p>
      </dgm:t>
    </dgm:pt>
    <dgm:pt modelId="{1427307F-285C-F643-8495-BFF8C9C9862A}" type="sibTrans" cxnId="{6B1390AE-4EE8-8448-B06B-1078E9E2489D}">
      <dgm:prSet/>
      <dgm:spPr/>
      <dgm:t>
        <a:bodyPr/>
        <a:lstStyle/>
        <a:p>
          <a:endParaRPr lang="en-GB"/>
        </a:p>
      </dgm:t>
    </dgm:pt>
    <dgm:pt modelId="{92994718-26E4-9742-8D88-6013DF74DAE8}">
      <dgm:prSet/>
      <dgm:spPr/>
      <dgm:t>
        <a:bodyPr/>
        <a:lstStyle/>
        <a:p>
          <a:pPr rtl="0"/>
          <a:r>
            <a:rPr lang="en-GB" b="1" dirty="0" smtClean="0">
              <a:solidFill>
                <a:srgbClr val="FF9E40"/>
              </a:solidFill>
            </a:rPr>
            <a:t>Initial plan can be revised/altered</a:t>
          </a:r>
          <a:endParaRPr lang="en-GB" b="1" dirty="0">
            <a:solidFill>
              <a:srgbClr val="FF9E40"/>
            </a:solidFill>
          </a:endParaRPr>
        </a:p>
      </dgm:t>
    </dgm:pt>
    <dgm:pt modelId="{3BA82462-EEB0-6D42-BFEC-B4D8EF5EB693}" type="parTrans" cxnId="{9F74B5B1-7131-E94F-AF89-95DB35435314}">
      <dgm:prSet/>
      <dgm:spPr/>
      <dgm:t>
        <a:bodyPr/>
        <a:lstStyle/>
        <a:p>
          <a:endParaRPr lang="en-GB"/>
        </a:p>
      </dgm:t>
    </dgm:pt>
    <dgm:pt modelId="{2302733D-C8D0-C04D-BEB3-D9772E9CE1AA}" type="sibTrans" cxnId="{9F74B5B1-7131-E94F-AF89-95DB35435314}">
      <dgm:prSet/>
      <dgm:spPr/>
      <dgm:t>
        <a:bodyPr/>
        <a:lstStyle/>
        <a:p>
          <a:endParaRPr lang="en-GB"/>
        </a:p>
      </dgm:t>
    </dgm:pt>
    <dgm:pt modelId="{93144CBD-C51F-C646-98E9-4B596FD43AD0}" type="pres">
      <dgm:prSet presAssocID="{27576618-CC4C-8B45-A810-09607C659F2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2B12BBC8-810C-EA46-9AE8-47CC34B3D4FF}" type="pres">
      <dgm:prSet presAssocID="{745A46BB-50D1-B145-AE09-512427EDE618}" presName="vertOne" presStyleCnt="0"/>
      <dgm:spPr/>
    </dgm:pt>
    <dgm:pt modelId="{E3BCCC74-23B9-8A4E-A52F-768B58FD3536}" type="pres">
      <dgm:prSet presAssocID="{745A46BB-50D1-B145-AE09-512427EDE618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9376AA1-11F5-0346-9C55-0C427B671CBD}" type="pres">
      <dgm:prSet presAssocID="{745A46BB-50D1-B145-AE09-512427EDE618}" presName="horzOne" presStyleCnt="0"/>
      <dgm:spPr/>
    </dgm:pt>
    <dgm:pt modelId="{272031A4-29F4-4347-A2A9-D7CF8B5CCC7A}" type="pres">
      <dgm:prSet presAssocID="{96E52E9D-0E47-7346-BDE9-2B040D029925}" presName="sibSpaceOne" presStyleCnt="0"/>
      <dgm:spPr/>
    </dgm:pt>
    <dgm:pt modelId="{4DAF7199-A1DE-F646-8F8B-9D3906904839}" type="pres">
      <dgm:prSet presAssocID="{AABDA4BB-40BB-6E46-8821-DB48D303F1F8}" presName="vertOne" presStyleCnt="0"/>
      <dgm:spPr/>
    </dgm:pt>
    <dgm:pt modelId="{149BBCA5-F515-8149-AFBC-E5CA775FDB6C}" type="pres">
      <dgm:prSet presAssocID="{AABDA4BB-40BB-6E46-8821-DB48D303F1F8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FA11F50-7B89-6249-AEB8-C92691C0C03A}" type="pres">
      <dgm:prSet presAssocID="{AABDA4BB-40BB-6E46-8821-DB48D303F1F8}" presName="parTransOne" presStyleCnt="0"/>
      <dgm:spPr/>
    </dgm:pt>
    <dgm:pt modelId="{C23DDCF8-39AE-2C4D-89BC-7F5A4047D22B}" type="pres">
      <dgm:prSet presAssocID="{AABDA4BB-40BB-6E46-8821-DB48D303F1F8}" presName="horzOne" presStyleCnt="0"/>
      <dgm:spPr/>
    </dgm:pt>
    <dgm:pt modelId="{6079D095-0C10-5E45-A66C-CFAFCEA93BF1}" type="pres">
      <dgm:prSet presAssocID="{ED107325-893E-E34D-835E-8C471173AEF1}" presName="vertTwo" presStyleCnt="0"/>
      <dgm:spPr/>
    </dgm:pt>
    <dgm:pt modelId="{C4EE8AF4-9CE9-5443-9BB0-39F74D89ACAF}" type="pres">
      <dgm:prSet presAssocID="{ED107325-893E-E34D-835E-8C471173AEF1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4907A24-B36D-F747-961A-B2C0E27ADDEC}" type="pres">
      <dgm:prSet presAssocID="{ED107325-893E-E34D-835E-8C471173AEF1}" presName="horzTwo" presStyleCnt="0"/>
      <dgm:spPr/>
    </dgm:pt>
    <dgm:pt modelId="{15889598-D96D-0141-94CD-8127049F6F70}" type="pres">
      <dgm:prSet presAssocID="{052950D9-E67E-5D42-8C23-B69DF94DD7E1}" presName="sibSpaceTwo" presStyleCnt="0"/>
      <dgm:spPr/>
    </dgm:pt>
    <dgm:pt modelId="{01CE8464-7182-744B-A9AD-3574A77A48FE}" type="pres">
      <dgm:prSet presAssocID="{48E5AF6F-C512-CB4C-980E-E97E9C15424C}" presName="vertTwo" presStyleCnt="0"/>
      <dgm:spPr/>
    </dgm:pt>
    <dgm:pt modelId="{E7F2944C-431F-E64C-B5EF-4F0A20073E1B}" type="pres">
      <dgm:prSet presAssocID="{48E5AF6F-C512-CB4C-980E-E97E9C15424C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677AF29-3742-3B46-93FB-4A2AE3CE1F16}" type="pres">
      <dgm:prSet presAssocID="{48E5AF6F-C512-CB4C-980E-E97E9C15424C}" presName="horzTwo" presStyleCnt="0"/>
      <dgm:spPr/>
    </dgm:pt>
    <dgm:pt modelId="{A1785EED-E186-EE45-AD70-98CBEBD06246}" type="pres">
      <dgm:prSet presAssocID="{1427307F-285C-F643-8495-BFF8C9C9862A}" presName="sibSpaceTwo" presStyleCnt="0"/>
      <dgm:spPr/>
    </dgm:pt>
    <dgm:pt modelId="{033EB137-8928-6E43-B2E9-13F6AC0CB522}" type="pres">
      <dgm:prSet presAssocID="{92994718-26E4-9742-8D88-6013DF74DAE8}" presName="vertTwo" presStyleCnt="0"/>
      <dgm:spPr/>
    </dgm:pt>
    <dgm:pt modelId="{0872E8DB-410E-6D47-BC24-EDF78D2CEF11}" type="pres">
      <dgm:prSet presAssocID="{92994718-26E4-9742-8D88-6013DF74DAE8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5CC3922-76EB-DB46-8E97-7185E6B17749}" type="pres">
      <dgm:prSet presAssocID="{92994718-26E4-9742-8D88-6013DF74DAE8}" presName="horzTwo" presStyleCnt="0"/>
      <dgm:spPr/>
    </dgm:pt>
  </dgm:ptLst>
  <dgm:cxnLst>
    <dgm:cxn modelId="{8F8FF01C-B969-4346-ADEB-6C0829A5DE21}" type="presOf" srcId="{48E5AF6F-C512-CB4C-980E-E97E9C15424C}" destId="{E7F2944C-431F-E64C-B5EF-4F0A20073E1B}" srcOrd="0" destOrd="0" presId="urn:microsoft.com/office/officeart/2005/8/layout/hierarchy4"/>
    <dgm:cxn modelId="{6B1390AE-4EE8-8448-B06B-1078E9E2489D}" srcId="{AABDA4BB-40BB-6E46-8821-DB48D303F1F8}" destId="{48E5AF6F-C512-CB4C-980E-E97E9C15424C}" srcOrd="1" destOrd="0" parTransId="{7F706F11-66A6-CA42-86ED-7B021F1003DA}" sibTransId="{1427307F-285C-F643-8495-BFF8C9C9862A}"/>
    <dgm:cxn modelId="{1A5167EB-15DE-F949-A624-7CFDFE05BD71}" type="presOf" srcId="{ED107325-893E-E34D-835E-8C471173AEF1}" destId="{C4EE8AF4-9CE9-5443-9BB0-39F74D89ACAF}" srcOrd="0" destOrd="0" presId="urn:microsoft.com/office/officeart/2005/8/layout/hierarchy4"/>
    <dgm:cxn modelId="{0D765A31-0257-6A42-8059-95FDED3C9B65}" type="presOf" srcId="{745A46BB-50D1-B145-AE09-512427EDE618}" destId="{E3BCCC74-23B9-8A4E-A52F-768B58FD3536}" srcOrd="0" destOrd="0" presId="urn:microsoft.com/office/officeart/2005/8/layout/hierarchy4"/>
    <dgm:cxn modelId="{EE552B83-EEE6-6F43-990F-23B19729F924}" srcId="{27576618-CC4C-8B45-A810-09607C659F26}" destId="{745A46BB-50D1-B145-AE09-512427EDE618}" srcOrd="0" destOrd="0" parTransId="{05613EF7-1F8F-CE43-840B-DA9E6D71D549}" sibTransId="{96E52E9D-0E47-7346-BDE9-2B040D029925}"/>
    <dgm:cxn modelId="{A41BD6F2-EFA7-3C4D-A6E9-31FD8B1BA989}" srcId="{AABDA4BB-40BB-6E46-8821-DB48D303F1F8}" destId="{ED107325-893E-E34D-835E-8C471173AEF1}" srcOrd="0" destOrd="0" parTransId="{74A4C625-E29E-1245-9B48-16B57D03B0FA}" sibTransId="{052950D9-E67E-5D42-8C23-B69DF94DD7E1}"/>
    <dgm:cxn modelId="{5EE7CBE0-A71C-394C-9CF5-F78EF41E01BA}" type="presOf" srcId="{27576618-CC4C-8B45-A810-09607C659F26}" destId="{93144CBD-C51F-C646-98E9-4B596FD43AD0}" srcOrd="0" destOrd="0" presId="urn:microsoft.com/office/officeart/2005/8/layout/hierarchy4"/>
    <dgm:cxn modelId="{BAE4ABDE-89D6-CF4A-9097-16AC281D5538}" type="presOf" srcId="{92994718-26E4-9742-8D88-6013DF74DAE8}" destId="{0872E8DB-410E-6D47-BC24-EDF78D2CEF11}" srcOrd="0" destOrd="0" presId="urn:microsoft.com/office/officeart/2005/8/layout/hierarchy4"/>
    <dgm:cxn modelId="{C91CDBCF-910B-6D46-BCA8-9FEDF9624C6C}" srcId="{27576618-CC4C-8B45-A810-09607C659F26}" destId="{AABDA4BB-40BB-6E46-8821-DB48D303F1F8}" srcOrd="1" destOrd="0" parTransId="{81B3A00D-0994-004F-9562-10C9E25744BC}" sibTransId="{D78DE286-A9C6-0D4E-8805-FA452EB6FD26}"/>
    <dgm:cxn modelId="{11581421-F739-CC4B-BE5D-7E47D8DD295C}" type="presOf" srcId="{AABDA4BB-40BB-6E46-8821-DB48D303F1F8}" destId="{149BBCA5-F515-8149-AFBC-E5CA775FDB6C}" srcOrd="0" destOrd="0" presId="urn:microsoft.com/office/officeart/2005/8/layout/hierarchy4"/>
    <dgm:cxn modelId="{9F74B5B1-7131-E94F-AF89-95DB35435314}" srcId="{AABDA4BB-40BB-6E46-8821-DB48D303F1F8}" destId="{92994718-26E4-9742-8D88-6013DF74DAE8}" srcOrd="2" destOrd="0" parTransId="{3BA82462-EEB0-6D42-BFEC-B4D8EF5EB693}" sibTransId="{2302733D-C8D0-C04D-BEB3-D9772E9CE1AA}"/>
    <dgm:cxn modelId="{FB6111C6-773C-B748-950C-27BC82DEF54F}" type="presParOf" srcId="{93144CBD-C51F-C646-98E9-4B596FD43AD0}" destId="{2B12BBC8-810C-EA46-9AE8-47CC34B3D4FF}" srcOrd="0" destOrd="0" presId="urn:microsoft.com/office/officeart/2005/8/layout/hierarchy4"/>
    <dgm:cxn modelId="{4BFC59D4-B766-AD4F-B552-FD5B330CA6B0}" type="presParOf" srcId="{2B12BBC8-810C-EA46-9AE8-47CC34B3D4FF}" destId="{E3BCCC74-23B9-8A4E-A52F-768B58FD3536}" srcOrd="0" destOrd="0" presId="urn:microsoft.com/office/officeart/2005/8/layout/hierarchy4"/>
    <dgm:cxn modelId="{59407836-7AC6-A94A-B7D7-A054225CFC69}" type="presParOf" srcId="{2B12BBC8-810C-EA46-9AE8-47CC34B3D4FF}" destId="{89376AA1-11F5-0346-9C55-0C427B671CBD}" srcOrd="1" destOrd="0" presId="urn:microsoft.com/office/officeart/2005/8/layout/hierarchy4"/>
    <dgm:cxn modelId="{4E36D305-BC0B-7346-9A30-C8198B905738}" type="presParOf" srcId="{93144CBD-C51F-C646-98E9-4B596FD43AD0}" destId="{272031A4-29F4-4347-A2A9-D7CF8B5CCC7A}" srcOrd="1" destOrd="0" presId="urn:microsoft.com/office/officeart/2005/8/layout/hierarchy4"/>
    <dgm:cxn modelId="{CA9683AA-FB84-4948-A738-AD13007CB907}" type="presParOf" srcId="{93144CBD-C51F-C646-98E9-4B596FD43AD0}" destId="{4DAF7199-A1DE-F646-8F8B-9D3906904839}" srcOrd="2" destOrd="0" presId="urn:microsoft.com/office/officeart/2005/8/layout/hierarchy4"/>
    <dgm:cxn modelId="{D2F01996-5CF4-A04C-A435-10BDFA066A7A}" type="presParOf" srcId="{4DAF7199-A1DE-F646-8F8B-9D3906904839}" destId="{149BBCA5-F515-8149-AFBC-E5CA775FDB6C}" srcOrd="0" destOrd="0" presId="urn:microsoft.com/office/officeart/2005/8/layout/hierarchy4"/>
    <dgm:cxn modelId="{1E2E6B6C-7E48-3E46-B5B8-3DA5E99D409C}" type="presParOf" srcId="{4DAF7199-A1DE-F646-8F8B-9D3906904839}" destId="{7FA11F50-7B89-6249-AEB8-C92691C0C03A}" srcOrd="1" destOrd="0" presId="urn:microsoft.com/office/officeart/2005/8/layout/hierarchy4"/>
    <dgm:cxn modelId="{ED6FAF00-D2EC-2B4C-B072-B6ED18B53B2C}" type="presParOf" srcId="{4DAF7199-A1DE-F646-8F8B-9D3906904839}" destId="{C23DDCF8-39AE-2C4D-89BC-7F5A4047D22B}" srcOrd="2" destOrd="0" presId="urn:microsoft.com/office/officeart/2005/8/layout/hierarchy4"/>
    <dgm:cxn modelId="{2E76FC63-DF57-A647-BBC5-1B8248E90AEA}" type="presParOf" srcId="{C23DDCF8-39AE-2C4D-89BC-7F5A4047D22B}" destId="{6079D095-0C10-5E45-A66C-CFAFCEA93BF1}" srcOrd="0" destOrd="0" presId="urn:microsoft.com/office/officeart/2005/8/layout/hierarchy4"/>
    <dgm:cxn modelId="{F10A6BBB-CADA-9149-9396-4606ABE58454}" type="presParOf" srcId="{6079D095-0C10-5E45-A66C-CFAFCEA93BF1}" destId="{C4EE8AF4-9CE9-5443-9BB0-39F74D89ACAF}" srcOrd="0" destOrd="0" presId="urn:microsoft.com/office/officeart/2005/8/layout/hierarchy4"/>
    <dgm:cxn modelId="{B1F02B19-2099-F345-88BC-11E2D74505BA}" type="presParOf" srcId="{6079D095-0C10-5E45-A66C-CFAFCEA93BF1}" destId="{D4907A24-B36D-F747-961A-B2C0E27ADDEC}" srcOrd="1" destOrd="0" presId="urn:microsoft.com/office/officeart/2005/8/layout/hierarchy4"/>
    <dgm:cxn modelId="{14B622EC-D587-2E48-8F0E-41FEB8669C10}" type="presParOf" srcId="{C23DDCF8-39AE-2C4D-89BC-7F5A4047D22B}" destId="{15889598-D96D-0141-94CD-8127049F6F70}" srcOrd="1" destOrd="0" presId="urn:microsoft.com/office/officeart/2005/8/layout/hierarchy4"/>
    <dgm:cxn modelId="{B610735E-D4F2-FD4A-9291-23C5C62F7A9F}" type="presParOf" srcId="{C23DDCF8-39AE-2C4D-89BC-7F5A4047D22B}" destId="{01CE8464-7182-744B-A9AD-3574A77A48FE}" srcOrd="2" destOrd="0" presId="urn:microsoft.com/office/officeart/2005/8/layout/hierarchy4"/>
    <dgm:cxn modelId="{74DAF5AF-9876-D141-AB99-5FCB7395570F}" type="presParOf" srcId="{01CE8464-7182-744B-A9AD-3574A77A48FE}" destId="{E7F2944C-431F-E64C-B5EF-4F0A20073E1B}" srcOrd="0" destOrd="0" presId="urn:microsoft.com/office/officeart/2005/8/layout/hierarchy4"/>
    <dgm:cxn modelId="{1AD82F08-AED0-E14D-8B60-FA0E8ECA5D99}" type="presParOf" srcId="{01CE8464-7182-744B-A9AD-3574A77A48FE}" destId="{F677AF29-3742-3B46-93FB-4A2AE3CE1F16}" srcOrd="1" destOrd="0" presId="urn:microsoft.com/office/officeart/2005/8/layout/hierarchy4"/>
    <dgm:cxn modelId="{FB7F21E1-EE11-C24C-8761-930C628A6DF0}" type="presParOf" srcId="{C23DDCF8-39AE-2C4D-89BC-7F5A4047D22B}" destId="{A1785EED-E186-EE45-AD70-98CBEBD06246}" srcOrd="3" destOrd="0" presId="urn:microsoft.com/office/officeart/2005/8/layout/hierarchy4"/>
    <dgm:cxn modelId="{67A6A2C4-28CE-BB4F-AB6A-0E651C9EEED0}" type="presParOf" srcId="{C23DDCF8-39AE-2C4D-89BC-7F5A4047D22B}" destId="{033EB137-8928-6E43-B2E9-13F6AC0CB522}" srcOrd="4" destOrd="0" presId="urn:microsoft.com/office/officeart/2005/8/layout/hierarchy4"/>
    <dgm:cxn modelId="{7517102F-8072-154E-ADFC-F84182C394A6}" type="presParOf" srcId="{033EB137-8928-6E43-B2E9-13F6AC0CB522}" destId="{0872E8DB-410E-6D47-BC24-EDF78D2CEF11}" srcOrd="0" destOrd="0" presId="urn:microsoft.com/office/officeart/2005/8/layout/hierarchy4"/>
    <dgm:cxn modelId="{23976CCA-F3A7-1747-BB89-71F261B9EA44}" type="presParOf" srcId="{033EB137-8928-6E43-B2E9-13F6AC0CB522}" destId="{15CC3922-76EB-DB46-8E97-7185E6B1774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48F8EB6-7BB4-1C40-AD28-11FF70CFE533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00D4FFA-0838-9743-A167-8F69BAF237BF}">
      <dgm:prSet phldrT="[Texto]" custT="1"/>
      <dgm:spPr/>
      <dgm:t>
        <a:bodyPr/>
        <a:lstStyle/>
        <a:p>
          <a:endParaRPr lang="en-US" sz="3000" b="0" dirty="0" smtClean="0">
            <a:solidFill>
              <a:srgbClr val="3366FF"/>
            </a:solidFill>
          </a:endParaRPr>
        </a:p>
        <a:p>
          <a:r>
            <a:rPr lang="en-US" sz="3000" b="0" dirty="0" smtClean="0">
              <a:solidFill>
                <a:srgbClr val="FF6600"/>
              </a:solidFill>
            </a:rPr>
            <a:t>The Central Support Service (CSS) in Brussels</a:t>
          </a:r>
          <a:endParaRPr lang="es-ES" sz="3000" b="0" dirty="0">
            <a:solidFill>
              <a:srgbClr val="FF6600"/>
            </a:solidFill>
          </a:endParaRPr>
        </a:p>
      </dgm:t>
    </dgm:pt>
    <dgm:pt modelId="{A7F7E884-42D7-084F-BFA7-AC5988E22CEB}" type="parTrans" cxnId="{E81543D1-B7D1-2845-9CC3-514FB300BA10}">
      <dgm:prSet/>
      <dgm:spPr/>
      <dgm:t>
        <a:bodyPr/>
        <a:lstStyle/>
        <a:p>
          <a:endParaRPr lang="es-ES"/>
        </a:p>
      </dgm:t>
    </dgm:pt>
    <dgm:pt modelId="{542DAC6B-777A-994F-AF62-F501EDB1320B}" type="sibTrans" cxnId="{E81543D1-B7D1-2845-9CC3-514FB300BA10}">
      <dgm:prSet/>
      <dgm:spPr/>
      <dgm:t>
        <a:bodyPr/>
        <a:lstStyle/>
        <a:p>
          <a:endParaRPr lang="es-ES"/>
        </a:p>
      </dgm:t>
    </dgm:pt>
    <dgm:pt modelId="{0649DA43-7B44-AA42-AECC-F3E163A826A4}">
      <dgm:prSet phldrT="[Texto]" custT="1"/>
      <dgm:spPr/>
      <dgm:t>
        <a:bodyPr/>
        <a:lstStyle/>
        <a:p>
          <a:r>
            <a:rPr lang="en-US" sz="3000" b="0" dirty="0" smtClean="0">
              <a:solidFill>
                <a:srgbClr val="FFFF00"/>
              </a:solidFill>
            </a:rPr>
            <a:t>The National Support Services (NSS) in each country</a:t>
          </a:r>
          <a:endParaRPr lang="es-ES" sz="3000" b="0" dirty="0">
            <a:solidFill>
              <a:srgbClr val="FFFF00"/>
            </a:solidFill>
          </a:endParaRPr>
        </a:p>
      </dgm:t>
    </dgm:pt>
    <dgm:pt modelId="{5E9BBCB1-E36F-2C4B-8CF3-957422EE3EDA}" type="parTrans" cxnId="{C7417B30-4FF8-D04B-9733-6B4A74FB1636}">
      <dgm:prSet/>
      <dgm:spPr/>
      <dgm:t>
        <a:bodyPr/>
        <a:lstStyle/>
        <a:p>
          <a:endParaRPr lang="es-ES"/>
        </a:p>
      </dgm:t>
    </dgm:pt>
    <dgm:pt modelId="{DBAC2E30-C4F6-1D48-BD56-3CAB6C88E22C}" type="sibTrans" cxnId="{C7417B30-4FF8-D04B-9733-6B4A74FB1636}">
      <dgm:prSet/>
      <dgm:spPr/>
      <dgm:t>
        <a:bodyPr/>
        <a:lstStyle/>
        <a:p>
          <a:endParaRPr lang="es-ES"/>
        </a:p>
      </dgm:t>
    </dgm:pt>
    <dgm:pt modelId="{9BE48CCB-96F3-E64F-8F6D-6421E8ECE4DF}">
      <dgm:prSet phldrT="[Texto]" custT="1"/>
      <dgm:spPr/>
      <dgm:t>
        <a:bodyPr/>
        <a:lstStyle/>
        <a:p>
          <a:endParaRPr lang="en-US" sz="3000" b="0" dirty="0" smtClean="0">
            <a:solidFill>
              <a:srgbClr val="FF6600"/>
            </a:solidFill>
          </a:endParaRPr>
        </a:p>
        <a:p>
          <a:r>
            <a:rPr lang="en-US" sz="3000" b="0" dirty="0" smtClean="0">
              <a:solidFill>
                <a:srgbClr val="FF6600"/>
              </a:solidFill>
            </a:rPr>
            <a:t>A network </a:t>
          </a:r>
        </a:p>
        <a:p>
          <a:r>
            <a:rPr lang="en-US" sz="3000" b="0" dirty="0" smtClean="0">
              <a:solidFill>
                <a:srgbClr val="FF6600"/>
              </a:solidFill>
            </a:rPr>
            <a:t>of 1,000 Ambassadors </a:t>
          </a:r>
          <a:endParaRPr lang="es-ES" sz="3000" b="0" dirty="0">
            <a:solidFill>
              <a:srgbClr val="FF6600"/>
            </a:solidFill>
          </a:endParaRPr>
        </a:p>
      </dgm:t>
    </dgm:pt>
    <dgm:pt modelId="{40A40547-60D1-B548-A0D5-4F6CB1D57E9D}" type="sibTrans" cxnId="{097EDBEC-9D0B-F345-8DB6-0AAA388B3783}">
      <dgm:prSet/>
      <dgm:spPr/>
      <dgm:t>
        <a:bodyPr/>
        <a:lstStyle/>
        <a:p>
          <a:endParaRPr lang="es-ES"/>
        </a:p>
      </dgm:t>
    </dgm:pt>
    <dgm:pt modelId="{EDD6D8CE-A915-B641-9F55-EF40C7F5CF3C}" type="parTrans" cxnId="{097EDBEC-9D0B-F345-8DB6-0AAA388B3783}">
      <dgm:prSet/>
      <dgm:spPr/>
      <dgm:t>
        <a:bodyPr/>
        <a:lstStyle/>
        <a:p>
          <a:endParaRPr lang="es-ES"/>
        </a:p>
      </dgm:t>
    </dgm:pt>
    <dgm:pt modelId="{88131BAC-79BB-E443-805B-862B20A4C683}" type="pres">
      <dgm:prSet presAssocID="{448F8EB6-7BB4-1C40-AD28-11FF70CFE53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8A5340B-EE30-DE40-A525-B7B0E7C1145B}" type="pres">
      <dgm:prSet presAssocID="{E00D4FFA-0838-9743-A167-8F69BAF237BF}" presName="vertOne" presStyleCnt="0"/>
      <dgm:spPr/>
    </dgm:pt>
    <dgm:pt modelId="{28DE3EE3-A9EC-8E4B-B034-743AB91BB590}" type="pres">
      <dgm:prSet presAssocID="{E00D4FFA-0838-9743-A167-8F69BAF237BF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5BF94-D5B4-994D-BFDD-BD20A59CD363}" type="pres">
      <dgm:prSet presAssocID="{E00D4FFA-0838-9743-A167-8F69BAF237BF}" presName="horzOne" presStyleCnt="0"/>
      <dgm:spPr/>
    </dgm:pt>
    <dgm:pt modelId="{10280037-E3A5-B749-B6EA-1E9D9F0A42DE}" type="pres">
      <dgm:prSet presAssocID="{542DAC6B-777A-994F-AF62-F501EDB1320B}" presName="sibSpaceOne" presStyleCnt="0"/>
      <dgm:spPr/>
    </dgm:pt>
    <dgm:pt modelId="{27349E54-2225-2546-A9AF-A57FA8CA9F88}" type="pres">
      <dgm:prSet presAssocID="{0649DA43-7B44-AA42-AECC-F3E163A826A4}" presName="vertOne" presStyleCnt="0"/>
      <dgm:spPr/>
    </dgm:pt>
    <dgm:pt modelId="{1909F591-EE0D-4D4A-B5B8-D6DC0672ED3E}" type="pres">
      <dgm:prSet presAssocID="{0649DA43-7B44-AA42-AECC-F3E163A826A4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F145C1-AEBF-ED49-9010-5C06BD2B268E}" type="pres">
      <dgm:prSet presAssocID="{0649DA43-7B44-AA42-AECC-F3E163A826A4}" presName="horzOne" presStyleCnt="0"/>
      <dgm:spPr/>
    </dgm:pt>
    <dgm:pt modelId="{E8116CAE-AEE7-8148-A720-C6054E572DE3}" type="pres">
      <dgm:prSet presAssocID="{DBAC2E30-C4F6-1D48-BD56-3CAB6C88E22C}" presName="sibSpaceOne" presStyleCnt="0"/>
      <dgm:spPr/>
    </dgm:pt>
    <dgm:pt modelId="{B8BC6988-092E-0E4A-93D1-CEFA589CFD71}" type="pres">
      <dgm:prSet presAssocID="{9BE48CCB-96F3-E64F-8F6D-6421E8ECE4DF}" presName="vertOne" presStyleCnt="0"/>
      <dgm:spPr/>
    </dgm:pt>
    <dgm:pt modelId="{FE1EF604-0BF9-B345-AF10-84D139586812}" type="pres">
      <dgm:prSet presAssocID="{9BE48CCB-96F3-E64F-8F6D-6421E8ECE4DF}" presName="txOne" presStyleLbl="node0" presStyleIdx="2" presStyleCnt="3" custScaleX="11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3824A-0857-0A4C-9301-AA405BA15067}" type="pres">
      <dgm:prSet presAssocID="{9BE48CCB-96F3-E64F-8F6D-6421E8ECE4DF}" presName="horzOne" presStyleCnt="0"/>
      <dgm:spPr/>
    </dgm:pt>
  </dgm:ptLst>
  <dgm:cxnLst>
    <dgm:cxn modelId="{094B931C-5017-EF46-8E14-8EDFCF4EF31E}" type="presOf" srcId="{448F8EB6-7BB4-1C40-AD28-11FF70CFE533}" destId="{88131BAC-79BB-E443-805B-862B20A4C683}" srcOrd="0" destOrd="0" presId="urn:microsoft.com/office/officeart/2005/8/layout/hierarchy4"/>
    <dgm:cxn modelId="{097EDBEC-9D0B-F345-8DB6-0AAA388B3783}" srcId="{448F8EB6-7BB4-1C40-AD28-11FF70CFE533}" destId="{9BE48CCB-96F3-E64F-8F6D-6421E8ECE4DF}" srcOrd="2" destOrd="0" parTransId="{EDD6D8CE-A915-B641-9F55-EF40C7F5CF3C}" sibTransId="{40A40547-60D1-B548-A0D5-4F6CB1D57E9D}"/>
    <dgm:cxn modelId="{C7417B30-4FF8-D04B-9733-6B4A74FB1636}" srcId="{448F8EB6-7BB4-1C40-AD28-11FF70CFE533}" destId="{0649DA43-7B44-AA42-AECC-F3E163A826A4}" srcOrd="1" destOrd="0" parTransId="{5E9BBCB1-E36F-2C4B-8CF3-957422EE3EDA}" sibTransId="{DBAC2E30-C4F6-1D48-BD56-3CAB6C88E22C}"/>
    <dgm:cxn modelId="{1714992B-BEE2-F149-901E-E75407219DC4}" type="presOf" srcId="{9BE48CCB-96F3-E64F-8F6D-6421E8ECE4DF}" destId="{FE1EF604-0BF9-B345-AF10-84D139586812}" srcOrd="0" destOrd="0" presId="urn:microsoft.com/office/officeart/2005/8/layout/hierarchy4"/>
    <dgm:cxn modelId="{DC7D6DA7-DA6A-7847-BA1B-90AFBBD8C9E1}" type="presOf" srcId="{0649DA43-7B44-AA42-AECC-F3E163A826A4}" destId="{1909F591-EE0D-4D4A-B5B8-D6DC0672ED3E}" srcOrd="0" destOrd="0" presId="urn:microsoft.com/office/officeart/2005/8/layout/hierarchy4"/>
    <dgm:cxn modelId="{E81543D1-B7D1-2845-9CC3-514FB300BA10}" srcId="{448F8EB6-7BB4-1C40-AD28-11FF70CFE533}" destId="{E00D4FFA-0838-9743-A167-8F69BAF237BF}" srcOrd="0" destOrd="0" parTransId="{A7F7E884-42D7-084F-BFA7-AC5988E22CEB}" sibTransId="{542DAC6B-777A-994F-AF62-F501EDB1320B}"/>
    <dgm:cxn modelId="{7CB4DE13-488D-C94C-B761-4F7371BBFD54}" type="presOf" srcId="{E00D4FFA-0838-9743-A167-8F69BAF237BF}" destId="{28DE3EE3-A9EC-8E4B-B034-743AB91BB590}" srcOrd="0" destOrd="0" presId="urn:microsoft.com/office/officeart/2005/8/layout/hierarchy4"/>
    <dgm:cxn modelId="{6BD272A4-4272-CA43-85A0-6486387F86F4}" type="presParOf" srcId="{88131BAC-79BB-E443-805B-862B20A4C683}" destId="{A8A5340B-EE30-DE40-A525-B7B0E7C1145B}" srcOrd="0" destOrd="0" presId="urn:microsoft.com/office/officeart/2005/8/layout/hierarchy4"/>
    <dgm:cxn modelId="{C8EA9987-EEA7-1547-B5A3-66183B7E3449}" type="presParOf" srcId="{A8A5340B-EE30-DE40-A525-B7B0E7C1145B}" destId="{28DE3EE3-A9EC-8E4B-B034-743AB91BB590}" srcOrd="0" destOrd="0" presId="urn:microsoft.com/office/officeart/2005/8/layout/hierarchy4"/>
    <dgm:cxn modelId="{CC70A235-2850-3F4D-88DA-91046A1570D6}" type="presParOf" srcId="{A8A5340B-EE30-DE40-A525-B7B0E7C1145B}" destId="{E505BF94-D5B4-994D-BFDD-BD20A59CD363}" srcOrd="1" destOrd="0" presId="urn:microsoft.com/office/officeart/2005/8/layout/hierarchy4"/>
    <dgm:cxn modelId="{09CF70F0-EE8D-314C-A6A2-539478E595C3}" type="presParOf" srcId="{88131BAC-79BB-E443-805B-862B20A4C683}" destId="{10280037-E3A5-B749-B6EA-1E9D9F0A42DE}" srcOrd="1" destOrd="0" presId="urn:microsoft.com/office/officeart/2005/8/layout/hierarchy4"/>
    <dgm:cxn modelId="{9778B7AB-DE93-BF4B-9601-CCA27802FEB7}" type="presParOf" srcId="{88131BAC-79BB-E443-805B-862B20A4C683}" destId="{27349E54-2225-2546-A9AF-A57FA8CA9F88}" srcOrd="2" destOrd="0" presId="urn:microsoft.com/office/officeart/2005/8/layout/hierarchy4"/>
    <dgm:cxn modelId="{1188A5F1-0F5D-B44F-9757-EC6AC8275741}" type="presParOf" srcId="{27349E54-2225-2546-A9AF-A57FA8CA9F88}" destId="{1909F591-EE0D-4D4A-B5B8-D6DC0672ED3E}" srcOrd="0" destOrd="0" presId="urn:microsoft.com/office/officeart/2005/8/layout/hierarchy4"/>
    <dgm:cxn modelId="{ACBD1EBB-6DF1-E543-86CF-D6AA0E5000BD}" type="presParOf" srcId="{27349E54-2225-2546-A9AF-A57FA8CA9F88}" destId="{89F145C1-AEBF-ED49-9010-5C06BD2B268E}" srcOrd="1" destOrd="0" presId="urn:microsoft.com/office/officeart/2005/8/layout/hierarchy4"/>
    <dgm:cxn modelId="{52C79DE4-AB75-724B-BA09-6CBE26677F8D}" type="presParOf" srcId="{88131BAC-79BB-E443-805B-862B20A4C683}" destId="{E8116CAE-AEE7-8148-A720-C6054E572DE3}" srcOrd="3" destOrd="0" presId="urn:microsoft.com/office/officeart/2005/8/layout/hierarchy4"/>
    <dgm:cxn modelId="{C8B190B9-733D-0341-9BD8-63AC6489E206}" type="presParOf" srcId="{88131BAC-79BB-E443-805B-862B20A4C683}" destId="{B8BC6988-092E-0E4A-93D1-CEFA589CFD71}" srcOrd="4" destOrd="0" presId="urn:microsoft.com/office/officeart/2005/8/layout/hierarchy4"/>
    <dgm:cxn modelId="{49EFFBFC-6FE6-D343-982A-5E662724763B}" type="presParOf" srcId="{B8BC6988-092E-0E4A-93D1-CEFA589CFD71}" destId="{FE1EF604-0BF9-B345-AF10-84D139586812}" srcOrd="0" destOrd="0" presId="urn:microsoft.com/office/officeart/2005/8/layout/hierarchy4"/>
    <dgm:cxn modelId="{21144BB3-07BE-5943-B37D-2761A5B31CEC}" type="presParOf" srcId="{B8BC6988-092E-0E4A-93D1-CEFA589CFD71}" destId="{0A43824A-0857-0A4C-9301-AA405BA1506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C03FBAC-9133-A04A-BC28-2CCACB107544}" type="doc">
      <dgm:prSet loTypeId="urn:microsoft.com/office/officeart/2005/8/layout/h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17A28E5-D4CE-CD49-A048-34B5199F9DB3}">
      <dgm:prSet/>
      <dgm:spPr/>
      <dgm:t>
        <a:bodyPr/>
        <a:lstStyle/>
        <a:p>
          <a:pPr rtl="0"/>
          <a:r>
            <a:rPr lang="en-GB" b="1" dirty="0" smtClean="0">
              <a:solidFill>
                <a:srgbClr val="000090"/>
              </a:solidFill>
            </a:rPr>
            <a:t>24 school case studies</a:t>
          </a:r>
        </a:p>
        <a:p>
          <a:pPr rtl="0"/>
          <a:r>
            <a:rPr lang="en-GB" b="1" dirty="0" smtClean="0">
              <a:solidFill>
                <a:srgbClr val="000090"/>
              </a:solidFill>
            </a:rPr>
            <a:t>in 13 countries  </a:t>
          </a:r>
          <a:endParaRPr lang="en-GB" b="1" dirty="0">
            <a:solidFill>
              <a:srgbClr val="000090"/>
            </a:solidFill>
          </a:endParaRPr>
        </a:p>
      </dgm:t>
    </dgm:pt>
    <dgm:pt modelId="{181B0578-C49B-3543-9974-552343C714E8}" type="parTrans" cxnId="{B119BBAB-266B-994D-9964-683CC3FE6149}">
      <dgm:prSet/>
      <dgm:spPr/>
      <dgm:t>
        <a:bodyPr/>
        <a:lstStyle/>
        <a:p>
          <a:endParaRPr lang="es-ES"/>
        </a:p>
      </dgm:t>
    </dgm:pt>
    <dgm:pt modelId="{08562E3E-E172-3F44-86EB-40B707C387FA}" type="sibTrans" cxnId="{B119BBAB-266B-994D-9964-683CC3FE6149}">
      <dgm:prSet/>
      <dgm:spPr/>
      <dgm:t>
        <a:bodyPr/>
        <a:lstStyle/>
        <a:p>
          <a:endParaRPr lang="es-ES"/>
        </a:p>
      </dgm:t>
    </dgm:pt>
    <dgm:pt modelId="{6BF6F285-75F4-DE40-A6F0-85C102873E74}">
      <dgm:prSet/>
      <dgm:spPr/>
      <dgm:t>
        <a:bodyPr/>
        <a:lstStyle/>
        <a:p>
          <a:pPr rtl="0"/>
          <a:r>
            <a:rPr lang="en-GB" b="1" dirty="0" smtClean="0">
              <a:solidFill>
                <a:srgbClr val="000090"/>
              </a:solidFill>
            </a:rPr>
            <a:t>a survey in 25 languages </a:t>
          </a:r>
          <a:endParaRPr lang="en-GB" b="1" dirty="0">
            <a:solidFill>
              <a:srgbClr val="000090"/>
            </a:solidFill>
          </a:endParaRPr>
        </a:p>
      </dgm:t>
    </dgm:pt>
    <dgm:pt modelId="{7DC9102E-4F62-C74C-ACFA-D6A2A24C5416}" type="parTrans" cxnId="{9BE115C3-EB79-7847-BC77-25C28F016268}">
      <dgm:prSet/>
      <dgm:spPr/>
      <dgm:t>
        <a:bodyPr/>
        <a:lstStyle/>
        <a:p>
          <a:endParaRPr lang="es-ES"/>
        </a:p>
      </dgm:t>
    </dgm:pt>
    <dgm:pt modelId="{EC3CBF3B-A927-3648-85A2-ADBEDBE8140F}" type="sibTrans" cxnId="{9BE115C3-EB79-7847-BC77-25C28F016268}">
      <dgm:prSet/>
      <dgm:spPr/>
      <dgm:t>
        <a:bodyPr/>
        <a:lstStyle/>
        <a:p>
          <a:endParaRPr lang="es-ES"/>
        </a:p>
      </dgm:t>
    </dgm:pt>
    <dgm:pt modelId="{127DEE56-A003-234C-BCBF-381A6398063C}">
      <dgm:prSet/>
      <dgm:spPr/>
      <dgm:t>
        <a:bodyPr/>
        <a:lstStyle/>
        <a:p>
          <a:pPr rtl="0"/>
          <a:r>
            <a:rPr lang="en-GB" b="1" dirty="0" smtClean="0">
              <a:solidFill>
                <a:srgbClr val="000090"/>
              </a:solidFill>
            </a:rPr>
            <a:t> 6,000 teachers registered for </a:t>
          </a:r>
          <a:r>
            <a:rPr lang="en-GB" b="1" dirty="0" err="1" smtClean="0">
              <a:solidFill>
                <a:srgbClr val="000090"/>
              </a:solidFill>
            </a:rPr>
            <a:t>eTwinning</a:t>
          </a:r>
          <a:endParaRPr lang="en-GB" b="1" dirty="0">
            <a:solidFill>
              <a:srgbClr val="000090"/>
            </a:solidFill>
          </a:endParaRPr>
        </a:p>
      </dgm:t>
    </dgm:pt>
    <dgm:pt modelId="{618618F3-8E0B-FB41-986E-8414182EC695}" type="parTrans" cxnId="{5685821C-2BA4-414B-A02B-FD262BEFBD95}">
      <dgm:prSet/>
      <dgm:spPr/>
      <dgm:t>
        <a:bodyPr/>
        <a:lstStyle/>
        <a:p>
          <a:endParaRPr lang="es-ES"/>
        </a:p>
      </dgm:t>
    </dgm:pt>
    <dgm:pt modelId="{623C5224-0CEE-3E4A-8E51-0E9451015297}" type="sibTrans" cxnId="{5685821C-2BA4-414B-A02B-FD262BEFBD95}">
      <dgm:prSet/>
      <dgm:spPr/>
      <dgm:t>
        <a:bodyPr/>
        <a:lstStyle/>
        <a:p>
          <a:endParaRPr lang="es-ES"/>
        </a:p>
      </dgm:t>
    </dgm:pt>
    <dgm:pt modelId="{A67CE75A-9EEE-EC4F-852A-071EDDD05480}" type="pres">
      <dgm:prSet presAssocID="{BC03FBAC-9133-A04A-BC28-2CCACB1075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74584B6-18A1-6C42-A4F4-F50FFBF48106}" type="pres">
      <dgm:prSet presAssocID="{817A28E5-D4CE-CD49-A048-34B5199F9DB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9FFC7A-8F75-F649-B506-4D3B5F0C1832}" type="pres">
      <dgm:prSet presAssocID="{08562E3E-E172-3F44-86EB-40B707C387FA}" presName="sibTrans" presStyleCnt="0"/>
      <dgm:spPr/>
    </dgm:pt>
    <dgm:pt modelId="{B63AC2EC-E0B7-D645-9681-32F007F4C826}" type="pres">
      <dgm:prSet presAssocID="{6BF6F285-75F4-DE40-A6F0-85C102873E7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348055-F64D-0E42-817D-8A3FCBC5DF9E}" type="pres">
      <dgm:prSet presAssocID="{EC3CBF3B-A927-3648-85A2-ADBEDBE8140F}" presName="sibTrans" presStyleCnt="0"/>
      <dgm:spPr/>
    </dgm:pt>
    <dgm:pt modelId="{88892F7D-CBEB-4647-85C0-7AA031FAE74A}" type="pres">
      <dgm:prSet presAssocID="{127DEE56-A003-234C-BCBF-381A6398063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975C3A1-A20A-9A45-85C5-2BC857411DE3}" type="presOf" srcId="{BC03FBAC-9133-A04A-BC28-2CCACB107544}" destId="{A67CE75A-9EEE-EC4F-852A-071EDDD05480}" srcOrd="0" destOrd="0" presId="urn:microsoft.com/office/officeart/2005/8/layout/hList6"/>
    <dgm:cxn modelId="{B119BBAB-266B-994D-9964-683CC3FE6149}" srcId="{BC03FBAC-9133-A04A-BC28-2CCACB107544}" destId="{817A28E5-D4CE-CD49-A048-34B5199F9DB3}" srcOrd="0" destOrd="0" parTransId="{181B0578-C49B-3543-9974-552343C714E8}" sibTransId="{08562E3E-E172-3F44-86EB-40B707C387FA}"/>
    <dgm:cxn modelId="{639DC777-2545-F443-98BC-B73A9586A507}" type="presOf" srcId="{127DEE56-A003-234C-BCBF-381A6398063C}" destId="{88892F7D-CBEB-4647-85C0-7AA031FAE74A}" srcOrd="0" destOrd="0" presId="urn:microsoft.com/office/officeart/2005/8/layout/hList6"/>
    <dgm:cxn modelId="{56AD8590-1691-AF4E-B5E7-44A558A7D507}" type="presOf" srcId="{817A28E5-D4CE-CD49-A048-34B5199F9DB3}" destId="{874584B6-18A1-6C42-A4F4-F50FFBF48106}" srcOrd="0" destOrd="0" presId="urn:microsoft.com/office/officeart/2005/8/layout/hList6"/>
    <dgm:cxn modelId="{5685821C-2BA4-414B-A02B-FD262BEFBD95}" srcId="{BC03FBAC-9133-A04A-BC28-2CCACB107544}" destId="{127DEE56-A003-234C-BCBF-381A6398063C}" srcOrd="2" destOrd="0" parTransId="{618618F3-8E0B-FB41-986E-8414182EC695}" sibTransId="{623C5224-0CEE-3E4A-8E51-0E9451015297}"/>
    <dgm:cxn modelId="{48E46AC6-D8AD-E247-BE54-6B914EFBBC80}" type="presOf" srcId="{6BF6F285-75F4-DE40-A6F0-85C102873E74}" destId="{B63AC2EC-E0B7-D645-9681-32F007F4C826}" srcOrd="0" destOrd="0" presId="urn:microsoft.com/office/officeart/2005/8/layout/hList6"/>
    <dgm:cxn modelId="{9BE115C3-EB79-7847-BC77-25C28F016268}" srcId="{BC03FBAC-9133-A04A-BC28-2CCACB107544}" destId="{6BF6F285-75F4-DE40-A6F0-85C102873E74}" srcOrd="1" destOrd="0" parTransId="{7DC9102E-4F62-C74C-ACFA-D6A2A24C5416}" sibTransId="{EC3CBF3B-A927-3648-85A2-ADBEDBE8140F}"/>
    <dgm:cxn modelId="{F0AAA8C7-5C69-3B4A-B96E-59D33EE9145B}" type="presParOf" srcId="{A67CE75A-9EEE-EC4F-852A-071EDDD05480}" destId="{874584B6-18A1-6C42-A4F4-F50FFBF48106}" srcOrd="0" destOrd="0" presId="urn:microsoft.com/office/officeart/2005/8/layout/hList6"/>
    <dgm:cxn modelId="{96253B54-40EF-CE42-BB7B-F02214701E41}" type="presParOf" srcId="{A67CE75A-9EEE-EC4F-852A-071EDDD05480}" destId="{C39FFC7A-8F75-F649-B506-4D3B5F0C1832}" srcOrd="1" destOrd="0" presId="urn:microsoft.com/office/officeart/2005/8/layout/hList6"/>
    <dgm:cxn modelId="{7A28E5B4-784A-6C4E-A96E-B6A0A1CE1D5C}" type="presParOf" srcId="{A67CE75A-9EEE-EC4F-852A-071EDDD05480}" destId="{B63AC2EC-E0B7-D645-9681-32F007F4C826}" srcOrd="2" destOrd="0" presId="urn:microsoft.com/office/officeart/2005/8/layout/hList6"/>
    <dgm:cxn modelId="{E3700C7E-D184-BC42-852E-B81B82F93594}" type="presParOf" srcId="{A67CE75A-9EEE-EC4F-852A-071EDDD05480}" destId="{9C348055-F64D-0E42-817D-8A3FCBC5DF9E}" srcOrd="3" destOrd="0" presId="urn:microsoft.com/office/officeart/2005/8/layout/hList6"/>
    <dgm:cxn modelId="{53D0F48B-A2CA-504A-83B8-F713734847BA}" type="presParOf" srcId="{A67CE75A-9EEE-EC4F-852A-071EDDD05480}" destId="{88892F7D-CBEB-4647-85C0-7AA031FAE74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758E449-B73A-4744-BC4E-A41E3F51933A}" type="doc">
      <dgm:prSet loTypeId="urn:microsoft.com/office/officeart/2005/8/layout/default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FF6AB41-591C-FC43-91F2-AA32D95FE120}">
      <dgm:prSet custT="1"/>
      <dgm:spPr/>
      <dgm:t>
        <a:bodyPr/>
        <a:lstStyle/>
        <a:p>
          <a:pPr rtl="0"/>
          <a:r>
            <a:rPr lang="en-GB" sz="2400" b="1" dirty="0" smtClean="0">
              <a:solidFill>
                <a:srgbClr val="0000FF"/>
              </a:solidFill>
            </a:rPr>
            <a:t>networking across Europe</a:t>
          </a:r>
          <a:endParaRPr lang="en-GB" sz="2400" b="1" dirty="0">
            <a:solidFill>
              <a:srgbClr val="0000FF"/>
            </a:solidFill>
          </a:endParaRPr>
        </a:p>
      </dgm:t>
    </dgm:pt>
    <dgm:pt modelId="{8B323116-04D9-0D4C-AED5-7A668E95C9DC}" type="parTrans" cxnId="{C52F275C-B50C-D14F-8B6F-E026B66317A7}">
      <dgm:prSet/>
      <dgm:spPr/>
      <dgm:t>
        <a:bodyPr/>
        <a:lstStyle/>
        <a:p>
          <a:endParaRPr lang="es-ES"/>
        </a:p>
      </dgm:t>
    </dgm:pt>
    <dgm:pt modelId="{7A75D754-216A-9043-B0ED-CAEB2A17A372}" type="sibTrans" cxnId="{C52F275C-B50C-D14F-8B6F-E026B66317A7}">
      <dgm:prSet/>
      <dgm:spPr/>
      <dgm:t>
        <a:bodyPr/>
        <a:lstStyle/>
        <a:p>
          <a:endParaRPr lang="es-ES"/>
        </a:p>
      </dgm:t>
    </dgm:pt>
    <dgm:pt modelId="{00688003-96AB-D442-8231-99F6F867CA84}">
      <dgm:prSet custT="1"/>
      <dgm:spPr/>
      <dgm:t>
        <a:bodyPr/>
        <a:lstStyle/>
        <a:p>
          <a:pPr rtl="0"/>
          <a:r>
            <a:rPr lang="en-GB" sz="2400" b="1" dirty="0" smtClean="0">
              <a:solidFill>
                <a:srgbClr val="0000FF"/>
              </a:solidFill>
            </a:rPr>
            <a:t>improvement of foreign language skills </a:t>
          </a:r>
          <a:endParaRPr lang="en-GB" sz="2400" b="1" dirty="0">
            <a:solidFill>
              <a:srgbClr val="0000FF"/>
            </a:solidFill>
          </a:endParaRPr>
        </a:p>
      </dgm:t>
    </dgm:pt>
    <dgm:pt modelId="{1AE25C2E-2767-674F-B2A4-D4253656C840}" type="parTrans" cxnId="{5E3793F0-89A7-224F-88F9-4433CAC5E20B}">
      <dgm:prSet/>
      <dgm:spPr/>
      <dgm:t>
        <a:bodyPr/>
        <a:lstStyle/>
        <a:p>
          <a:endParaRPr lang="es-ES"/>
        </a:p>
      </dgm:t>
    </dgm:pt>
    <dgm:pt modelId="{50BB202F-D240-B34E-818F-62ADADFD874D}" type="sibTrans" cxnId="{5E3793F0-89A7-224F-88F9-4433CAC5E20B}">
      <dgm:prSet/>
      <dgm:spPr/>
      <dgm:t>
        <a:bodyPr/>
        <a:lstStyle/>
        <a:p>
          <a:endParaRPr lang="es-ES"/>
        </a:p>
      </dgm:t>
    </dgm:pt>
    <dgm:pt modelId="{C222F5B8-D78B-1048-9D2A-E9EC46B14006}">
      <dgm:prSet custT="1"/>
      <dgm:spPr/>
      <dgm:t>
        <a:bodyPr/>
        <a:lstStyle/>
        <a:p>
          <a:pPr rtl="0"/>
          <a:endParaRPr lang="en-GB" sz="2400" b="1" dirty="0" smtClean="0">
            <a:solidFill>
              <a:srgbClr val="0000FF"/>
            </a:solidFill>
          </a:endParaRPr>
        </a:p>
        <a:p>
          <a:pPr rtl="0"/>
          <a:r>
            <a:rPr lang="en-GB" sz="2400" b="1" dirty="0" smtClean="0">
              <a:solidFill>
                <a:srgbClr val="0000FF"/>
              </a:solidFill>
            </a:rPr>
            <a:t>Acquired new or improved ICT skills</a:t>
          </a:r>
          <a:endParaRPr lang="en-GB" sz="2400" b="1" dirty="0">
            <a:solidFill>
              <a:srgbClr val="0000FF"/>
            </a:solidFill>
          </a:endParaRPr>
        </a:p>
      </dgm:t>
    </dgm:pt>
    <dgm:pt modelId="{64722829-8604-944D-9DE2-631AB36B9A4C}" type="parTrans" cxnId="{09CE254B-5537-1B45-859D-DE6A23173D7E}">
      <dgm:prSet/>
      <dgm:spPr/>
      <dgm:t>
        <a:bodyPr/>
        <a:lstStyle/>
        <a:p>
          <a:endParaRPr lang="es-ES"/>
        </a:p>
      </dgm:t>
    </dgm:pt>
    <dgm:pt modelId="{5106A5FD-B63A-7E48-8F1C-297032703CF5}" type="sibTrans" cxnId="{09CE254B-5537-1B45-859D-DE6A23173D7E}">
      <dgm:prSet/>
      <dgm:spPr/>
      <dgm:t>
        <a:bodyPr/>
        <a:lstStyle/>
        <a:p>
          <a:endParaRPr lang="es-ES"/>
        </a:p>
      </dgm:t>
    </dgm:pt>
    <dgm:pt modelId="{FE21371E-8A0E-634B-96D7-887FF951491B}">
      <dgm:prSet custT="1"/>
      <dgm:spPr/>
      <dgm:t>
        <a:bodyPr/>
        <a:lstStyle/>
        <a:p>
          <a:pPr rtl="0"/>
          <a:r>
            <a:rPr lang="en-GB" sz="2400" b="1" dirty="0" smtClean="0">
              <a:solidFill>
                <a:srgbClr val="0000FF"/>
              </a:solidFill>
            </a:rPr>
            <a:t> a sense of involvement in an international teaching community </a:t>
          </a:r>
          <a:endParaRPr lang="en-GB" sz="2400" b="1" dirty="0">
            <a:solidFill>
              <a:srgbClr val="0000FF"/>
            </a:solidFill>
          </a:endParaRPr>
        </a:p>
      </dgm:t>
    </dgm:pt>
    <dgm:pt modelId="{FCAE624C-4CC4-6248-903E-E394FF367B28}" type="parTrans" cxnId="{C0F9E9B5-A239-8648-B6A1-1842DEB4837F}">
      <dgm:prSet/>
      <dgm:spPr/>
      <dgm:t>
        <a:bodyPr/>
        <a:lstStyle/>
        <a:p>
          <a:endParaRPr lang="es-ES"/>
        </a:p>
      </dgm:t>
    </dgm:pt>
    <dgm:pt modelId="{738FDB3F-75FA-9347-BC3C-8EE8700C1A39}" type="sibTrans" cxnId="{C0F9E9B5-A239-8648-B6A1-1842DEB4837F}">
      <dgm:prSet/>
      <dgm:spPr/>
      <dgm:t>
        <a:bodyPr/>
        <a:lstStyle/>
        <a:p>
          <a:endParaRPr lang="es-ES"/>
        </a:p>
      </dgm:t>
    </dgm:pt>
    <dgm:pt modelId="{49FCE6BA-2A58-6041-94B5-F18F66F592CC}" type="pres">
      <dgm:prSet presAssocID="{E758E449-B73A-4744-BC4E-A41E3F5193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08B1888-C924-F546-9A7A-69AD8C4B271B}" type="pres">
      <dgm:prSet presAssocID="{3FF6AB41-591C-FC43-91F2-AA32D95FE120}" presName="node" presStyleLbl="node1" presStyleIdx="0" presStyleCnt="4" custScaleX="126076" custScaleY="148443" custLinFactNeighborX="1122" custLinFactNeighborY="7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24FDF5-25BE-0B42-BB15-0E0B0C031672}" type="pres">
      <dgm:prSet presAssocID="{7A75D754-216A-9043-B0ED-CAEB2A17A372}" presName="sibTrans" presStyleCnt="0"/>
      <dgm:spPr/>
      <dgm:t>
        <a:bodyPr/>
        <a:lstStyle/>
        <a:p>
          <a:endParaRPr lang="en-GB"/>
        </a:p>
      </dgm:t>
    </dgm:pt>
    <dgm:pt modelId="{611640F7-D9E8-7E43-A3C7-FD7065588BB3}" type="pres">
      <dgm:prSet presAssocID="{C222F5B8-D78B-1048-9D2A-E9EC46B14006}" presName="node" presStyleLbl="node1" presStyleIdx="1" presStyleCnt="4" custScaleX="125894" custScaleY="140998" custLinFactNeighborX="1122" custLinFactNeighborY="7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510FF-4D78-A040-8D49-2781C3E04EAE}" type="pres">
      <dgm:prSet presAssocID="{5106A5FD-B63A-7E48-8F1C-297032703CF5}" presName="sibTrans" presStyleCnt="0"/>
      <dgm:spPr/>
      <dgm:t>
        <a:bodyPr/>
        <a:lstStyle/>
        <a:p>
          <a:endParaRPr lang="en-GB"/>
        </a:p>
      </dgm:t>
    </dgm:pt>
    <dgm:pt modelId="{84496AA5-B703-9C42-841A-AE1DBDF8BA00}" type="pres">
      <dgm:prSet presAssocID="{FE21371E-8A0E-634B-96D7-887FF951491B}" presName="node" presStyleLbl="node1" presStyleIdx="2" presStyleCnt="4" custScaleX="127725" custScaleY="123536" custLinFactNeighborX="1122" custLinFactNeighborY="7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6FB2C5-4C94-9A41-BFAD-4753AFA13DFE}" type="pres">
      <dgm:prSet presAssocID="{738FDB3F-75FA-9347-BC3C-8EE8700C1A39}" presName="sibTrans" presStyleCnt="0"/>
      <dgm:spPr/>
      <dgm:t>
        <a:bodyPr/>
        <a:lstStyle/>
        <a:p>
          <a:endParaRPr lang="en-GB"/>
        </a:p>
      </dgm:t>
    </dgm:pt>
    <dgm:pt modelId="{3C193890-0E38-1C40-8F61-D4ECDC973A19}" type="pres">
      <dgm:prSet presAssocID="{00688003-96AB-D442-8231-99F6F867CA84}" presName="node" presStyleLbl="node1" presStyleIdx="3" presStyleCnt="4" custScaleX="134827" custScaleY="117797" custLinFactNeighborX="1122" custLinFactNeighborY="7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95FBB39-EC09-1C42-B438-4F9501C6920E}" type="presOf" srcId="{FE21371E-8A0E-634B-96D7-887FF951491B}" destId="{84496AA5-B703-9C42-841A-AE1DBDF8BA00}" srcOrd="0" destOrd="0" presId="urn:microsoft.com/office/officeart/2005/8/layout/default"/>
    <dgm:cxn modelId="{C52F275C-B50C-D14F-8B6F-E026B66317A7}" srcId="{E758E449-B73A-4744-BC4E-A41E3F51933A}" destId="{3FF6AB41-591C-FC43-91F2-AA32D95FE120}" srcOrd="0" destOrd="0" parTransId="{8B323116-04D9-0D4C-AED5-7A668E95C9DC}" sibTransId="{7A75D754-216A-9043-B0ED-CAEB2A17A372}"/>
    <dgm:cxn modelId="{697E3614-4717-F442-99D4-F81A66F264E2}" type="presOf" srcId="{C222F5B8-D78B-1048-9D2A-E9EC46B14006}" destId="{611640F7-D9E8-7E43-A3C7-FD7065588BB3}" srcOrd="0" destOrd="0" presId="urn:microsoft.com/office/officeart/2005/8/layout/default"/>
    <dgm:cxn modelId="{A8FAF771-48F9-4D4E-A6EF-D8C37AEE40AF}" type="presOf" srcId="{3FF6AB41-591C-FC43-91F2-AA32D95FE120}" destId="{408B1888-C924-F546-9A7A-69AD8C4B271B}" srcOrd="0" destOrd="0" presId="urn:microsoft.com/office/officeart/2005/8/layout/default"/>
    <dgm:cxn modelId="{9BD1411C-6D15-B14D-80FD-474371FC1811}" type="presOf" srcId="{E758E449-B73A-4744-BC4E-A41E3F51933A}" destId="{49FCE6BA-2A58-6041-94B5-F18F66F592CC}" srcOrd="0" destOrd="0" presId="urn:microsoft.com/office/officeart/2005/8/layout/default"/>
    <dgm:cxn modelId="{5E3793F0-89A7-224F-88F9-4433CAC5E20B}" srcId="{E758E449-B73A-4744-BC4E-A41E3F51933A}" destId="{00688003-96AB-D442-8231-99F6F867CA84}" srcOrd="3" destOrd="0" parTransId="{1AE25C2E-2767-674F-B2A4-D4253656C840}" sibTransId="{50BB202F-D240-B34E-818F-62ADADFD874D}"/>
    <dgm:cxn modelId="{09CE254B-5537-1B45-859D-DE6A23173D7E}" srcId="{E758E449-B73A-4744-BC4E-A41E3F51933A}" destId="{C222F5B8-D78B-1048-9D2A-E9EC46B14006}" srcOrd="1" destOrd="0" parTransId="{64722829-8604-944D-9DE2-631AB36B9A4C}" sibTransId="{5106A5FD-B63A-7E48-8F1C-297032703CF5}"/>
    <dgm:cxn modelId="{C0F9E9B5-A239-8648-B6A1-1842DEB4837F}" srcId="{E758E449-B73A-4744-BC4E-A41E3F51933A}" destId="{FE21371E-8A0E-634B-96D7-887FF951491B}" srcOrd="2" destOrd="0" parTransId="{FCAE624C-4CC4-6248-903E-E394FF367B28}" sibTransId="{738FDB3F-75FA-9347-BC3C-8EE8700C1A39}"/>
    <dgm:cxn modelId="{CA52442C-C20E-AE49-8878-E0C2B9514786}" type="presOf" srcId="{00688003-96AB-D442-8231-99F6F867CA84}" destId="{3C193890-0E38-1C40-8F61-D4ECDC973A19}" srcOrd="0" destOrd="0" presId="urn:microsoft.com/office/officeart/2005/8/layout/default"/>
    <dgm:cxn modelId="{5CD8BD16-60B2-2B46-8CA8-B17A68867E87}" type="presParOf" srcId="{49FCE6BA-2A58-6041-94B5-F18F66F592CC}" destId="{408B1888-C924-F546-9A7A-69AD8C4B271B}" srcOrd="0" destOrd="0" presId="urn:microsoft.com/office/officeart/2005/8/layout/default"/>
    <dgm:cxn modelId="{48568C28-FB99-5541-B0F8-A034C2EC9956}" type="presParOf" srcId="{49FCE6BA-2A58-6041-94B5-F18F66F592CC}" destId="{1524FDF5-25BE-0B42-BB15-0E0B0C031672}" srcOrd="1" destOrd="0" presId="urn:microsoft.com/office/officeart/2005/8/layout/default"/>
    <dgm:cxn modelId="{E2A4432B-381B-294F-9671-C1B9B3EE07EA}" type="presParOf" srcId="{49FCE6BA-2A58-6041-94B5-F18F66F592CC}" destId="{611640F7-D9E8-7E43-A3C7-FD7065588BB3}" srcOrd="2" destOrd="0" presId="urn:microsoft.com/office/officeart/2005/8/layout/default"/>
    <dgm:cxn modelId="{838AF09E-EAA4-9743-8642-F32E0FAC6DD8}" type="presParOf" srcId="{49FCE6BA-2A58-6041-94B5-F18F66F592CC}" destId="{F47510FF-4D78-A040-8D49-2781C3E04EAE}" srcOrd="3" destOrd="0" presId="urn:microsoft.com/office/officeart/2005/8/layout/default"/>
    <dgm:cxn modelId="{48809A71-E159-B643-B6D8-050ABB08C673}" type="presParOf" srcId="{49FCE6BA-2A58-6041-94B5-F18F66F592CC}" destId="{84496AA5-B703-9C42-841A-AE1DBDF8BA00}" srcOrd="4" destOrd="0" presId="urn:microsoft.com/office/officeart/2005/8/layout/default"/>
    <dgm:cxn modelId="{3B31DAAA-5C39-BA4F-AB42-B674EDD09926}" type="presParOf" srcId="{49FCE6BA-2A58-6041-94B5-F18F66F592CC}" destId="{056FB2C5-4C94-9A41-BFAD-4753AFA13DFE}" srcOrd="5" destOrd="0" presId="urn:microsoft.com/office/officeart/2005/8/layout/default"/>
    <dgm:cxn modelId="{2519B7DB-C744-AD48-A0E3-6593749FA1A2}" type="presParOf" srcId="{49FCE6BA-2A58-6041-94B5-F18F66F592CC}" destId="{3C193890-0E38-1C40-8F61-D4ECDC973A1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D72D4E2-10EB-1E40-A8D1-A4D1736013E4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EDD2B59-1BA9-204B-9305-D4A3AEC9410C}">
      <dgm:prSet custT="1"/>
      <dgm:spPr/>
      <dgm:t>
        <a:bodyPr/>
        <a:lstStyle/>
        <a:p>
          <a:pPr rtl="0"/>
          <a:r>
            <a:rPr lang="en-GB" sz="2400" b="1" dirty="0" smtClean="0">
              <a:solidFill>
                <a:srgbClr val="000090"/>
              </a:solidFill>
            </a:rPr>
            <a:t>Change and improvement in:</a:t>
          </a:r>
          <a:endParaRPr lang="en-GB" sz="2400" b="1" dirty="0">
            <a:solidFill>
              <a:srgbClr val="000090"/>
            </a:solidFill>
          </a:endParaRPr>
        </a:p>
      </dgm:t>
    </dgm:pt>
    <dgm:pt modelId="{59B4C7F7-A387-FD40-9518-080E3C62934A}" type="parTrans" cxnId="{14D5886D-D13A-E04F-B389-6A7EAFAC4EE8}">
      <dgm:prSet/>
      <dgm:spPr/>
      <dgm:t>
        <a:bodyPr/>
        <a:lstStyle/>
        <a:p>
          <a:endParaRPr lang="es-ES"/>
        </a:p>
      </dgm:t>
    </dgm:pt>
    <dgm:pt modelId="{3C8AA3DB-137F-374F-81AC-0C71B1804BF6}" type="sibTrans" cxnId="{14D5886D-D13A-E04F-B389-6A7EAFAC4EE8}">
      <dgm:prSet/>
      <dgm:spPr/>
      <dgm:t>
        <a:bodyPr/>
        <a:lstStyle/>
        <a:p>
          <a:endParaRPr lang="es-ES"/>
        </a:p>
      </dgm:t>
    </dgm:pt>
    <dgm:pt modelId="{1A6A26B0-20BF-144A-8ECC-D6FBF6167178}">
      <dgm:prSet custT="1"/>
      <dgm:spPr/>
      <dgm:t>
        <a:bodyPr/>
        <a:lstStyle/>
        <a:p>
          <a:pPr rtl="0"/>
          <a:r>
            <a:rPr lang="en-GB" sz="2400" b="1" dirty="0" smtClean="0">
              <a:solidFill>
                <a:srgbClr val="000090"/>
              </a:solidFill>
            </a:rPr>
            <a:t>abilities</a:t>
          </a:r>
          <a:endParaRPr lang="en-GB" sz="2400" b="1" dirty="0">
            <a:solidFill>
              <a:srgbClr val="000090"/>
            </a:solidFill>
          </a:endParaRPr>
        </a:p>
      </dgm:t>
    </dgm:pt>
    <dgm:pt modelId="{B4E4FBFB-CA0F-F64E-B991-8436F02DA9CE}" type="parTrans" cxnId="{4BCCDFF9-73C7-AF40-A10B-DB5B8F0033F7}">
      <dgm:prSet/>
      <dgm:spPr/>
      <dgm:t>
        <a:bodyPr/>
        <a:lstStyle/>
        <a:p>
          <a:endParaRPr lang="es-ES"/>
        </a:p>
      </dgm:t>
    </dgm:pt>
    <dgm:pt modelId="{43C317ED-742B-364D-9424-DFD0BF4A6BF2}" type="sibTrans" cxnId="{4BCCDFF9-73C7-AF40-A10B-DB5B8F0033F7}">
      <dgm:prSet/>
      <dgm:spPr/>
      <dgm:t>
        <a:bodyPr/>
        <a:lstStyle/>
        <a:p>
          <a:endParaRPr lang="es-ES"/>
        </a:p>
      </dgm:t>
    </dgm:pt>
    <dgm:pt modelId="{5989A13F-7289-DC46-9E2D-93D48C968541}">
      <dgm:prSet custT="1"/>
      <dgm:spPr/>
      <dgm:t>
        <a:bodyPr/>
        <a:lstStyle/>
        <a:p>
          <a:pPr rtl="0"/>
          <a:r>
            <a:rPr lang="en-GB" sz="2400" b="1" dirty="0" smtClean="0">
              <a:solidFill>
                <a:srgbClr val="000090"/>
              </a:solidFill>
            </a:rPr>
            <a:t>knowledge</a:t>
          </a:r>
          <a:endParaRPr lang="en-GB" sz="2400" b="1" dirty="0">
            <a:solidFill>
              <a:srgbClr val="000090"/>
            </a:solidFill>
          </a:endParaRPr>
        </a:p>
      </dgm:t>
    </dgm:pt>
    <dgm:pt modelId="{78E25E75-E5E8-3B40-B7F2-F24CFA9E87EE}" type="parTrans" cxnId="{D738BED6-8870-5C4C-BC4F-0EAECC24A6C1}">
      <dgm:prSet/>
      <dgm:spPr/>
      <dgm:t>
        <a:bodyPr/>
        <a:lstStyle/>
        <a:p>
          <a:endParaRPr lang="es-ES"/>
        </a:p>
      </dgm:t>
    </dgm:pt>
    <dgm:pt modelId="{A3C27EF5-AD82-E84A-9FFD-BE2C9C4265A6}" type="sibTrans" cxnId="{D738BED6-8870-5C4C-BC4F-0EAECC24A6C1}">
      <dgm:prSet/>
      <dgm:spPr/>
      <dgm:t>
        <a:bodyPr/>
        <a:lstStyle/>
        <a:p>
          <a:endParaRPr lang="es-ES"/>
        </a:p>
      </dgm:t>
    </dgm:pt>
    <dgm:pt modelId="{A60BF174-54CA-454F-B95C-C4F1EC26DDF8}">
      <dgm:prSet custT="1"/>
      <dgm:spPr/>
      <dgm:t>
        <a:bodyPr/>
        <a:lstStyle/>
        <a:p>
          <a:pPr rtl="0"/>
          <a:r>
            <a:rPr lang="en-GB" sz="2400" b="1" dirty="0" smtClean="0">
              <a:solidFill>
                <a:srgbClr val="000090"/>
              </a:solidFill>
            </a:rPr>
            <a:t>Attitudes</a:t>
          </a:r>
          <a:endParaRPr lang="en-GB" sz="2400" b="1" dirty="0">
            <a:solidFill>
              <a:srgbClr val="000090"/>
            </a:solidFill>
          </a:endParaRPr>
        </a:p>
      </dgm:t>
    </dgm:pt>
    <dgm:pt modelId="{2EC7A6D0-E0E4-7741-9343-C0BB132120C8}" type="parTrans" cxnId="{B2F84BD3-C51C-AE48-A33E-959C1FEF6A7F}">
      <dgm:prSet/>
      <dgm:spPr/>
      <dgm:t>
        <a:bodyPr/>
        <a:lstStyle/>
        <a:p>
          <a:endParaRPr lang="es-ES"/>
        </a:p>
      </dgm:t>
    </dgm:pt>
    <dgm:pt modelId="{C20AC791-991A-E844-B7CD-BA1058F318FF}" type="sibTrans" cxnId="{B2F84BD3-C51C-AE48-A33E-959C1FEF6A7F}">
      <dgm:prSet/>
      <dgm:spPr/>
      <dgm:t>
        <a:bodyPr/>
        <a:lstStyle/>
        <a:p>
          <a:endParaRPr lang="es-ES"/>
        </a:p>
      </dgm:t>
    </dgm:pt>
    <dgm:pt modelId="{8BAB695C-9542-DB40-B7FD-EB081A54D5A4}">
      <dgm:prSet custT="1"/>
      <dgm:spPr/>
      <dgm:t>
        <a:bodyPr/>
        <a:lstStyle/>
        <a:p>
          <a:pPr rtl="0"/>
          <a:r>
            <a:rPr lang="en-GB" sz="2800" b="1" dirty="0" smtClean="0">
              <a:solidFill>
                <a:srgbClr val="000090"/>
              </a:solidFill>
            </a:rPr>
            <a:t>Better and less formal communication and interaction between teachers and pupils.</a:t>
          </a:r>
          <a:endParaRPr lang="en-GB" sz="2800" b="1" dirty="0">
            <a:solidFill>
              <a:srgbClr val="000090"/>
            </a:solidFill>
          </a:endParaRPr>
        </a:p>
      </dgm:t>
    </dgm:pt>
    <dgm:pt modelId="{3CF4BAC6-96F6-5442-A936-4F9AB4931456}" type="parTrans" cxnId="{BB6D3C48-CF87-6C45-9EC6-D50BC68BB1EE}">
      <dgm:prSet/>
      <dgm:spPr/>
      <dgm:t>
        <a:bodyPr/>
        <a:lstStyle/>
        <a:p>
          <a:endParaRPr lang="es-ES"/>
        </a:p>
      </dgm:t>
    </dgm:pt>
    <dgm:pt modelId="{5E99BD6D-6894-3247-9723-F39757239267}" type="sibTrans" cxnId="{BB6D3C48-CF87-6C45-9EC6-D50BC68BB1EE}">
      <dgm:prSet/>
      <dgm:spPr/>
      <dgm:t>
        <a:bodyPr/>
        <a:lstStyle/>
        <a:p>
          <a:endParaRPr lang="es-ES"/>
        </a:p>
      </dgm:t>
    </dgm:pt>
    <dgm:pt modelId="{9BC7D0F3-B2D8-2D4C-A685-DCCD8DC55BF2}" type="pres">
      <dgm:prSet presAssocID="{ED72D4E2-10EB-1E40-A8D1-A4D1736013E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A139568-831B-244A-A7CF-D87AB713EBCE}" type="pres">
      <dgm:prSet presAssocID="{8EDD2B59-1BA9-204B-9305-D4A3AEC9410C}" presName="root" presStyleCnt="0"/>
      <dgm:spPr/>
    </dgm:pt>
    <dgm:pt modelId="{E0FC7AE1-09E7-A840-BC0A-880808479B1E}" type="pres">
      <dgm:prSet presAssocID="{8EDD2B59-1BA9-204B-9305-D4A3AEC9410C}" presName="rootComposite" presStyleCnt="0"/>
      <dgm:spPr/>
    </dgm:pt>
    <dgm:pt modelId="{BEBEE649-0E07-6344-A30A-D59CBC02900E}" type="pres">
      <dgm:prSet presAssocID="{8EDD2B59-1BA9-204B-9305-D4A3AEC9410C}" presName="rootText" presStyleLbl="node1" presStyleIdx="0" presStyleCnt="2" custScaleX="392009" custScaleY="212151" custLinFactNeighborX="-11909" custLinFactNeighborY="14400"/>
      <dgm:spPr/>
      <dgm:t>
        <a:bodyPr/>
        <a:lstStyle/>
        <a:p>
          <a:endParaRPr lang="es-ES"/>
        </a:p>
      </dgm:t>
    </dgm:pt>
    <dgm:pt modelId="{0A359B4C-E216-F94E-BCA9-C4F3349660F3}" type="pres">
      <dgm:prSet presAssocID="{8EDD2B59-1BA9-204B-9305-D4A3AEC9410C}" presName="rootConnector" presStyleLbl="node1" presStyleIdx="0" presStyleCnt="2"/>
      <dgm:spPr/>
      <dgm:t>
        <a:bodyPr/>
        <a:lstStyle/>
        <a:p>
          <a:endParaRPr lang="es-ES"/>
        </a:p>
      </dgm:t>
    </dgm:pt>
    <dgm:pt modelId="{9C110652-F3DF-D746-8642-202C89A7CC14}" type="pres">
      <dgm:prSet presAssocID="{8EDD2B59-1BA9-204B-9305-D4A3AEC9410C}" presName="childShape" presStyleCnt="0"/>
      <dgm:spPr/>
    </dgm:pt>
    <dgm:pt modelId="{60430516-C632-074E-939F-BF15C2EBDA3D}" type="pres">
      <dgm:prSet presAssocID="{B4E4FBFB-CA0F-F64E-B991-8436F02DA9CE}" presName="Name13" presStyleLbl="parChTrans1D2" presStyleIdx="0" presStyleCnt="3"/>
      <dgm:spPr/>
      <dgm:t>
        <a:bodyPr/>
        <a:lstStyle/>
        <a:p>
          <a:endParaRPr lang="es-ES"/>
        </a:p>
      </dgm:t>
    </dgm:pt>
    <dgm:pt modelId="{145E528D-4832-AB41-8437-BD5E288EE079}" type="pres">
      <dgm:prSet presAssocID="{1A6A26B0-20BF-144A-8ECC-D6FBF6167178}" presName="childText" presStyleLbl="bgAcc1" presStyleIdx="0" presStyleCnt="3" custScaleX="355367" custScaleY="193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84CA86-0E11-E74D-B22B-BC0A8A9A605D}" type="pres">
      <dgm:prSet presAssocID="{78E25E75-E5E8-3B40-B7F2-F24CFA9E87EE}" presName="Name13" presStyleLbl="parChTrans1D2" presStyleIdx="1" presStyleCnt="3"/>
      <dgm:spPr/>
      <dgm:t>
        <a:bodyPr/>
        <a:lstStyle/>
        <a:p>
          <a:endParaRPr lang="es-ES"/>
        </a:p>
      </dgm:t>
    </dgm:pt>
    <dgm:pt modelId="{B6FDA309-624C-9F4B-9C73-CB953B6A852C}" type="pres">
      <dgm:prSet presAssocID="{5989A13F-7289-DC46-9E2D-93D48C968541}" presName="childText" presStyleLbl="bgAcc1" presStyleIdx="1" presStyleCnt="3" custScaleX="375303" custScaleY="2294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E482A9-78BB-364E-ADB2-1AD2ED27AF5B}" type="pres">
      <dgm:prSet presAssocID="{2EC7A6D0-E0E4-7741-9343-C0BB132120C8}" presName="Name13" presStyleLbl="parChTrans1D2" presStyleIdx="2" presStyleCnt="3"/>
      <dgm:spPr/>
      <dgm:t>
        <a:bodyPr/>
        <a:lstStyle/>
        <a:p>
          <a:endParaRPr lang="es-ES"/>
        </a:p>
      </dgm:t>
    </dgm:pt>
    <dgm:pt modelId="{992EF393-D06E-7641-A796-B59C69EC495C}" type="pres">
      <dgm:prSet presAssocID="{A60BF174-54CA-454F-B95C-C4F1EC26DDF8}" presName="childText" presStyleLbl="bgAcc1" presStyleIdx="2" presStyleCnt="3" custScaleX="377226" custScaleY="2229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EA4D0D-E410-6E42-B806-ADD920706651}" type="pres">
      <dgm:prSet presAssocID="{8BAB695C-9542-DB40-B7FD-EB081A54D5A4}" presName="root" presStyleCnt="0"/>
      <dgm:spPr/>
    </dgm:pt>
    <dgm:pt modelId="{8B4C92A1-F6F9-064A-9F37-D3BBB08C1E88}" type="pres">
      <dgm:prSet presAssocID="{8BAB695C-9542-DB40-B7FD-EB081A54D5A4}" presName="rootComposite" presStyleCnt="0"/>
      <dgm:spPr/>
    </dgm:pt>
    <dgm:pt modelId="{0D518D18-4AE2-C242-B424-66DFB38F8F8A}" type="pres">
      <dgm:prSet presAssocID="{8BAB695C-9542-DB40-B7FD-EB081A54D5A4}" presName="rootText" presStyleLbl="node1" presStyleIdx="1" presStyleCnt="2" custScaleX="354723" custScaleY="472861"/>
      <dgm:spPr/>
      <dgm:t>
        <a:bodyPr/>
        <a:lstStyle/>
        <a:p>
          <a:endParaRPr lang="es-ES"/>
        </a:p>
      </dgm:t>
    </dgm:pt>
    <dgm:pt modelId="{148CA88B-C37D-CE45-BC7A-D263990EC791}" type="pres">
      <dgm:prSet presAssocID="{8BAB695C-9542-DB40-B7FD-EB081A54D5A4}" presName="rootConnector" presStyleLbl="node1" presStyleIdx="1" presStyleCnt="2"/>
      <dgm:spPr/>
      <dgm:t>
        <a:bodyPr/>
        <a:lstStyle/>
        <a:p>
          <a:endParaRPr lang="es-ES"/>
        </a:p>
      </dgm:t>
    </dgm:pt>
    <dgm:pt modelId="{262E0846-945F-D147-B5E5-695442205E37}" type="pres">
      <dgm:prSet presAssocID="{8BAB695C-9542-DB40-B7FD-EB081A54D5A4}" presName="childShape" presStyleCnt="0"/>
      <dgm:spPr/>
    </dgm:pt>
  </dgm:ptLst>
  <dgm:cxnLst>
    <dgm:cxn modelId="{1BA26BDA-4B36-8E4A-B545-04CBC10814CA}" type="presOf" srcId="{B4E4FBFB-CA0F-F64E-B991-8436F02DA9CE}" destId="{60430516-C632-074E-939F-BF15C2EBDA3D}" srcOrd="0" destOrd="0" presId="urn:microsoft.com/office/officeart/2005/8/layout/hierarchy3"/>
    <dgm:cxn modelId="{BB6D3C48-CF87-6C45-9EC6-D50BC68BB1EE}" srcId="{ED72D4E2-10EB-1E40-A8D1-A4D1736013E4}" destId="{8BAB695C-9542-DB40-B7FD-EB081A54D5A4}" srcOrd="1" destOrd="0" parTransId="{3CF4BAC6-96F6-5442-A936-4F9AB4931456}" sibTransId="{5E99BD6D-6894-3247-9723-F39757239267}"/>
    <dgm:cxn modelId="{47786557-F42E-FC40-B0F2-50A42F6DD2EB}" type="presOf" srcId="{5989A13F-7289-DC46-9E2D-93D48C968541}" destId="{B6FDA309-624C-9F4B-9C73-CB953B6A852C}" srcOrd="0" destOrd="0" presId="urn:microsoft.com/office/officeart/2005/8/layout/hierarchy3"/>
    <dgm:cxn modelId="{AF9A0119-514D-D746-8558-577B344B7912}" type="presOf" srcId="{8EDD2B59-1BA9-204B-9305-D4A3AEC9410C}" destId="{BEBEE649-0E07-6344-A30A-D59CBC02900E}" srcOrd="0" destOrd="0" presId="urn:microsoft.com/office/officeart/2005/8/layout/hierarchy3"/>
    <dgm:cxn modelId="{7E72BAA3-BCC9-AD42-B685-528AD305604D}" type="presOf" srcId="{8BAB695C-9542-DB40-B7FD-EB081A54D5A4}" destId="{148CA88B-C37D-CE45-BC7A-D263990EC791}" srcOrd="1" destOrd="0" presId="urn:microsoft.com/office/officeart/2005/8/layout/hierarchy3"/>
    <dgm:cxn modelId="{14D5886D-D13A-E04F-B389-6A7EAFAC4EE8}" srcId="{ED72D4E2-10EB-1E40-A8D1-A4D1736013E4}" destId="{8EDD2B59-1BA9-204B-9305-D4A3AEC9410C}" srcOrd="0" destOrd="0" parTransId="{59B4C7F7-A387-FD40-9518-080E3C62934A}" sibTransId="{3C8AA3DB-137F-374F-81AC-0C71B1804BF6}"/>
    <dgm:cxn modelId="{D738BED6-8870-5C4C-BC4F-0EAECC24A6C1}" srcId="{8EDD2B59-1BA9-204B-9305-D4A3AEC9410C}" destId="{5989A13F-7289-DC46-9E2D-93D48C968541}" srcOrd="1" destOrd="0" parTransId="{78E25E75-E5E8-3B40-B7F2-F24CFA9E87EE}" sibTransId="{A3C27EF5-AD82-E84A-9FFD-BE2C9C4265A6}"/>
    <dgm:cxn modelId="{B2F84BD3-C51C-AE48-A33E-959C1FEF6A7F}" srcId="{8EDD2B59-1BA9-204B-9305-D4A3AEC9410C}" destId="{A60BF174-54CA-454F-B95C-C4F1EC26DDF8}" srcOrd="2" destOrd="0" parTransId="{2EC7A6D0-E0E4-7741-9343-C0BB132120C8}" sibTransId="{C20AC791-991A-E844-B7CD-BA1058F318FF}"/>
    <dgm:cxn modelId="{4BCCDFF9-73C7-AF40-A10B-DB5B8F0033F7}" srcId="{8EDD2B59-1BA9-204B-9305-D4A3AEC9410C}" destId="{1A6A26B0-20BF-144A-8ECC-D6FBF6167178}" srcOrd="0" destOrd="0" parTransId="{B4E4FBFB-CA0F-F64E-B991-8436F02DA9CE}" sibTransId="{43C317ED-742B-364D-9424-DFD0BF4A6BF2}"/>
    <dgm:cxn modelId="{73391AF8-E116-1042-9482-50F54897A064}" type="presOf" srcId="{8EDD2B59-1BA9-204B-9305-D4A3AEC9410C}" destId="{0A359B4C-E216-F94E-BCA9-C4F3349660F3}" srcOrd="1" destOrd="0" presId="urn:microsoft.com/office/officeart/2005/8/layout/hierarchy3"/>
    <dgm:cxn modelId="{4895BE81-5D0A-4646-8E27-24661C2491A4}" type="presOf" srcId="{A60BF174-54CA-454F-B95C-C4F1EC26DDF8}" destId="{992EF393-D06E-7641-A796-B59C69EC495C}" srcOrd="0" destOrd="0" presId="urn:microsoft.com/office/officeart/2005/8/layout/hierarchy3"/>
    <dgm:cxn modelId="{6E775403-59F1-8D40-A826-5D575929265B}" type="presOf" srcId="{2EC7A6D0-E0E4-7741-9343-C0BB132120C8}" destId="{72E482A9-78BB-364E-ADB2-1AD2ED27AF5B}" srcOrd="0" destOrd="0" presId="urn:microsoft.com/office/officeart/2005/8/layout/hierarchy3"/>
    <dgm:cxn modelId="{341F87A6-6D10-8544-91A1-D25EC17C4C46}" type="presOf" srcId="{1A6A26B0-20BF-144A-8ECC-D6FBF6167178}" destId="{145E528D-4832-AB41-8437-BD5E288EE079}" srcOrd="0" destOrd="0" presId="urn:microsoft.com/office/officeart/2005/8/layout/hierarchy3"/>
    <dgm:cxn modelId="{6E3AD19B-42CF-7049-8879-B13926456624}" type="presOf" srcId="{78E25E75-E5E8-3B40-B7F2-F24CFA9E87EE}" destId="{0584CA86-0E11-E74D-B22B-BC0A8A9A605D}" srcOrd="0" destOrd="0" presId="urn:microsoft.com/office/officeart/2005/8/layout/hierarchy3"/>
    <dgm:cxn modelId="{6F34E791-D7CB-DE43-8005-312372619767}" type="presOf" srcId="{8BAB695C-9542-DB40-B7FD-EB081A54D5A4}" destId="{0D518D18-4AE2-C242-B424-66DFB38F8F8A}" srcOrd="0" destOrd="0" presId="urn:microsoft.com/office/officeart/2005/8/layout/hierarchy3"/>
    <dgm:cxn modelId="{BC0E00C1-B9E5-E143-A403-7B8AD8032CCB}" type="presOf" srcId="{ED72D4E2-10EB-1E40-A8D1-A4D1736013E4}" destId="{9BC7D0F3-B2D8-2D4C-A685-DCCD8DC55BF2}" srcOrd="0" destOrd="0" presId="urn:microsoft.com/office/officeart/2005/8/layout/hierarchy3"/>
    <dgm:cxn modelId="{A38ECA1F-C982-A647-90D2-35C84C290032}" type="presParOf" srcId="{9BC7D0F3-B2D8-2D4C-A685-DCCD8DC55BF2}" destId="{EA139568-831B-244A-A7CF-D87AB713EBCE}" srcOrd="0" destOrd="0" presId="urn:microsoft.com/office/officeart/2005/8/layout/hierarchy3"/>
    <dgm:cxn modelId="{D6858EBF-18A8-9E48-BBC9-A6D5D51E49A6}" type="presParOf" srcId="{EA139568-831B-244A-A7CF-D87AB713EBCE}" destId="{E0FC7AE1-09E7-A840-BC0A-880808479B1E}" srcOrd="0" destOrd="0" presId="urn:microsoft.com/office/officeart/2005/8/layout/hierarchy3"/>
    <dgm:cxn modelId="{6250B1EC-83D2-984B-9844-8DE2C1F36A98}" type="presParOf" srcId="{E0FC7AE1-09E7-A840-BC0A-880808479B1E}" destId="{BEBEE649-0E07-6344-A30A-D59CBC02900E}" srcOrd="0" destOrd="0" presId="urn:microsoft.com/office/officeart/2005/8/layout/hierarchy3"/>
    <dgm:cxn modelId="{F3239793-61F3-4640-8606-DBB1498D91EE}" type="presParOf" srcId="{E0FC7AE1-09E7-A840-BC0A-880808479B1E}" destId="{0A359B4C-E216-F94E-BCA9-C4F3349660F3}" srcOrd="1" destOrd="0" presId="urn:microsoft.com/office/officeart/2005/8/layout/hierarchy3"/>
    <dgm:cxn modelId="{9F693A97-DB5F-CF44-A8E9-30EBD6CC9FDF}" type="presParOf" srcId="{EA139568-831B-244A-A7CF-D87AB713EBCE}" destId="{9C110652-F3DF-D746-8642-202C89A7CC14}" srcOrd="1" destOrd="0" presId="urn:microsoft.com/office/officeart/2005/8/layout/hierarchy3"/>
    <dgm:cxn modelId="{56AEE4F1-5B8B-2D4A-8C0E-1845234E5087}" type="presParOf" srcId="{9C110652-F3DF-D746-8642-202C89A7CC14}" destId="{60430516-C632-074E-939F-BF15C2EBDA3D}" srcOrd="0" destOrd="0" presId="urn:microsoft.com/office/officeart/2005/8/layout/hierarchy3"/>
    <dgm:cxn modelId="{475F5BA1-BA21-5A4A-88A7-70DC48966111}" type="presParOf" srcId="{9C110652-F3DF-D746-8642-202C89A7CC14}" destId="{145E528D-4832-AB41-8437-BD5E288EE079}" srcOrd="1" destOrd="0" presId="urn:microsoft.com/office/officeart/2005/8/layout/hierarchy3"/>
    <dgm:cxn modelId="{8672DCFD-1B56-0142-B7F1-D152E9763DEE}" type="presParOf" srcId="{9C110652-F3DF-D746-8642-202C89A7CC14}" destId="{0584CA86-0E11-E74D-B22B-BC0A8A9A605D}" srcOrd="2" destOrd="0" presId="urn:microsoft.com/office/officeart/2005/8/layout/hierarchy3"/>
    <dgm:cxn modelId="{D16610C9-E956-034A-A68D-FFB2F34D7F05}" type="presParOf" srcId="{9C110652-F3DF-D746-8642-202C89A7CC14}" destId="{B6FDA309-624C-9F4B-9C73-CB953B6A852C}" srcOrd="3" destOrd="0" presId="urn:microsoft.com/office/officeart/2005/8/layout/hierarchy3"/>
    <dgm:cxn modelId="{4210B2BB-DF2F-8E4A-8211-B29E35C8B95F}" type="presParOf" srcId="{9C110652-F3DF-D746-8642-202C89A7CC14}" destId="{72E482A9-78BB-364E-ADB2-1AD2ED27AF5B}" srcOrd="4" destOrd="0" presId="urn:microsoft.com/office/officeart/2005/8/layout/hierarchy3"/>
    <dgm:cxn modelId="{47516E89-BA95-7F4A-8076-FBEA4B0F149B}" type="presParOf" srcId="{9C110652-F3DF-D746-8642-202C89A7CC14}" destId="{992EF393-D06E-7641-A796-B59C69EC495C}" srcOrd="5" destOrd="0" presId="urn:microsoft.com/office/officeart/2005/8/layout/hierarchy3"/>
    <dgm:cxn modelId="{AF109500-2FC4-294A-BCF2-286201106BF1}" type="presParOf" srcId="{9BC7D0F3-B2D8-2D4C-A685-DCCD8DC55BF2}" destId="{5CEA4D0D-E410-6E42-B806-ADD920706651}" srcOrd="1" destOrd="0" presId="urn:microsoft.com/office/officeart/2005/8/layout/hierarchy3"/>
    <dgm:cxn modelId="{8B429B62-F790-5949-A7FC-1B0E8687FE90}" type="presParOf" srcId="{5CEA4D0D-E410-6E42-B806-ADD920706651}" destId="{8B4C92A1-F6F9-064A-9F37-D3BBB08C1E88}" srcOrd="0" destOrd="0" presId="urn:microsoft.com/office/officeart/2005/8/layout/hierarchy3"/>
    <dgm:cxn modelId="{C36820A5-81B4-4E4B-BFE1-7B05D8D61127}" type="presParOf" srcId="{8B4C92A1-F6F9-064A-9F37-D3BBB08C1E88}" destId="{0D518D18-4AE2-C242-B424-66DFB38F8F8A}" srcOrd="0" destOrd="0" presId="urn:microsoft.com/office/officeart/2005/8/layout/hierarchy3"/>
    <dgm:cxn modelId="{EE8EF499-1B9D-E141-8A27-5A16D1F6088C}" type="presParOf" srcId="{8B4C92A1-F6F9-064A-9F37-D3BBB08C1E88}" destId="{148CA88B-C37D-CE45-BC7A-D263990EC791}" srcOrd="1" destOrd="0" presId="urn:microsoft.com/office/officeart/2005/8/layout/hierarchy3"/>
    <dgm:cxn modelId="{47399F73-CCA5-8F4F-A6E9-E2BDD454A0FE}" type="presParOf" srcId="{5CEA4D0D-E410-6E42-B806-ADD920706651}" destId="{262E0846-945F-D147-B5E5-695442205E3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9C5BC-744E-394B-82AD-D87D028C1D27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C9D042D-2A30-BA49-B10E-E1AB13AF6DF1}">
      <dgm:prSet/>
      <dgm:spPr/>
      <dgm:t>
        <a:bodyPr/>
        <a:lstStyle/>
        <a:p>
          <a:r>
            <a:rPr lang="es-ES" b="1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e- : </a:t>
          </a:r>
          <a:r>
            <a:rPr lang="es-ES" b="1" dirty="0" err="1" smtClean="0">
              <a:solidFill>
                <a:schemeClr val="accent4">
                  <a:lumMod val="60000"/>
                  <a:lumOff val="40000"/>
                </a:schemeClr>
              </a:solidFill>
            </a:rPr>
            <a:t>for</a:t>
          </a:r>
          <a:r>
            <a:rPr lang="es-ES" b="1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 ELECTRONIC</a:t>
          </a:r>
          <a:endParaRPr lang="es-ES" b="1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98FB0C09-6694-1D40-9916-262EDD7E4723}" type="parTrans" cxnId="{99031D71-40BE-AA4D-8C53-982F62135444}">
      <dgm:prSet/>
      <dgm:spPr/>
      <dgm:t>
        <a:bodyPr/>
        <a:lstStyle/>
        <a:p>
          <a:endParaRPr lang="es-ES"/>
        </a:p>
      </dgm:t>
    </dgm:pt>
    <dgm:pt modelId="{8133B094-175F-E344-989E-DAA4F0F4E096}" type="sibTrans" cxnId="{99031D71-40BE-AA4D-8C53-982F62135444}">
      <dgm:prSet/>
      <dgm:spPr/>
      <dgm:t>
        <a:bodyPr/>
        <a:lstStyle/>
        <a:p>
          <a:endParaRPr lang="es-ES"/>
        </a:p>
      </dgm:t>
    </dgm:pt>
    <dgm:pt modelId="{B29CEB62-B16C-9248-BAE4-63C67836BFD4}">
      <dgm:prSet/>
      <dgm:spPr/>
      <dgm:t>
        <a:bodyPr/>
        <a:lstStyle/>
        <a:p>
          <a:r>
            <a:rPr lang="es-ES" b="1" dirty="0" err="1" smtClean="0">
              <a:solidFill>
                <a:schemeClr val="accent4">
                  <a:lumMod val="60000"/>
                  <a:lumOff val="40000"/>
                </a:schemeClr>
              </a:solidFill>
            </a:rPr>
            <a:t>ETwinning</a:t>
          </a:r>
          <a:r>
            <a:rPr lang="es-ES" b="1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: </a:t>
          </a:r>
        </a:p>
        <a:p>
          <a:r>
            <a:rPr lang="es-ES" b="1" dirty="0" err="1" smtClean="0">
              <a:solidFill>
                <a:schemeClr val="accent4">
                  <a:lumMod val="60000"/>
                  <a:lumOff val="40000"/>
                </a:schemeClr>
              </a:solidFill>
            </a:rPr>
            <a:t>for</a:t>
          </a:r>
          <a:r>
            <a:rPr lang="es-ES" b="1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 TWIN</a:t>
          </a:r>
          <a:endParaRPr lang="es-ES" b="1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D7DD777D-94DD-0F49-A4A2-88E7AFE1FC78}" type="parTrans" cxnId="{EC0EEFF2-036B-284D-A94C-884D6F85367F}">
      <dgm:prSet/>
      <dgm:spPr/>
      <dgm:t>
        <a:bodyPr/>
        <a:lstStyle/>
        <a:p>
          <a:endParaRPr lang="es-ES"/>
        </a:p>
      </dgm:t>
    </dgm:pt>
    <dgm:pt modelId="{E2C2BB71-D022-6F45-A281-609393447EFE}" type="sibTrans" cxnId="{EC0EEFF2-036B-284D-A94C-884D6F85367F}">
      <dgm:prSet/>
      <dgm:spPr/>
      <dgm:t>
        <a:bodyPr/>
        <a:lstStyle/>
        <a:p>
          <a:endParaRPr lang="es-ES"/>
        </a:p>
      </dgm:t>
    </dgm:pt>
    <dgm:pt modelId="{A141B573-4D7C-4549-A26B-31CE1E3F52E8}" type="pres">
      <dgm:prSet presAssocID="{0DD9C5BC-744E-394B-82AD-D87D028C1D2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8B1AF62-1279-F54F-A8D6-4A3399E91D3F}" type="pres">
      <dgm:prSet presAssocID="{8C9D042D-2A30-BA49-B10E-E1AB13AF6DF1}" presName="vertOne" presStyleCnt="0"/>
      <dgm:spPr/>
    </dgm:pt>
    <dgm:pt modelId="{1DDE56DD-9F6C-4C4C-8EAB-7FD45CE88701}" type="pres">
      <dgm:prSet presAssocID="{8C9D042D-2A30-BA49-B10E-E1AB13AF6DF1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EDC46C-0F09-8B4C-B109-E9028F8A3BE0}" type="pres">
      <dgm:prSet presAssocID="{8C9D042D-2A30-BA49-B10E-E1AB13AF6DF1}" presName="horzOne" presStyleCnt="0"/>
      <dgm:spPr/>
    </dgm:pt>
    <dgm:pt modelId="{18B2E6C6-81DC-E947-B897-F4F171F0CCD3}" type="pres">
      <dgm:prSet presAssocID="{8133B094-175F-E344-989E-DAA4F0F4E096}" presName="sibSpaceOne" presStyleCnt="0"/>
      <dgm:spPr/>
    </dgm:pt>
    <dgm:pt modelId="{F66E9C1B-FF0E-3F4B-85DE-C97E7DFBA266}" type="pres">
      <dgm:prSet presAssocID="{B29CEB62-B16C-9248-BAE4-63C67836BFD4}" presName="vertOne" presStyleCnt="0"/>
      <dgm:spPr/>
    </dgm:pt>
    <dgm:pt modelId="{3D453A5A-32B4-574D-9C7B-BB8A7DC3C31F}" type="pres">
      <dgm:prSet presAssocID="{B29CEB62-B16C-9248-BAE4-63C67836BFD4}" presName="txOne" presStyleLbl="node0" presStyleIdx="1" presStyleCnt="2" custLinFactNeighborX="746" custLinFactNeighborY="-14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7FC6D2-CE85-854F-A528-576F90823B1F}" type="pres">
      <dgm:prSet presAssocID="{B29CEB62-B16C-9248-BAE4-63C67836BFD4}" presName="horzOne" presStyleCnt="0"/>
      <dgm:spPr/>
    </dgm:pt>
  </dgm:ptLst>
  <dgm:cxnLst>
    <dgm:cxn modelId="{1CB173BB-DFC9-5849-8792-6DEDDF08EDCB}" type="presOf" srcId="{0DD9C5BC-744E-394B-82AD-D87D028C1D27}" destId="{A141B573-4D7C-4549-A26B-31CE1E3F52E8}" srcOrd="0" destOrd="0" presId="urn:microsoft.com/office/officeart/2005/8/layout/hierarchy4"/>
    <dgm:cxn modelId="{79CCF7EB-8BCB-C14D-AA23-A7401CE18523}" type="presOf" srcId="{8C9D042D-2A30-BA49-B10E-E1AB13AF6DF1}" destId="{1DDE56DD-9F6C-4C4C-8EAB-7FD45CE88701}" srcOrd="0" destOrd="0" presId="urn:microsoft.com/office/officeart/2005/8/layout/hierarchy4"/>
    <dgm:cxn modelId="{99031D71-40BE-AA4D-8C53-982F62135444}" srcId="{0DD9C5BC-744E-394B-82AD-D87D028C1D27}" destId="{8C9D042D-2A30-BA49-B10E-E1AB13AF6DF1}" srcOrd="0" destOrd="0" parTransId="{98FB0C09-6694-1D40-9916-262EDD7E4723}" sibTransId="{8133B094-175F-E344-989E-DAA4F0F4E096}"/>
    <dgm:cxn modelId="{7942CF94-4435-9E4E-B3F8-91613E89705D}" type="presOf" srcId="{B29CEB62-B16C-9248-BAE4-63C67836BFD4}" destId="{3D453A5A-32B4-574D-9C7B-BB8A7DC3C31F}" srcOrd="0" destOrd="0" presId="urn:microsoft.com/office/officeart/2005/8/layout/hierarchy4"/>
    <dgm:cxn modelId="{EC0EEFF2-036B-284D-A94C-884D6F85367F}" srcId="{0DD9C5BC-744E-394B-82AD-D87D028C1D27}" destId="{B29CEB62-B16C-9248-BAE4-63C67836BFD4}" srcOrd="1" destOrd="0" parTransId="{D7DD777D-94DD-0F49-A4A2-88E7AFE1FC78}" sibTransId="{E2C2BB71-D022-6F45-A281-609393447EFE}"/>
    <dgm:cxn modelId="{58B6022A-0500-9B4F-984D-AC24325FE5A2}" type="presParOf" srcId="{A141B573-4D7C-4549-A26B-31CE1E3F52E8}" destId="{18B1AF62-1279-F54F-A8D6-4A3399E91D3F}" srcOrd="0" destOrd="0" presId="urn:microsoft.com/office/officeart/2005/8/layout/hierarchy4"/>
    <dgm:cxn modelId="{26A912B8-4915-7A41-BE48-D4D0C0213542}" type="presParOf" srcId="{18B1AF62-1279-F54F-A8D6-4A3399E91D3F}" destId="{1DDE56DD-9F6C-4C4C-8EAB-7FD45CE88701}" srcOrd="0" destOrd="0" presId="urn:microsoft.com/office/officeart/2005/8/layout/hierarchy4"/>
    <dgm:cxn modelId="{4C8CA804-1C28-0F46-997E-651784AE866E}" type="presParOf" srcId="{18B1AF62-1279-F54F-A8D6-4A3399E91D3F}" destId="{FEEDC46C-0F09-8B4C-B109-E9028F8A3BE0}" srcOrd="1" destOrd="0" presId="urn:microsoft.com/office/officeart/2005/8/layout/hierarchy4"/>
    <dgm:cxn modelId="{875DBA15-C6FB-634F-B9DC-BC977BCF8DD2}" type="presParOf" srcId="{A141B573-4D7C-4549-A26B-31CE1E3F52E8}" destId="{18B2E6C6-81DC-E947-B897-F4F171F0CCD3}" srcOrd="1" destOrd="0" presId="urn:microsoft.com/office/officeart/2005/8/layout/hierarchy4"/>
    <dgm:cxn modelId="{E24116DD-3D89-D841-BC5F-D360B0E2030A}" type="presParOf" srcId="{A141B573-4D7C-4549-A26B-31CE1E3F52E8}" destId="{F66E9C1B-FF0E-3F4B-85DE-C97E7DFBA266}" srcOrd="2" destOrd="0" presId="urn:microsoft.com/office/officeart/2005/8/layout/hierarchy4"/>
    <dgm:cxn modelId="{D385C6A7-BC05-F042-9001-641EE6DADF5B}" type="presParOf" srcId="{F66E9C1B-FF0E-3F4B-85DE-C97E7DFBA266}" destId="{3D453A5A-32B4-574D-9C7B-BB8A7DC3C31F}" srcOrd="0" destOrd="0" presId="urn:microsoft.com/office/officeart/2005/8/layout/hierarchy4"/>
    <dgm:cxn modelId="{10DA07D1-F277-D948-8A1C-0E652F0BC549}" type="presParOf" srcId="{F66E9C1B-FF0E-3F4B-85DE-C97E7DFBA266}" destId="{B77FC6D2-CE85-854F-A528-576F90823B1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7251C0B-5AA6-4749-986E-2823ABA98DEA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4AB8EDA-ECDF-6443-8FAD-8CF8D6AEE276}">
      <dgm:prSet/>
      <dgm:spPr/>
      <dgm:t>
        <a:bodyPr/>
        <a:lstStyle/>
        <a:p>
          <a:pPr rtl="0"/>
          <a:r>
            <a:rPr lang="en-GB" b="1" dirty="0" smtClean="0">
              <a:solidFill>
                <a:srgbClr val="0000FF"/>
              </a:solidFill>
            </a:rPr>
            <a:t>Pupils were enthusiastic about</a:t>
          </a:r>
          <a:endParaRPr lang="en-GB" dirty="0">
            <a:solidFill>
              <a:srgbClr val="0000FF"/>
            </a:solidFill>
          </a:endParaRPr>
        </a:p>
      </dgm:t>
    </dgm:pt>
    <dgm:pt modelId="{205DF685-1468-BB49-B092-5DF0FD133283}" type="parTrans" cxnId="{C1E42AA8-2936-864F-96C3-EE3E923063E1}">
      <dgm:prSet/>
      <dgm:spPr/>
      <dgm:t>
        <a:bodyPr/>
        <a:lstStyle/>
        <a:p>
          <a:endParaRPr lang="es-ES"/>
        </a:p>
      </dgm:t>
    </dgm:pt>
    <dgm:pt modelId="{70D7BC06-083B-7849-BF6D-C5BC4DCD18FE}" type="sibTrans" cxnId="{C1E42AA8-2936-864F-96C3-EE3E923063E1}">
      <dgm:prSet/>
      <dgm:spPr/>
      <dgm:t>
        <a:bodyPr/>
        <a:lstStyle/>
        <a:p>
          <a:endParaRPr lang="es-ES"/>
        </a:p>
      </dgm:t>
    </dgm:pt>
    <dgm:pt modelId="{5557E37E-0F40-3E49-B1CD-A1C40446EC07}">
      <dgm:prSet/>
      <dgm:spPr/>
      <dgm:t>
        <a:bodyPr/>
        <a:lstStyle/>
        <a:p>
          <a:pPr rtl="0"/>
          <a:r>
            <a:rPr lang="en-GB" b="1" dirty="0" smtClean="0">
              <a:solidFill>
                <a:srgbClr val="0000FF"/>
              </a:solidFill>
            </a:rPr>
            <a:t>collaboration and team working </a:t>
          </a:r>
          <a:endParaRPr lang="en-GB" dirty="0">
            <a:solidFill>
              <a:srgbClr val="0000FF"/>
            </a:solidFill>
          </a:endParaRPr>
        </a:p>
      </dgm:t>
    </dgm:pt>
    <dgm:pt modelId="{963F712F-FFCC-A940-91AC-4A312FB3D963}" type="parTrans" cxnId="{BFE3E03C-FC61-8E42-A9C8-AEC839BF09D2}">
      <dgm:prSet/>
      <dgm:spPr/>
      <dgm:t>
        <a:bodyPr/>
        <a:lstStyle/>
        <a:p>
          <a:endParaRPr lang="es-ES"/>
        </a:p>
      </dgm:t>
    </dgm:pt>
    <dgm:pt modelId="{9BB8C5D8-023F-1145-9215-97BE728A155A}" type="sibTrans" cxnId="{BFE3E03C-FC61-8E42-A9C8-AEC839BF09D2}">
      <dgm:prSet/>
      <dgm:spPr/>
      <dgm:t>
        <a:bodyPr/>
        <a:lstStyle/>
        <a:p>
          <a:endParaRPr lang="es-ES"/>
        </a:p>
      </dgm:t>
    </dgm:pt>
    <dgm:pt modelId="{BB494A46-6A32-F64E-A6D2-910324D8F997}">
      <dgm:prSet/>
      <dgm:spPr/>
      <dgm:t>
        <a:bodyPr/>
        <a:lstStyle/>
        <a:p>
          <a:pPr rtl="0"/>
          <a:r>
            <a:rPr lang="en-GB" b="1" dirty="0" smtClean="0">
              <a:solidFill>
                <a:srgbClr val="0000FF"/>
              </a:solidFill>
            </a:rPr>
            <a:t>learning about other cultures.</a:t>
          </a:r>
          <a:endParaRPr lang="en-GB" dirty="0">
            <a:solidFill>
              <a:srgbClr val="0000FF"/>
            </a:solidFill>
          </a:endParaRPr>
        </a:p>
      </dgm:t>
    </dgm:pt>
    <dgm:pt modelId="{32FFDBE8-3EF3-BB49-91F6-CDC363F815DB}" type="parTrans" cxnId="{E53165BC-F339-A94F-8DD8-FE514BB97265}">
      <dgm:prSet/>
      <dgm:spPr/>
      <dgm:t>
        <a:bodyPr/>
        <a:lstStyle/>
        <a:p>
          <a:endParaRPr lang="es-ES"/>
        </a:p>
      </dgm:t>
    </dgm:pt>
    <dgm:pt modelId="{04524582-E47D-FB4A-B5DE-DC1957723F16}" type="sibTrans" cxnId="{E53165BC-F339-A94F-8DD8-FE514BB97265}">
      <dgm:prSet/>
      <dgm:spPr/>
      <dgm:t>
        <a:bodyPr/>
        <a:lstStyle/>
        <a:p>
          <a:endParaRPr lang="es-ES"/>
        </a:p>
      </dgm:t>
    </dgm:pt>
    <dgm:pt modelId="{C22DDDA7-4076-7E42-8EC2-F8FCCA43944B}">
      <dgm:prSet/>
      <dgm:spPr/>
      <dgm:t>
        <a:bodyPr/>
        <a:lstStyle/>
        <a:p>
          <a:pPr rtl="0"/>
          <a:r>
            <a:rPr lang="en-GB" b="1" dirty="0" smtClean="0">
              <a:solidFill>
                <a:srgbClr val="0000FF"/>
              </a:solidFill>
            </a:rPr>
            <a:t>Made pupils feel empowered or more independent</a:t>
          </a:r>
          <a:endParaRPr lang="en-GB" dirty="0">
            <a:solidFill>
              <a:srgbClr val="0000FF"/>
            </a:solidFill>
          </a:endParaRPr>
        </a:p>
      </dgm:t>
    </dgm:pt>
    <dgm:pt modelId="{569CD215-C990-0843-91F4-CAC48C2FD12F}" type="parTrans" cxnId="{B8ACAEF5-5C97-AC4A-AB0B-2CD99077D114}">
      <dgm:prSet/>
      <dgm:spPr/>
      <dgm:t>
        <a:bodyPr/>
        <a:lstStyle/>
        <a:p>
          <a:endParaRPr lang="es-ES"/>
        </a:p>
      </dgm:t>
    </dgm:pt>
    <dgm:pt modelId="{A3269923-37F6-094C-AA58-807E9BA0790F}" type="sibTrans" cxnId="{B8ACAEF5-5C97-AC4A-AB0B-2CD99077D114}">
      <dgm:prSet/>
      <dgm:spPr/>
      <dgm:t>
        <a:bodyPr/>
        <a:lstStyle/>
        <a:p>
          <a:endParaRPr lang="es-ES"/>
        </a:p>
      </dgm:t>
    </dgm:pt>
    <dgm:pt modelId="{485A929D-EFCC-C94E-83E1-87A2D3816E9F}" type="pres">
      <dgm:prSet presAssocID="{17251C0B-5AA6-4749-986E-2823ABA98D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F2F5D1-B7B1-D34A-803F-E5F5F7861745}" type="pres">
      <dgm:prSet presAssocID="{A4AB8EDA-ECDF-6443-8FAD-8CF8D6AEE276}" presName="hierRoot1" presStyleCnt="0"/>
      <dgm:spPr/>
    </dgm:pt>
    <dgm:pt modelId="{52CB01EA-835A-9444-8DA5-B468CDD5BCB5}" type="pres">
      <dgm:prSet presAssocID="{A4AB8EDA-ECDF-6443-8FAD-8CF8D6AEE276}" presName="composite" presStyleCnt="0"/>
      <dgm:spPr/>
    </dgm:pt>
    <dgm:pt modelId="{3C6C7AC2-38F8-0847-AE32-445A58263EA3}" type="pres">
      <dgm:prSet presAssocID="{A4AB8EDA-ECDF-6443-8FAD-8CF8D6AEE276}" presName="background" presStyleLbl="node0" presStyleIdx="0" presStyleCnt="2"/>
      <dgm:spPr/>
    </dgm:pt>
    <dgm:pt modelId="{8B8F63A6-0AF9-EC40-8D75-31B333CAC2D0}" type="pres">
      <dgm:prSet presAssocID="{A4AB8EDA-ECDF-6443-8FAD-8CF8D6AEE276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4528F0-C53A-4C4B-8ED8-5C459A0C70BD}" type="pres">
      <dgm:prSet presAssocID="{A4AB8EDA-ECDF-6443-8FAD-8CF8D6AEE276}" presName="hierChild2" presStyleCnt="0"/>
      <dgm:spPr/>
    </dgm:pt>
    <dgm:pt modelId="{23B33198-170B-CC48-90D6-3A12F87A88EC}" type="pres">
      <dgm:prSet presAssocID="{963F712F-FFCC-A940-91AC-4A312FB3D963}" presName="Name10" presStyleLbl="parChTrans1D2" presStyleIdx="0" presStyleCnt="2"/>
      <dgm:spPr/>
      <dgm:t>
        <a:bodyPr/>
        <a:lstStyle/>
        <a:p>
          <a:endParaRPr lang="es-ES"/>
        </a:p>
      </dgm:t>
    </dgm:pt>
    <dgm:pt modelId="{4A2BB87F-CB00-6C4D-8CDF-6E0D7701A258}" type="pres">
      <dgm:prSet presAssocID="{5557E37E-0F40-3E49-B1CD-A1C40446EC07}" presName="hierRoot2" presStyleCnt="0"/>
      <dgm:spPr/>
    </dgm:pt>
    <dgm:pt modelId="{962C4A88-8D31-4845-9A94-069217B5EA54}" type="pres">
      <dgm:prSet presAssocID="{5557E37E-0F40-3E49-B1CD-A1C40446EC07}" presName="composite2" presStyleCnt="0"/>
      <dgm:spPr/>
    </dgm:pt>
    <dgm:pt modelId="{77F72578-71BF-EE42-899F-E498DB314F5B}" type="pres">
      <dgm:prSet presAssocID="{5557E37E-0F40-3E49-B1CD-A1C40446EC07}" presName="background2" presStyleLbl="node2" presStyleIdx="0" presStyleCnt="2"/>
      <dgm:spPr/>
    </dgm:pt>
    <dgm:pt modelId="{C22E0642-6AFE-4E40-84C8-230BA77DD9BD}" type="pres">
      <dgm:prSet presAssocID="{5557E37E-0F40-3E49-B1CD-A1C40446EC0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3A8277-1EED-9948-ADE1-74BAA2840394}" type="pres">
      <dgm:prSet presAssocID="{5557E37E-0F40-3E49-B1CD-A1C40446EC07}" presName="hierChild3" presStyleCnt="0"/>
      <dgm:spPr/>
    </dgm:pt>
    <dgm:pt modelId="{21207C01-824A-3C40-8304-7E629CA99982}" type="pres">
      <dgm:prSet presAssocID="{32FFDBE8-3EF3-BB49-91F6-CDC363F815DB}" presName="Name10" presStyleLbl="parChTrans1D2" presStyleIdx="1" presStyleCnt="2"/>
      <dgm:spPr/>
      <dgm:t>
        <a:bodyPr/>
        <a:lstStyle/>
        <a:p>
          <a:endParaRPr lang="es-ES"/>
        </a:p>
      </dgm:t>
    </dgm:pt>
    <dgm:pt modelId="{2D17A406-3181-3543-BC62-AA8E53AF674C}" type="pres">
      <dgm:prSet presAssocID="{BB494A46-6A32-F64E-A6D2-910324D8F997}" presName="hierRoot2" presStyleCnt="0"/>
      <dgm:spPr/>
    </dgm:pt>
    <dgm:pt modelId="{566F2C4F-ECE0-EA44-BD7F-48BA20E7C54D}" type="pres">
      <dgm:prSet presAssocID="{BB494A46-6A32-F64E-A6D2-910324D8F997}" presName="composite2" presStyleCnt="0"/>
      <dgm:spPr/>
    </dgm:pt>
    <dgm:pt modelId="{8908889B-FFA5-FF43-BC89-89F586F3A26D}" type="pres">
      <dgm:prSet presAssocID="{BB494A46-6A32-F64E-A6D2-910324D8F997}" presName="background2" presStyleLbl="node2" presStyleIdx="1" presStyleCnt="2"/>
      <dgm:spPr/>
    </dgm:pt>
    <dgm:pt modelId="{EA66CAF9-67C8-944B-A767-E584C83A8C9B}" type="pres">
      <dgm:prSet presAssocID="{BB494A46-6A32-F64E-A6D2-910324D8F99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F88CF3-FB09-0C44-B9EB-647CA2A0250D}" type="pres">
      <dgm:prSet presAssocID="{BB494A46-6A32-F64E-A6D2-910324D8F997}" presName="hierChild3" presStyleCnt="0"/>
      <dgm:spPr/>
    </dgm:pt>
    <dgm:pt modelId="{8FFFDC70-2FD1-0C4A-9689-58494C8D4129}" type="pres">
      <dgm:prSet presAssocID="{C22DDDA7-4076-7E42-8EC2-F8FCCA43944B}" presName="hierRoot1" presStyleCnt="0"/>
      <dgm:spPr/>
    </dgm:pt>
    <dgm:pt modelId="{C6B96F5E-2216-C947-81C4-C5F9F729FA37}" type="pres">
      <dgm:prSet presAssocID="{C22DDDA7-4076-7E42-8EC2-F8FCCA43944B}" presName="composite" presStyleCnt="0"/>
      <dgm:spPr/>
    </dgm:pt>
    <dgm:pt modelId="{D36D7EBA-7B9B-5641-A938-5E12F0F85E21}" type="pres">
      <dgm:prSet presAssocID="{C22DDDA7-4076-7E42-8EC2-F8FCCA43944B}" presName="background" presStyleLbl="node0" presStyleIdx="1" presStyleCnt="2"/>
      <dgm:spPr/>
    </dgm:pt>
    <dgm:pt modelId="{BB5296F4-1F1A-3C4A-AC52-89A80598AA65}" type="pres">
      <dgm:prSet presAssocID="{C22DDDA7-4076-7E42-8EC2-F8FCCA43944B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C8B19D-701B-4B4A-BD8F-830C596DB95C}" type="pres">
      <dgm:prSet presAssocID="{C22DDDA7-4076-7E42-8EC2-F8FCCA43944B}" presName="hierChild2" presStyleCnt="0"/>
      <dgm:spPr/>
    </dgm:pt>
  </dgm:ptLst>
  <dgm:cxnLst>
    <dgm:cxn modelId="{DB4FA88B-33A5-6146-895E-CD25A2D8092D}" type="presOf" srcId="{5557E37E-0F40-3E49-B1CD-A1C40446EC07}" destId="{C22E0642-6AFE-4E40-84C8-230BA77DD9BD}" srcOrd="0" destOrd="0" presId="urn:microsoft.com/office/officeart/2005/8/layout/hierarchy1"/>
    <dgm:cxn modelId="{C1E42AA8-2936-864F-96C3-EE3E923063E1}" srcId="{17251C0B-5AA6-4749-986E-2823ABA98DEA}" destId="{A4AB8EDA-ECDF-6443-8FAD-8CF8D6AEE276}" srcOrd="0" destOrd="0" parTransId="{205DF685-1468-BB49-B092-5DF0FD133283}" sibTransId="{70D7BC06-083B-7849-BF6D-C5BC4DCD18FE}"/>
    <dgm:cxn modelId="{5CC22E6A-A5BF-1540-96EA-149808BDE686}" type="presOf" srcId="{C22DDDA7-4076-7E42-8EC2-F8FCCA43944B}" destId="{BB5296F4-1F1A-3C4A-AC52-89A80598AA65}" srcOrd="0" destOrd="0" presId="urn:microsoft.com/office/officeart/2005/8/layout/hierarchy1"/>
    <dgm:cxn modelId="{B8ACAEF5-5C97-AC4A-AB0B-2CD99077D114}" srcId="{17251C0B-5AA6-4749-986E-2823ABA98DEA}" destId="{C22DDDA7-4076-7E42-8EC2-F8FCCA43944B}" srcOrd="1" destOrd="0" parTransId="{569CD215-C990-0843-91F4-CAC48C2FD12F}" sibTransId="{A3269923-37F6-094C-AA58-807E9BA0790F}"/>
    <dgm:cxn modelId="{783E0100-234A-F84A-9F7E-F5E1F7CFD8CE}" type="presOf" srcId="{BB494A46-6A32-F64E-A6D2-910324D8F997}" destId="{EA66CAF9-67C8-944B-A767-E584C83A8C9B}" srcOrd="0" destOrd="0" presId="urn:microsoft.com/office/officeart/2005/8/layout/hierarchy1"/>
    <dgm:cxn modelId="{4225685A-2F2F-4642-8B47-C92EFC21C107}" type="presOf" srcId="{32FFDBE8-3EF3-BB49-91F6-CDC363F815DB}" destId="{21207C01-824A-3C40-8304-7E629CA99982}" srcOrd="0" destOrd="0" presId="urn:microsoft.com/office/officeart/2005/8/layout/hierarchy1"/>
    <dgm:cxn modelId="{BFE3E03C-FC61-8E42-A9C8-AEC839BF09D2}" srcId="{A4AB8EDA-ECDF-6443-8FAD-8CF8D6AEE276}" destId="{5557E37E-0F40-3E49-B1CD-A1C40446EC07}" srcOrd="0" destOrd="0" parTransId="{963F712F-FFCC-A940-91AC-4A312FB3D963}" sibTransId="{9BB8C5D8-023F-1145-9215-97BE728A155A}"/>
    <dgm:cxn modelId="{E53165BC-F339-A94F-8DD8-FE514BB97265}" srcId="{A4AB8EDA-ECDF-6443-8FAD-8CF8D6AEE276}" destId="{BB494A46-6A32-F64E-A6D2-910324D8F997}" srcOrd="1" destOrd="0" parTransId="{32FFDBE8-3EF3-BB49-91F6-CDC363F815DB}" sibTransId="{04524582-E47D-FB4A-B5DE-DC1957723F16}"/>
    <dgm:cxn modelId="{765D52A2-AECE-674D-B9AB-8778496D32C1}" type="presOf" srcId="{963F712F-FFCC-A940-91AC-4A312FB3D963}" destId="{23B33198-170B-CC48-90D6-3A12F87A88EC}" srcOrd="0" destOrd="0" presId="urn:microsoft.com/office/officeart/2005/8/layout/hierarchy1"/>
    <dgm:cxn modelId="{47D6ECAC-70D8-D94D-AEFD-768EF43B6A50}" type="presOf" srcId="{A4AB8EDA-ECDF-6443-8FAD-8CF8D6AEE276}" destId="{8B8F63A6-0AF9-EC40-8D75-31B333CAC2D0}" srcOrd="0" destOrd="0" presId="urn:microsoft.com/office/officeart/2005/8/layout/hierarchy1"/>
    <dgm:cxn modelId="{41672704-C996-0343-B987-208AD51180B0}" type="presOf" srcId="{17251C0B-5AA6-4749-986E-2823ABA98DEA}" destId="{485A929D-EFCC-C94E-83E1-87A2D3816E9F}" srcOrd="0" destOrd="0" presId="urn:microsoft.com/office/officeart/2005/8/layout/hierarchy1"/>
    <dgm:cxn modelId="{B1F2B26F-204C-0446-87A1-D9716E172213}" type="presParOf" srcId="{485A929D-EFCC-C94E-83E1-87A2D3816E9F}" destId="{C3F2F5D1-B7B1-D34A-803F-E5F5F7861745}" srcOrd="0" destOrd="0" presId="urn:microsoft.com/office/officeart/2005/8/layout/hierarchy1"/>
    <dgm:cxn modelId="{DFDA03D4-E01D-D047-B903-795EB95DF3FA}" type="presParOf" srcId="{C3F2F5D1-B7B1-D34A-803F-E5F5F7861745}" destId="{52CB01EA-835A-9444-8DA5-B468CDD5BCB5}" srcOrd="0" destOrd="0" presId="urn:microsoft.com/office/officeart/2005/8/layout/hierarchy1"/>
    <dgm:cxn modelId="{37BFED01-0F07-8744-83A2-30467FD7DF94}" type="presParOf" srcId="{52CB01EA-835A-9444-8DA5-B468CDD5BCB5}" destId="{3C6C7AC2-38F8-0847-AE32-445A58263EA3}" srcOrd="0" destOrd="0" presId="urn:microsoft.com/office/officeart/2005/8/layout/hierarchy1"/>
    <dgm:cxn modelId="{46996092-DEED-1B44-9EEC-75F7EAA02775}" type="presParOf" srcId="{52CB01EA-835A-9444-8DA5-B468CDD5BCB5}" destId="{8B8F63A6-0AF9-EC40-8D75-31B333CAC2D0}" srcOrd="1" destOrd="0" presId="urn:microsoft.com/office/officeart/2005/8/layout/hierarchy1"/>
    <dgm:cxn modelId="{EDED4E1F-BA26-2A4F-92E1-9CEEE69C7C32}" type="presParOf" srcId="{C3F2F5D1-B7B1-D34A-803F-E5F5F7861745}" destId="{284528F0-C53A-4C4B-8ED8-5C459A0C70BD}" srcOrd="1" destOrd="0" presId="urn:microsoft.com/office/officeart/2005/8/layout/hierarchy1"/>
    <dgm:cxn modelId="{9D894054-07AB-B042-8639-35B45DF8C430}" type="presParOf" srcId="{284528F0-C53A-4C4B-8ED8-5C459A0C70BD}" destId="{23B33198-170B-CC48-90D6-3A12F87A88EC}" srcOrd="0" destOrd="0" presId="urn:microsoft.com/office/officeart/2005/8/layout/hierarchy1"/>
    <dgm:cxn modelId="{A4090512-6333-FE40-B7A3-8BD2A3BD84AC}" type="presParOf" srcId="{284528F0-C53A-4C4B-8ED8-5C459A0C70BD}" destId="{4A2BB87F-CB00-6C4D-8CDF-6E0D7701A258}" srcOrd="1" destOrd="0" presId="urn:microsoft.com/office/officeart/2005/8/layout/hierarchy1"/>
    <dgm:cxn modelId="{CF152868-F30B-E54A-92BF-409350F865BA}" type="presParOf" srcId="{4A2BB87F-CB00-6C4D-8CDF-6E0D7701A258}" destId="{962C4A88-8D31-4845-9A94-069217B5EA54}" srcOrd="0" destOrd="0" presId="urn:microsoft.com/office/officeart/2005/8/layout/hierarchy1"/>
    <dgm:cxn modelId="{F2189810-C7C7-F347-AD22-91EBDEBCFAD5}" type="presParOf" srcId="{962C4A88-8D31-4845-9A94-069217B5EA54}" destId="{77F72578-71BF-EE42-899F-E498DB314F5B}" srcOrd="0" destOrd="0" presId="urn:microsoft.com/office/officeart/2005/8/layout/hierarchy1"/>
    <dgm:cxn modelId="{1AA4FA83-7328-B141-9145-29DD604227E8}" type="presParOf" srcId="{962C4A88-8D31-4845-9A94-069217B5EA54}" destId="{C22E0642-6AFE-4E40-84C8-230BA77DD9BD}" srcOrd="1" destOrd="0" presId="urn:microsoft.com/office/officeart/2005/8/layout/hierarchy1"/>
    <dgm:cxn modelId="{9AD88E52-93FD-BD41-B3C2-97CD1CD8A447}" type="presParOf" srcId="{4A2BB87F-CB00-6C4D-8CDF-6E0D7701A258}" destId="{303A8277-1EED-9948-ADE1-74BAA2840394}" srcOrd="1" destOrd="0" presId="urn:microsoft.com/office/officeart/2005/8/layout/hierarchy1"/>
    <dgm:cxn modelId="{704955DE-DE93-D548-B607-F2B8576B916F}" type="presParOf" srcId="{284528F0-C53A-4C4B-8ED8-5C459A0C70BD}" destId="{21207C01-824A-3C40-8304-7E629CA99982}" srcOrd="2" destOrd="0" presId="urn:microsoft.com/office/officeart/2005/8/layout/hierarchy1"/>
    <dgm:cxn modelId="{F7724614-E27E-3B41-9A0F-E9EAE3B02B3D}" type="presParOf" srcId="{284528F0-C53A-4C4B-8ED8-5C459A0C70BD}" destId="{2D17A406-3181-3543-BC62-AA8E53AF674C}" srcOrd="3" destOrd="0" presId="urn:microsoft.com/office/officeart/2005/8/layout/hierarchy1"/>
    <dgm:cxn modelId="{CEAC176C-60EE-B441-8988-C9591BE86CFA}" type="presParOf" srcId="{2D17A406-3181-3543-BC62-AA8E53AF674C}" destId="{566F2C4F-ECE0-EA44-BD7F-48BA20E7C54D}" srcOrd="0" destOrd="0" presId="urn:microsoft.com/office/officeart/2005/8/layout/hierarchy1"/>
    <dgm:cxn modelId="{17C9F06E-EFD3-4D4F-A7FD-5F809E520840}" type="presParOf" srcId="{566F2C4F-ECE0-EA44-BD7F-48BA20E7C54D}" destId="{8908889B-FFA5-FF43-BC89-89F586F3A26D}" srcOrd="0" destOrd="0" presId="urn:microsoft.com/office/officeart/2005/8/layout/hierarchy1"/>
    <dgm:cxn modelId="{3AA97D65-8D75-1C42-85F8-1997E7564B63}" type="presParOf" srcId="{566F2C4F-ECE0-EA44-BD7F-48BA20E7C54D}" destId="{EA66CAF9-67C8-944B-A767-E584C83A8C9B}" srcOrd="1" destOrd="0" presId="urn:microsoft.com/office/officeart/2005/8/layout/hierarchy1"/>
    <dgm:cxn modelId="{A16B5688-6974-5A49-9BAC-F5B952365BE9}" type="presParOf" srcId="{2D17A406-3181-3543-BC62-AA8E53AF674C}" destId="{2EF88CF3-FB09-0C44-B9EB-647CA2A0250D}" srcOrd="1" destOrd="0" presId="urn:microsoft.com/office/officeart/2005/8/layout/hierarchy1"/>
    <dgm:cxn modelId="{F84CCEE7-1330-4747-AA1D-B38394580436}" type="presParOf" srcId="{485A929D-EFCC-C94E-83E1-87A2D3816E9F}" destId="{8FFFDC70-2FD1-0C4A-9689-58494C8D4129}" srcOrd="1" destOrd="0" presId="urn:microsoft.com/office/officeart/2005/8/layout/hierarchy1"/>
    <dgm:cxn modelId="{A747BBC6-4690-7A4E-B440-C566F1A40DF7}" type="presParOf" srcId="{8FFFDC70-2FD1-0C4A-9689-58494C8D4129}" destId="{C6B96F5E-2216-C947-81C4-C5F9F729FA37}" srcOrd="0" destOrd="0" presId="urn:microsoft.com/office/officeart/2005/8/layout/hierarchy1"/>
    <dgm:cxn modelId="{A1A6651B-8F41-0447-B416-BE6F69D93FA1}" type="presParOf" srcId="{C6B96F5E-2216-C947-81C4-C5F9F729FA37}" destId="{D36D7EBA-7B9B-5641-A938-5E12F0F85E21}" srcOrd="0" destOrd="0" presId="urn:microsoft.com/office/officeart/2005/8/layout/hierarchy1"/>
    <dgm:cxn modelId="{850765D6-AC1F-5E41-94E8-4F727271F0D4}" type="presParOf" srcId="{C6B96F5E-2216-C947-81C4-C5F9F729FA37}" destId="{BB5296F4-1F1A-3C4A-AC52-89A80598AA65}" srcOrd="1" destOrd="0" presId="urn:microsoft.com/office/officeart/2005/8/layout/hierarchy1"/>
    <dgm:cxn modelId="{0BC66CBB-2C43-9549-810F-461016F7553D}" type="presParOf" srcId="{8FFFDC70-2FD1-0C4A-9689-58494C8D4129}" destId="{82C8B19D-701B-4B4A-BD8F-830C596DB9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9B13D4F-29F8-EE46-9F76-CC1CA86417D5}" type="doc">
      <dgm:prSet loTypeId="urn:microsoft.com/office/officeart/2005/8/layout/default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5C6E890-499F-E44F-9339-8274336E4885}">
      <dgm:prSet custT="1"/>
      <dgm:spPr/>
      <dgm:t>
        <a:bodyPr/>
        <a:lstStyle/>
        <a:p>
          <a:pPr rtl="0"/>
          <a:r>
            <a:rPr lang="en-GB" sz="3200" b="1" dirty="0" smtClean="0">
              <a:solidFill>
                <a:srgbClr val="0000FF"/>
              </a:solidFill>
            </a:rPr>
            <a:t>more international outlook</a:t>
          </a:r>
          <a:endParaRPr lang="en-GB" sz="3200" b="1" dirty="0">
            <a:solidFill>
              <a:srgbClr val="0000FF"/>
            </a:solidFill>
          </a:endParaRPr>
        </a:p>
      </dgm:t>
    </dgm:pt>
    <dgm:pt modelId="{CFBEC399-A1F7-364D-853C-D24D07F209AB}" type="parTrans" cxnId="{517568C2-0485-FF4C-A48E-368F16352FAC}">
      <dgm:prSet/>
      <dgm:spPr/>
      <dgm:t>
        <a:bodyPr/>
        <a:lstStyle/>
        <a:p>
          <a:endParaRPr lang="es-ES"/>
        </a:p>
      </dgm:t>
    </dgm:pt>
    <dgm:pt modelId="{57856A05-4C79-304A-BF17-A7B200023673}" type="sibTrans" cxnId="{517568C2-0485-FF4C-A48E-368F16352FAC}">
      <dgm:prSet/>
      <dgm:spPr/>
      <dgm:t>
        <a:bodyPr/>
        <a:lstStyle/>
        <a:p>
          <a:endParaRPr lang="es-ES"/>
        </a:p>
      </dgm:t>
    </dgm:pt>
    <dgm:pt modelId="{C9240136-7DF4-0247-BF27-6AF86691B716}">
      <dgm:prSet custT="1"/>
      <dgm:spPr/>
      <dgm:t>
        <a:bodyPr/>
        <a:lstStyle/>
        <a:p>
          <a:pPr rtl="0"/>
          <a:r>
            <a:rPr lang="en-GB" sz="3200" b="1" dirty="0" smtClean="0">
              <a:solidFill>
                <a:srgbClr val="0000FF"/>
              </a:solidFill>
            </a:rPr>
            <a:t>has lead to more projects</a:t>
          </a:r>
          <a:endParaRPr lang="en-GB" sz="3200" b="1" dirty="0">
            <a:solidFill>
              <a:srgbClr val="0000FF"/>
            </a:solidFill>
          </a:endParaRPr>
        </a:p>
      </dgm:t>
    </dgm:pt>
    <dgm:pt modelId="{9544B0C5-4970-6E4C-AA9F-8D8ED2A2E671}" type="parTrans" cxnId="{1519F3FA-F109-664F-ACF9-B29D140001C5}">
      <dgm:prSet/>
      <dgm:spPr/>
      <dgm:t>
        <a:bodyPr/>
        <a:lstStyle/>
        <a:p>
          <a:endParaRPr lang="es-ES"/>
        </a:p>
      </dgm:t>
    </dgm:pt>
    <dgm:pt modelId="{15FA9439-52CE-CC4B-9C5A-90B84B26333B}" type="sibTrans" cxnId="{1519F3FA-F109-664F-ACF9-B29D140001C5}">
      <dgm:prSet/>
      <dgm:spPr/>
      <dgm:t>
        <a:bodyPr/>
        <a:lstStyle/>
        <a:p>
          <a:endParaRPr lang="es-ES"/>
        </a:p>
      </dgm:t>
    </dgm:pt>
    <dgm:pt modelId="{D16C9506-0B41-B54B-96EC-DEC163F33D84}">
      <dgm:prSet custT="1"/>
      <dgm:spPr/>
      <dgm:t>
        <a:bodyPr/>
        <a:lstStyle/>
        <a:p>
          <a:pPr rtl="0"/>
          <a:r>
            <a:rPr lang="en-GB" sz="3200" b="1" smtClean="0">
              <a:solidFill>
                <a:srgbClr val="0000FF"/>
              </a:solidFill>
            </a:rPr>
            <a:t>more involvement of teachers</a:t>
          </a:r>
          <a:endParaRPr lang="en-GB" sz="3200" b="1" dirty="0">
            <a:solidFill>
              <a:srgbClr val="0000FF"/>
            </a:solidFill>
          </a:endParaRPr>
        </a:p>
      </dgm:t>
    </dgm:pt>
    <dgm:pt modelId="{775C5319-D94F-004B-A9D8-74E37D8F0972}" type="parTrans" cxnId="{5BCFCF40-B7E6-8A47-8472-B133131C49CA}">
      <dgm:prSet/>
      <dgm:spPr/>
      <dgm:t>
        <a:bodyPr/>
        <a:lstStyle/>
        <a:p>
          <a:endParaRPr lang="es-ES"/>
        </a:p>
      </dgm:t>
    </dgm:pt>
    <dgm:pt modelId="{32075FAE-ED58-424D-B822-8FBFB3E7B466}" type="sibTrans" cxnId="{5BCFCF40-B7E6-8A47-8472-B133131C49CA}">
      <dgm:prSet/>
      <dgm:spPr/>
      <dgm:t>
        <a:bodyPr/>
        <a:lstStyle/>
        <a:p>
          <a:endParaRPr lang="es-ES"/>
        </a:p>
      </dgm:t>
    </dgm:pt>
    <dgm:pt modelId="{C392904E-EE50-BF4A-A292-161A77D83866}">
      <dgm:prSet custT="1"/>
      <dgm:spPr/>
      <dgm:t>
        <a:bodyPr/>
        <a:lstStyle/>
        <a:p>
          <a:pPr rtl="0"/>
          <a:r>
            <a:rPr lang="en-GB" sz="3200" b="1" dirty="0" smtClean="0">
              <a:solidFill>
                <a:srgbClr val="0000FF"/>
              </a:solidFill>
            </a:rPr>
            <a:t>curricular integration</a:t>
          </a:r>
          <a:endParaRPr lang="en-GB" sz="3200" b="1" dirty="0">
            <a:solidFill>
              <a:srgbClr val="0000FF"/>
            </a:solidFill>
          </a:endParaRPr>
        </a:p>
      </dgm:t>
    </dgm:pt>
    <dgm:pt modelId="{08E15B5A-879A-714C-9DA6-59B89169CC16}" type="parTrans" cxnId="{1BC4AEF3-9F49-8D48-AE9B-77D61DE8F9D0}">
      <dgm:prSet/>
      <dgm:spPr/>
      <dgm:t>
        <a:bodyPr/>
        <a:lstStyle/>
        <a:p>
          <a:endParaRPr lang="es-ES"/>
        </a:p>
      </dgm:t>
    </dgm:pt>
    <dgm:pt modelId="{09AF7A01-D63D-614D-9EF1-E627AD92456C}" type="sibTrans" cxnId="{1BC4AEF3-9F49-8D48-AE9B-77D61DE8F9D0}">
      <dgm:prSet/>
      <dgm:spPr/>
      <dgm:t>
        <a:bodyPr/>
        <a:lstStyle/>
        <a:p>
          <a:endParaRPr lang="es-ES"/>
        </a:p>
      </dgm:t>
    </dgm:pt>
    <dgm:pt modelId="{053DA064-914E-454C-8E19-11FD5C05C55C}" type="pres">
      <dgm:prSet presAssocID="{69B13D4F-29F8-EE46-9F76-CC1CA86417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4247782-9312-4B4B-A1C4-C8D66DD7F6B5}" type="pres">
      <dgm:prSet presAssocID="{15C6E890-499F-E44F-9339-8274336E488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59B01D-C111-F54B-9CF0-CB9E151B44B2}" type="pres">
      <dgm:prSet presAssocID="{57856A05-4C79-304A-BF17-A7B200023673}" presName="sibTrans" presStyleCnt="0"/>
      <dgm:spPr/>
      <dgm:t>
        <a:bodyPr/>
        <a:lstStyle/>
        <a:p>
          <a:endParaRPr lang="en-GB"/>
        </a:p>
      </dgm:t>
    </dgm:pt>
    <dgm:pt modelId="{578C2FB7-E098-0D4B-9E77-A2EEF378124E}" type="pres">
      <dgm:prSet presAssocID="{C9240136-7DF4-0247-BF27-6AF86691B71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3E04A9-3B82-4D41-A945-1A36EAC452A2}" type="pres">
      <dgm:prSet presAssocID="{15FA9439-52CE-CC4B-9C5A-90B84B26333B}" presName="sibTrans" presStyleCnt="0"/>
      <dgm:spPr/>
      <dgm:t>
        <a:bodyPr/>
        <a:lstStyle/>
        <a:p>
          <a:endParaRPr lang="en-GB"/>
        </a:p>
      </dgm:t>
    </dgm:pt>
    <dgm:pt modelId="{D3378B1D-022A-2F4F-A9E0-4D0D2D500A8F}" type="pres">
      <dgm:prSet presAssocID="{D16C9506-0B41-B54B-96EC-DEC163F33D8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417C06-C29D-CC46-AB9F-79906E853EE2}" type="pres">
      <dgm:prSet presAssocID="{32075FAE-ED58-424D-B822-8FBFB3E7B466}" presName="sibTrans" presStyleCnt="0"/>
      <dgm:spPr/>
      <dgm:t>
        <a:bodyPr/>
        <a:lstStyle/>
        <a:p>
          <a:endParaRPr lang="en-GB"/>
        </a:p>
      </dgm:t>
    </dgm:pt>
    <dgm:pt modelId="{DD4640A4-E309-F54C-B6F0-49847F81EC1C}" type="pres">
      <dgm:prSet presAssocID="{C392904E-EE50-BF4A-A292-161A77D8386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A1BD9B4-1B8A-BE45-8D94-A553D839B0A2}" type="presOf" srcId="{C392904E-EE50-BF4A-A292-161A77D83866}" destId="{DD4640A4-E309-F54C-B6F0-49847F81EC1C}" srcOrd="0" destOrd="0" presId="urn:microsoft.com/office/officeart/2005/8/layout/default"/>
    <dgm:cxn modelId="{5BCFCF40-B7E6-8A47-8472-B133131C49CA}" srcId="{69B13D4F-29F8-EE46-9F76-CC1CA86417D5}" destId="{D16C9506-0B41-B54B-96EC-DEC163F33D84}" srcOrd="2" destOrd="0" parTransId="{775C5319-D94F-004B-A9D8-74E37D8F0972}" sibTransId="{32075FAE-ED58-424D-B822-8FBFB3E7B466}"/>
    <dgm:cxn modelId="{C8E6F03A-ADF1-4C42-B34A-531BD2CD4651}" type="presOf" srcId="{69B13D4F-29F8-EE46-9F76-CC1CA86417D5}" destId="{053DA064-914E-454C-8E19-11FD5C05C55C}" srcOrd="0" destOrd="0" presId="urn:microsoft.com/office/officeart/2005/8/layout/default"/>
    <dgm:cxn modelId="{A07B9096-AC92-1245-AC2C-705F6B7607B5}" type="presOf" srcId="{C9240136-7DF4-0247-BF27-6AF86691B716}" destId="{578C2FB7-E098-0D4B-9E77-A2EEF378124E}" srcOrd="0" destOrd="0" presId="urn:microsoft.com/office/officeart/2005/8/layout/default"/>
    <dgm:cxn modelId="{517568C2-0485-FF4C-A48E-368F16352FAC}" srcId="{69B13D4F-29F8-EE46-9F76-CC1CA86417D5}" destId="{15C6E890-499F-E44F-9339-8274336E4885}" srcOrd="0" destOrd="0" parTransId="{CFBEC399-A1F7-364D-853C-D24D07F209AB}" sibTransId="{57856A05-4C79-304A-BF17-A7B200023673}"/>
    <dgm:cxn modelId="{9FD2CB35-945F-3741-BAD1-EDCFA9D2B3DF}" type="presOf" srcId="{D16C9506-0B41-B54B-96EC-DEC163F33D84}" destId="{D3378B1D-022A-2F4F-A9E0-4D0D2D500A8F}" srcOrd="0" destOrd="0" presId="urn:microsoft.com/office/officeart/2005/8/layout/default"/>
    <dgm:cxn modelId="{1BC4AEF3-9F49-8D48-AE9B-77D61DE8F9D0}" srcId="{69B13D4F-29F8-EE46-9F76-CC1CA86417D5}" destId="{C392904E-EE50-BF4A-A292-161A77D83866}" srcOrd="3" destOrd="0" parTransId="{08E15B5A-879A-714C-9DA6-59B89169CC16}" sibTransId="{09AF7A01-D63D-614D-9EF1-E627AD92456C}"/>
    <dgm:cxn modelId="{7BDA1162-F4BD-1F45-912B-D3B04AD00291}" type="presOf" srcId="{15C6E890-499F-E44F-9339-8274336E4885}" destId="{D4247782-9312-4B4B-A1C4-C8D66DD7F6B5}" srcOrd="0" destOrd="0" presId="urn:microsoft.com/office/officeart/2005/8/layout/default"/>
    <dgm:cxn modelId="{1519F3FA-F109-664F-ACF9-B29D140001C5}" srcId="{69B13D4F-29F8-EE46-9F76-CC1CA86417D5}" destId="{C9240136-7DF4-0247-BF27-6AF86691B716}" srcOrd="1" destOrd="0" parTransId="{9544B0C5-4970-6E4C-AA9F-8D8ED2A2E671}" sibTransId="{15FA9439-52CE-CC4B-9C5A-90B84B26333B}"/>
    <dgm:cxn modelId="{EF75A756-30A8-6E49-B40C-98A108B8D12D}" type="presParOf" srcId="{053DA064-914E-454C-8E19-11FD5C05C55C}" destId="{D4247782-9312-4B4B-A1C4-C8D66DD7F6B5}" srcOrd="0" destOrd="0" presId="urn:microsoft.com/office/officeart/2005/8/layout/default"/>
    <dgm:cxn modelId="{665BC03B-1C9A-A743-9F9F-D027726D6A68}" type="presParOf" srcId="{053DA064-914E-454C-8E19-11FD5C05C55C}" destId="{1359B01D-C111-F54B-9CF0-CB9E151B44B2}" srcOrd="1" destOrd="0" presId="urn:microsoft.com/office/officeart/2005/8/layout/default"/>
    <dgm:cxn modelId="{DECC7DFF-034C-284C-9EE6-65162C0D462B}" type="presParOf" srcId="{053DA064-914E-454C-8E19-11FD5C05C55C}" destId="{578C2FB7-E098-0D4B-9E77-A2EEF378124E}" srcOrd="2" destOrd="0" presId="urn:microsoft.com/office/officeart/2005/8/layout/default"/>
    <dgm:cxn modelId="{EECDD1A1-E015-A64D-A6C6-B72A48170B3C}" type="presParOf" srcId="{053DA064-914E-454C-8E19-11FD5C05C55C}" destId="{2E3E04A9-3B82-4D41-A945-1A36EAC452A2}" srcOrd="3" destOrd="0" presId="urn:microsoft.com/office/officeart/2005/8/layout/default"/>
    <dgm:cxn modelId="{09656166-FD7E-074C-BA36-BC0B6B7673FB}" type="presParOf" srcId="{053DA064-914E-454C-8E19-11FD5C05C55C}" destId="{D3378B1D-022A-2F4F-A9E0-4D0D2D500A8F}" srcOrd="4" destOrd="0" presId="urn:microsoft.com/office/officeart/2005/8/layout/default"/>
    <dgm:cxn modelId="{1D03242A-C8A9-0049-971B-A802813550BB}" type="presParOf" srcId="{053DA064-914E-454C-8E19-11FD5C05C55C}" destId="{1C417C06-C29D-CC46-AB9F-79906E853EE2}" srcOrd="5" destOrd="0" presId="urn:microsoft.com/office/officeart/2005/8/layout/default"/>
    <dgm:cxn modelId="{84B2772A-B125-5F4C-A7B4-92329878E3CA}" type="presParOf" srcId="{053DA064-914E-454C-8E19-11FD5C05C55C}" destId="{DD4640A4-E309-F54C-B6F0-49847F81EC1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1AF9D9-F61A-7946-BD47-1085B4FD9D20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40CE1E-0642-084B-B1F3-11E2199D012E}">
      <dgm:prSet custT="1"/>
      <dgm:spPr/>
      <dgm:t>
        <a:bodyPr/>
        <a:lstStyle/>
        <a:p>
          <a:pPr rtl="0"/>
          <a:r>
            <a:rPr lang="en-GB" sz="1800" b="1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It offers a platform for schools to</a:t>
          </a:r>
          <a:endParaRPr lang="en-GB" sz="1800" b="1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63547F05-643C-1D48-BC92-CB0F61C3F445}" type="parTrans" cxnId="{29F00A4F-7E5F-F843-8A3F-A1EE9B285021}">
      <dgm:prSet/>
      <dgm:spPr/>
      <dgm:t>
        <a:bodyPr/>
        <a:lstStyle/>
        <a:p>
          <a:endParaRPr lang="en-GB"/>
        </a:p>
      </dgm:t>
    </dgm:pt>
    <dgm:pt modelId="{679F8DBD-8570-AF48-86D7-63A57793D8E2}" type="sibTrans" cxnId="{29F00A4F-7E5F-F843-8A3F-A1EE9B285021}">
      <dgm:prSet/>
      <dgm:spPr/>
      <dgm:t>
        <a:bodyPr/>
        <a:lstStyle/>
        <a:p>
          <a:endParaRPr lang="en-GB"/>
        </a:p>
      </dgm:t>
    </dgm:pt>
    <dgm:pt modelId="{52110631-8552-2E4D-901F-B27443CE92BD}">
      <dgm:prSet custT="1"/>
      <dgm:spPr/>
      <dgm:t>
        <a:bodyPr/>
        <a:lstStyle/>
        <a:p>
          <a:pPr rtl="0"/>
          <a:r>
            <a:rPr lang="en-GB" sz="1800" b="1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Communicate</a:t>
          </a:r>
          <a:endParaRPr lang="en-GB" sz="1800" b="1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A404DFB8-FA25-564B-A31B-99571C9B7D75}" type="parTrans" cxnId="{480A8F5C-2601-0048-BDAF-7C8CF247106D}">
      <dgm:prSet/>
      <dgm:spPr/>
      <dgm:t>
        <a:bodyPr/>
        <a:lstStyle/>
        <a:p>
          <a:endParaRPr lang="en-GB"/>
        </a:p>
      </dgm:t>
    </dgm:pt>
    <dgm:pt modelId="{DA9FF73A-79A2-1E4C-BBE0-9CEF9D88A919}" type="sibTrans" cxnId="{480A8F5C-2601-0048-BDAF-7C8CF247106D}">
      <dgm:prSet/>
      <dgm:spPr/>
      <dgm:t>
        <a:bodyPr/>
        <a:lstStyle/>
        <a:p>
          <a:endParaRPr lang="en-GB"/>
        </a:p>
      </dgm:t>
    </dgm:pt>
    <dgm:pt modelId="{EC5B4CDF-1423-BE4C-88DD-81874DD3132A}">
      <dgm:prSet custT="1"/>
      <dgm:spPr/>
      <dgm:t>
        <a:bodyPr/>
        <a:lstStyle/>
        <a:p>
          <a:pPr rtl="0"/>
          <a:r>
            <a:rPr lang="en-GB" sz="1800" b="1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Collaborate</a:t>
          </a:r>
          <a:endParaRPr lang="en-GB" sz="1800" b="1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45374D4C-F36F-3944-822D-07178423FB5F}" type="parTrans" cxnId="{AB6E2518-5367-5A45-92C5-673374527A21}">
      <dgm:prSet/>
      <dgm:spPr/>
      <dgm:t>
        <a:bodyPr/>
        <a:lstStyle/>
        <a:p>
          <a:endParaRPr lang="en-GB"/>
        </a:p>
      </dgm:t>
    </dgm:pt>
    <dgm:pt modelId="{D913F49D-3CD3-C049-9163-BEB4FA8D8970}" type="sibTrans" cxnId="{AB6E2518-5367-5A45-92C5-673374527A21}">
      <dgm:prSet/>
      <dgm:spPr/>
      <dgm:t>
        <a:bodyPr/>
        <a:lstStyle/>
        <a:p>
          <a:endParaRPr lang="en-GB"/>
        </a:p>
      </dgm:t>
    </dgm:pt>
    <dgm:pt modelId="{9D53B9F1-2C76-5C45-A6D4-307BBFD26C32}">
      <dgm:prSet custT="1"/>
      <dgm:spPr/>
      <dgm:t>
        <a:bodyPr/>
        <a:lstStyle/>
        <a:p>
          <a:pPr rtl="0"/>
          <a:r>
            <a:rPr lang="en-GB" sz="1800" b="1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Carry out projects together</a:t>
          </a:r>
          <a:endParaRPr lang="en-GB" sz="1800" b="1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F95BD340-1739-0345-A812-0D6AB4A68B05}" type="parTrans" cxnId="{F5345029-30D6-5149-A0A6-415A094C68B9}">
      <dgm:prSet/>
      <dgm:spPr/>
      <dgm:t>
        <a:bodyPr/>
        <a:lstStyle/>
        <a:p>
          <a:endParaRPr lang="en-GB"/>
        </a:p>
      </dgm:t>
    </dgm:pt>
    <dgm:pt modelId="{9016FBF2-342F-D84C-B4D3-CC03DDBCB2C0}" type="sibTrans" cxnId="{F5345029-30D6-5149-A0A6-415A094C68B9}">
      <dgm:prSet/>
      <dgm:spPr/>
      <dgm:t>
        <a:bodyPr/>
        <a:lstStyle/>
        <a:p>
          <a:endParaRPr lang="en-GB"/>
        </a:p>
      </dgm:t>
    </dgm:pt>
    <dgm:pt modelId="{8B49485E-AF77-BD48-BFA4-DBFF6CEE777D}">
      <dgm:prSet custT="1"/>
      <dgm:spPr/>
      <dgm:t>
        <a:bodyPr/>
        <a:lstStyle/>
        <a:p>
          <a:pPr rtl="0"/>
          <a:r>
            <a:rPr lang="en-GB" sz="2400" b="1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On the internet</a:t>
          </a:r>
          <a:endParaRPr lang="en-GB" sz="2400" b="1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2BA8B56C-9C80-5A47-942D-E4E523C6EE5F}" type="parTrans" cxnId="{8734BB83-96A8-0B4A-9B9E-6C759515975D}">
      <dgm:prSet/>
      <dgm:spPr/>
      <dgm:t>
        <a:bodyPr/>
        <a:lstStyle/>
        <a:p>
          <a:endParaRPr lang="en-GB"/>
        </a:p>
      </dgm:t>
    </dgm:pt>
    <dgm:pt modelId="{DC4BE3B5-CD09-1449-BF98-EFC2253C5082}" type="sibTrans" cxnId="{8734BB83-96A8-0B4A-9B9E-6C759515975D}">
      <dgm:prSet/>
      <dgm:spPr/>
      <dgm:t>
        <a:bodyPr/>
        <a:lstStyle/>
        <a:p>
          <a:endParaRPr lang="en-GB"/>
        </a:p>
      </dgm:t>
    </dgm:pt>
    <dgm:pt modelId="{04BE777F-DD33-ED4E-A4A4-1032B3B4F80A}">
      <dgm:prSet custT="1"/>
      <dgm:spPr/>
      <dgm:t>
        <a:bodyPr/>
        <a:lstStyle/>
        <a:p>
          <a:pPr rtl="0"/>
          <a:r>
            <a:rPr lang="en-GB" sz="2400" b="1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With two or more schools in different countries in </a:t>
          </a:r>
          <a:r>
            <a:rPr lang="en-GB" sz="2400" b="1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Europe or same country</a:t>
          </a:r>
          <a:endParaRPr lang="en-GB" sz="2400" b="1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C81C4FB6-0250-FB4D-A8C3-C306282D6085}" type="parTrans" cxnId="{9050A825-A674-8443-9AFC-1BC2EC3C34B0}">
      <dgm:prSet/>
      <dgm:spPr/>
      <dgm:t>
        <a:bodyPr/>
        <a:lstStyle/>
        <a:p>
          <a:endParaRPr lang="en-GB"/>
        </a:p>
      </dgm:t>
    </dgm:pt>
    <dgm:pt modelId="{087E3803-FFBD-5041-88CF-0A7CA98A3D2D}" type="sibTrans" cxnId="{9050A825-A674-8443-9AFC-1BC2EC3C34B0}">
      <dgm:prSet/>
      <dgm:spPr/>
      <dgm:t>
        <a:bodyPr/>
        <a:lstStyle/>
        <a:p>
          <a:endParaRPr lang="en-GB"/>
        </a:p>
      </dgm:t>
    </dgm:pt>
    <dgm:pt modelId="{449B2637-FF3E-AA4F-A3CE-4B1775552D8D}" type="pres">
      <dgm:prSet presAssocID="{1E1AF9D9-F61A-7946-BD47-1085B4FD9D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E2FAC5EC-7496-4C4B-9ABD-019991C463A8}" type="pres">
      <dgm:prSet presAssocID="{FE40CE1E-0642-084B-B1F3-11E2199D012E}" presName="root" presStyleCnt="0"/>
      <dgm:spPr/>
    </dgm:pt>
    <dgm:pt modelId="{5D7B3160-CBF2-F94B-BEB8-8BD3BD88B3C1}" type="pres">
      <dgm:prSet presAssocID="{FE40CE1E-0642-084B-B1F3-11E2199D012E}" presName="rootComposite" presStyleCnt="0"/>
      <dgm:spPr/>
    </dgm:pt>
    <dgm:pt modelId="{563E0033-1297-3D48-931D-7D14C1CDC478}" type="pres">
      <dgm:prSet presAssocID="{FE40CE1E-0642-084B-B1F3-11E2199D012E}" presName="rootText" presStyleLbl="node1" presStyleIdx="0" presStyleCnt="3"/>
      <dgm:spPr/>
      <dgm:t>
        <a:bodyPr/>
        <a:lstStyle/>
        <a:p>
          <a:endParaRPr lang="en-GB"/>
        </a:p>
      </dgm:t>
    </dgm:pt>
    <dgm:pt modelId="{CAA805B3-710C-4641-BBBB-99ABCF81119B}" type="pres">
      <dgm:prSet presAssocID="{FE40CE1E-0642-084B-B1F3-11E2199D012E}" presName="rootConnector" presStyleLbl="node1" presStyleIdx="0" presStyleCnt="3"/>
      <dgm:spPr/>
      <dgm:t>
        <a:bodyPr/>
        <a:lstStyle/>
        <a:p>
          <a:endParaRPr lang="en-GB"/>
        </a:p>
      </dgm:t>
    </dgm:pt>
    <dgm:pt modelId="{CFB5DA20-D1A4-F14F-BBE0-C56E40E89E45}" type="pres">
      <dgm:prSet presAssocID="{FE40CE1E-0642-084B-B1F3-11E2199D012E}" presName="childShape" presStyleCnt="0"/>
      <dgm:spPr/>
    </dgm:pt>
    <dgm:pt modelId="{EA032B1E-5277-0B4D-9F4C-18DADBEE742A}" type="pres">
      <dgm:prSet presAssocID="{A404DFB8-FA25-564B-A31B-99571C9B7D75}" presName="Name13" presStyleLbl="parChTrans1D2" presStyleIdx="0" presStyleCnt="3"/>
      <dgm:spPr/>
      <dgm:t>
        <a:bodyPr/>
        <a:lstStyle/>
        <a:p>
          <a:endParaRPr lang="en-GB"/>
        </a:p>
      </dgm:t>
    </dgm:pt>
    <dgm:pt modelId="{A24861D7-7160-E94B-B81C-974C20107804}" type="pres">
      <dgm:prSet presAssocID="{52110631-8552-2E4D-901F-B27443CE92BD}" presName="childText" presStyleLbl="bgAcc1" presStyleIdx="0" presStyleCnt="3" custScaleX="1312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2DCB88-4B3E-E14B-AACF-A3666D43FCF9}" type="pres">
      <dgm:prSet presAssocID="{45374D4C-F36F-3944-822D-07178423FB5F}" presName="Name13" presStyleLbl="parChTrans1D2" presStyleIdx="1" presStyleCnt="3"/>
      <dgm:spPr/>
      <dgm:t>
        <a:bodyPr/>
        <a:lstStyle/>
        <a:p>
          <a:endParaRPr lang="en-GB"/>
        </a:p>
      </dgm:t>
    </dgm:pt>
    <dgm:pt modelId="{211E77A5-DBEA-A442-AAFE-8D6E60410488}" type="pres">
      <dgm:prSet presAssocID="{EC5B4CDF-1423-BE4C-88DD-81874DD3132A}" presName="childText" presStyleLbl="bgAcc1" presStyleIdx="1" presStyleCnt="3" custScaleX="1314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6A101F-3EB6-E745-9DD5-B45017F76B2E}" type="pres">
      <dgm:prSet presAssocID="{F95BD340-1739-0345-A812-0D6AB4A68B05}" presName="Name13" presStyleLbl="parChTrans1D2" presStyleIdx="2" presStyleCnt="3"/>
      <dgm:spPr/>
      <dgm:t>
        <a:bodyPr/>
        <a:lstStyle/>
        <a:p>
          <a:endParaRPr lang="en-GB"/>
        </a:p>
      </dgm:t>
    </dgm:pt>
    <dgm:pt modelId="{014662AB-4351-9047-A544-E5A2401DFCA4}" type="pres">
      <dgm:prSet presAssocID="{9D53B9F1-2C76-5C45-A6D4-307BBFD26C32}" presName="childText" presStyleLbl="bgAcc1" presStyleIdx="2" presStyleCnt="3" custScaleX="1298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BCC774-C33D-0343-94B0-9751773E6BB6}" type="pres">
      <dgm:prSet presAssocID="{8B49485E-AF77-BD48-BFA4-DBFF6CEE777D}" presName="root" presStyleCnt="0"/>
      <dgm:spPr/>
    </dgm:pt>
    <dgm:pt modelId="{9A246A79-BB0C-E44D-A622-BA2B992C1843}" type="pres">
      <dgm:prSet presAssocID="{8B49485E-AF77-BD48-BFA4-DBFF6CEE777D}" presName="rootComposite" presStyleCnt="0"/>
      <dgm:spPr/>
    </dgm:pt>
    <dgm:pt modelId="{A077862E-486C-814B-A08A-3ECECF04E591}" type="pres">
      <dgm:prSet presAssocID="{8B49485E-AF77-BD48-BFA4-DBFF6CEE777D}" presName="rootText" presStyleLbl="node1" presStyleIdx="1" presStyleCnt="3" custScaleY="523048"/>
      <dgm:spPr/>
      <dgm:t>
        <a:bodyPr/>
        <a:lstStyle/>
        <a:p>
          <a:endParaRPr lang="en-GB"/>
        </a:p>
      </dgm:t>
    </dgm:pt>
    <dgm:pt modelId="{132EF081-3AD1-4B44-9D94-EF4F942460FD}" type="pres">
      <dgm:prSet presAssocID="{8B49485E-AF77-BD48-BFA4-DBFF6CEE777D}" presName="rootConnector" presStyleLbl="node1" presStyleIdx="1" presStyleCnt="3"/>
      <dgm:spPr/>
      <dgm:t>
        <a:bodyPr/>
        <a:lstStyle/>
        <a:p>
          <a:endParaRPr lang="en-GB"/>
        </a:p>
      </dgm:t>
    </dgm:pt>
    <dgm:pt modelId="{093E5FB0-1753-AC48-9256-FB1B126D1914}" type="pres">
      <dgm:prSet presAssocID="{8B49485E-AF77-BD48-BFA4-DBFF6CEE777D}" presName="childShape" presStyleCnt="0"/>
      <dgm:spPr/>
    </dgm:pt>
    <dgm:pt modelId="{F296AB3D-7FC5-2943-904F-D6ED48255AC2}" type="pres">
      <dgm:prSet presAssocID="{04BE777F-DD33-ED4E-A4A4-1032B3B4F80A}" presName="root" presStyleCnt="0"/>
      <dgm:spPr/>
    </dgm:pt>
    <dgm:pt modelId="{A829051D-57BA-BD47-A546-BAF161CFA607}" type="pres">
      <dgm:prSet presAssocID="{04BE777F-DD33-ED4E-A4A4-1032B3B4F80A}" presName="rootComposite" presStyleCnt="0"/>
      <dgm:spPr/>
    </dgm:pt>
    <dgm:pt modelId="{7877648B-2D3B-CC43-BFEF-0C5C2EBFD448}" type="pres">
      <dgm:prSet presAssocID="{04BE777F-DD33-ED4E-A4A4-1032B3B4F80A}" presName="rootText" presStyleLbl="node1" presStyleIdx="2" presStyleCnt="3" custScaleX="155619" custScaleY="523262"/>
      <dgm:spPr/>
      <dgm:t>
        <a:bodyPr/>
        <a:lstStyle/>
        <a:p>
          <a:endParaRPr lang="en-GB"/>
        </a:p>
      </dgm:t>
    </dgm:pt>
    <dgm:pt modelId="{8D47393E-B3D1-B045-BFAD-BBC24D270B08}" type="pres">
      <dgm:prSet presAssocID="{04BE777F-DD33-ED4E-A4A4-1032B3B4F80A}" presName="rootConnector" presStyleLbl="node1" presStyleIdx="2" presStyleCnt="3"/>
      <dgm:spPr/>
      <dgm:t>
        <a:bodyPr/>
        <a:lstStyle/>
        <a:p>
          <a:endParaRPr lang="en-GB"/>
        </a:p>
      </dgm:t>
    </dgm:pt>
    <dgm:pt modelId="{EEBDB7F6-2E2F-7A4B-A9E4-3BA88BA9E692}" type="pres">
      <dgm:prSet presAssocID="{04BE777F-DD33-ED4E-A4A4-1032B3B4F80A}" presName="childShape" presStyleCnt="0"/>
      <dgm:spPr/>
    </dgm:pt>
  </dgm:ptLst>
  <dgm:cxnLst>
    <dgm:cxn modelId="{44FD95D5-EBD8-4B4A-9B2A-0F64DD24827A}" type="presOf" srcId="{FE40CE1E-0642-084B-B1F3-11E2199D012E}" destId="{563E0033-1297-3D48-931D-7D14C1CDC478}" srcOrd="0" destOrd="0" presId="urn:microsoft.com/office/officeart/2005/8/layout/hierarchy3"/>
    <dgm:cxn modelId="{06695C2F-9DD0-C644-88BD-19F0F16C10EB}" type="presOf" srcId="{A404DFB8-FA25-564B-A31B-99571C9B7D75}" destId="{EA032B1E-5277-0B4D-9F4C-18DADBEE742A}" srcOrd="0" destOrd="0" presId="urn:microsoft.com/office/officeart/2005/8/layout/hierarchy3"/>
    <dgm:cxn modelId="{EDEC7406-E154-994D-B79A-B456BEB34E4C}" type="presOf" srcId="{8B49485E-AF77-BD48-BFA4-DBFF6CEE777D}" destId="{A077862E-486C-814B-A08A-3ECECF04E591}" srcOrd="0" destOrd="0" presId="urn:microsoft.com/office/officeart/2005/8/layout/hierarchy3"/>
    <dgm:cxn modelId="{AB6E2518-5367-5A45-92C5-673374527A21}" srcId="{FE40CE1E-0642-084B-B1F3-11E2199D012E}" destId="{EC5B4CDF-1423-BE4C-88DD-81874DD3132A}" srcOrd="1" destOrd="0" parTransId="{45374D4C-F36F-3944-822D-07178423FB5F}" sibTransId="{D913F49D-3CD3-C049-9163-BEB4FA8D8970}"/>
    <dgm:cxn modelId="{8734BB83-96A8-0B4A-9B9E-6C759515975D}" srcId="{1E1AF9D9-F61A-7946-BD47-1085B4FD9D20}" destId="{8B49485E-AF77-BD48-BFA4-DBFF6CEE777D}" srcOrd="1" destOrd="0" parTransId="{2BA8B56C-9C80-5A47-942D-E4E523C6EE5F}" sibTransId="{DC4BE3B5-CD09-1449-BF98-EFC2253C5082}"/>
    <dgm:cxn modelId="{480A8F5C-2601-0048-BDAF-7C8CF247106D}" srcId="{FE40CE1E-0642-084B-B1F3-11E2199D012E}" destId="{52110631-8552-2E4D-901F-B27443CE92BD}" srcOrd="0" destOrd="0" parTransId="{A404DFB8-FA25-564B-A31B-99571C9B7D75}" sibTransId="{DA9FF73A-79A2-1E4C-BBE0-9CEF9D88A919}"/>
    <dgm:cxn modelId="{6989A4AA-E157-AC49-BBB2-D205C873658F}" type="presOf" srcId="{EC5B4CDF-1423-BE4C-88DD-81874DD3132A}" destId="{211E77A5-DBEA-A442-AAFE-8D6E60410488}" srcOrd="0" destOrd="0" presId="urn:microsoft.com/office/officeart/2005/8/layout/hierarchy3"/>
    <dgm:cxn modelId="{29F00A4F-7E5F-F843-8A3F-A1EE9B285021}" srcId="{1E1AF9D9-F61A-7946-BD47-1085B4FD9D20}" destId="{FE40CE1E-0642-084B-B1F3-11E2199D012E}" srcOrd="0" destOrd="0" parTransId="{63547F05-643C-1D48-BC92-CB0F61C3F445}" sibTransId="{679F8DBD-8570-AF48-86D7-63A57793D8E2}"/>
    <dgm:cxn modelId="{C8864D63-14A9-824A-B173-837D3E71F85C}" type="presOf" srcId="{8B49485E-AF77-BD48-BFA4-DBFF6CEE777D}" destId="{132EF081-3AD1-4B44-9D94-EF4F942460FD}" srcOrd="1" destOrd="0" presId="urn:microsoft.com/office/officeart/2005/8/layout/hierarchy3"/>
    <dgm:cxn modelId="{9AD31C73-EB7C-B24B-9262-94AC09C83B39}" type="presOf" srcId="{04BE777F-DD33-ED4E-A4A4-1032B3B4F80A}" destId="{7877648B-2D3B-CC43-BFEF-0C5C2EBFD448}" srcOrd="0" destOrd="0" presId="urn:microsoft.com/office/officeart/2005/8/layout/hierarchy3"/>
    <dgm:cxn modelId="{C4D68A6A-72A5-D248-A84D-B8F2C422B2ED}" type="presOf" srcId="{1E1AF9D9-F61A-7946-BD47-1085B4FD9D20}" destId="{449B2637-FF3E-AA4F-A3CE-4B1775552D8D}" srcOrd="0" destOrd="0" presId="urn:microsoft.com/office/officeart/2005/8/layout/hierarchy3"/>
    <dgm:cxn modelId="{634367EF-7279-C042-96A8-EF968BDD7CFB}" type="presOf" srcId="{04BE777F-DD33-ED4E-A4A4-1032B3B4F80A}" destId="{8D47393E-B3D1-B045-BFAD-BBC24D270B08}" srcOrd="1" destOrd="0" presId="urn:microsoft.com/office/officeart/2005/8/layout/hierarchy3"/>
    <dgm:cxn modelId="{F5345029-30D6-5149-A0A6-415A094C68B9}" srcId="{FE40CE1E-0642-084B-B1F3-11E2199D012E}" destId="{9D53B9F1-2C76-5C45-A6D4-307BBFD26C32}" srcOrd="2" destOrd="0" parTransId="{F95BD340-1739-0345-A812-0D6AB4A68B05}" sibTransId="{9016FBF2-342F-D84C-B4D3-CC03DDBCB2C0}"/>
    <dgm:cxn modelId="{9050A825-A674-8443-9AFC-1BC2EC3C34B0}" srcId="{1E1AF9D9-F61A-7946-BD47-1085B4FD9D20}" destId="{04BE777F-DD33-ED4E-A4A4-1032B3B4F80A}" srcOrd="2" destOrd="0" parTransId="{C81C4FB6-0250-FB4D-A8C3-C306282D6085}" sibTransId="{087E3803-FFBD-5041-88CF-0A7CA98A3D2D}"/>
    <dgm:cxn modelId="{C025915C-C8AF-7D46-8946-BDA0692289D5}" type="presOf" srcId="{F95BD340-1739-0345-A812-0D6AB4A68B05}" destId="{B06A101F-3EB6-E745-9DD5-B45017F76B2E}" srcOrd="0" destOrd="0" presId="urn:microsoft.com/office/officeart/2005/8/layout/hierarchy3"/>
    <dgm:cxn modelId="{5AE73FE8-AA78-EC4D-ADA0-B7FE3272A780}" type="presOf" srcId="{9D53B9F1-2C76-5C45-A6D4-307BBFD26C32}" destId="{014662AB-4351-9047-A544-E5A2401DFCA4}" srcOrd="0" destOrd="0" presId="urn:microsoft.com/office/officeart/2005/8/layout/hierarchy3"/>
    <dgm:cxn modelId="{CD4CABB5-F1C8-B247-A01D-8D929B0A4419}" type="presOf" srcId="{45374D4C-F36F-3944-822D-07178423FB5F}" destId="{D32DCB88-4B3E-E14B-AACF-A3666D43FCF9}" srcOrd="0" destOrd="0" presId="urn:microsoft.com/office/officeart/2005/8/layout/hierarchy3"/>
    <dgm:cxn modelId="{58BB07C3-3C6D-5E41-86E8-B5B3B1B3B362}" type="presOf" srcId="{FE40CE1E-0642-084B-B1F3-11E2199D012E}" destId="{CAA805B3-710C-4641-BBBB-99ABCF81119B}" srcOrd="1" destOrd="0" presId="urn:microsoft.com/office/officeart/2005/8/layout/hierarchy3"/>
    <dgm:cxn modelId="{B560B5BA-695E-194B-8472-1D1069E286DE}" type="presOf" srcId="{52110631-8552-2E4D-901F-B27443CE92BD}" destId="{A24861D7-7160-E94B-B81C-974C20107804}" srcOrd="0" destOrd="0" presId="urn:microsoft.com/office/officeart/2005/8/layout/hierarchy3"/>
    <dgm:cxn modelId="{0A64F66D-0DCF-4249-9748-CD572A9F9E18}" type="presParOf" srcId="{449B2637-FF3E-AA4F-A3CE-4B1775552D8D}" destId="{E2FAC5EC-7496-4C4B-9ABD-019991C463A8}" srcOrd="0" destOrd="0" presId="urn:microsoft.com/office/officeart/2005/8/layout/hierarchy3"/>
    <dgm:cxn modelId="{B020D9D1-5753-894A-BED8-3453F6A4994D}" type="presParOf" srcId="{E2FAC5EC-7496-4C4B-9ABD-019991C463A8}" destId="{5D7B3160-CBF2-F94B-BEB8-8BD3BD88B3C1}" srcOrd="0" destOrd="0" presId="urn:microsoft.com/office/officeart/2005/8/layout/hierarchy3"/>
    <dgm:cxn modelId="{17A13E18-DA1E-704F-91CF-11013732C5AF}" type="presParOf" srcId="{5D7B3160-CBF2-F94B-BEB8-8BD3BD88B3C1}" destId="{563E0033-1297-3D48-931D-7D14C1CDC478}" srcOrd="0" destOrd="0" presId="urn:microsoft.com/office/officeart/2005/8/layout/hierarchy3"/>
    <dgm:cxn modelId="{A7B7FD0F-5E95-4542-80C7-0D639AA266C7}" type="presParOf" srcId="{5D7B3160-CBF2-F94B-BEB8-8BD3BD88B3C1}" destId="{CAA805B3-710C-4641-BBBB-99ABCF81119B}" srcOrd="1" destOrd="0" presId="urn:microsoft.com/office/officeart/2005/8/layout/hierarchy3"/>
    <dgm:cxn modelId="{A033530C-3ECC-6440-8847-AC06FEEBB88A}" type="presParOf" srcId="{E2FAC5EC-7496-4C4B-9ABD-019991C463A8}" destId="{CFB5DA20-D1A4-F14F-BBE0-C56E40E89E45}" srcOrd="1" destOrd="0" presId="urn:microsoft.com/office/officeart/2005/8/layout/hierarchy3"/>
    <dgm:cxn modelId="{989DAA4A-706F-DD4F-95EE-C3406575B8F3}" type="presParOf" srcId="{CFB5DA20-D1A4-F14F-BBE0-C56E40E89E45}" destId="{EA032B1E-5277-0B4D-9F4C-18DADBEE742A}" srcOrd="0" destOrd="0" presId="urn:microsoft.com/office/officeart/2005/8/layout/hierarchy3"/>
    <dgm:cxn modelId="{09C4FD8C-4581-D549-AF84-D8DC541EE7FF}" type="presParOf" srcId="{CFB5DA20-D1A4-F14F-BBE0-C56E40E89E45}" destId="{A24861D7-7160-E94B-B81C-974C20107804}" srcOrd="1" destOrd="0" presId="urn:microsoft.com/office/officeart/2005/8/layout/hierarchy3"/>
    <dgm:cxn modelId="{098BF107-13DF-F14F-A424-7301A3267BF9}" type="presParOf" srcId="{CFB5DA20-D1A4-F14F-BBE0-C56E40E89E45}" destId="{D32DCB88-4B3E-E14B-AACF-A3666D43FCF9}" srcOrd="2" destOrd="0" presId="urn:microsoft.com/office/officeart/2005/8/layout/hierarchy3"/>
    <dgm:cxn modelId="{255A45E1-8C4A-AD4D-9C57-6DD2FC0A51BF}" type="presParOf" srcId="{CFB5DA20-D1A4-F14F-BBE0-C56E40E89E45}" destId="{211E77A5-DBEA-A442-AAFE-8D6E60410488}" srcOrd="3" destOrd="0" presId="urn:microsoft.com/office/officeart/2005/8/layout/hierarchy3"/>
    <dgm:cxn modelId="{31340CDF-CD76-2E4B-82AC-C44E4950DA1F}" type="presParOf" srcId="{CFB5DA20-D1A4-F14F-BBE0-C56E40E89E45}" destId="{B06A101F-3EB6-E745-9DD5-B45017F76B2E}" srcOrd="4" destOrd="0" presId="urn:microsoft.com/office/officeart/2005/8/layout/hierarchy3"/>
    <dgm:cxn modelId="{2373EE2A-CB92-1E4E-8294-609621CE2C74}" type="presParOf" srcId="{CFB5DA20-D1A4-F14F-BBE0-C56E40E89E45}" destId="{014662AB-4351-9047-A544-E5A2401DFCA4}" srcOrd="5" destOrd="0" presId="urn:microsoft.com/office/officeart/2005/8/layout/hierarchy3"/>
    <dgm:cxn modelId="{C22EF126-C9CB-FB43-8EB2-1B29F94B275F}" type="presParOf" srcId="{449B2637-FF3E-AA4F-A3CE-4B1775552D8D}" destId="{E2BCC774-C33D-0343-94B0-9751773E6BB6}" srcOrd="1" destOrd="0" presId="urn:microsoft.com/office/officeart/2005/8/layout/hierarchy3"/>
    <dgm:cxn modelId="{F48CE296-5EA5-854C-B58A-A8D69758AC5E}" type="presParOf" srcId="{E2BCC774-C33D-0343-94B0-9751773E6BB6}" destId="{9A246A79-BB0C-E44D-A622-BA2B992C1843}" srcOrd="0" destOrd="0" presId="urn:microsoft.com/office/officeart/2005/8/layout/hierarchy3"/>
    <dgm:cxn modelId="{426849A2-6F7C-6841-862C-8467E308309F}" type="presParOf" srcId="{9A246A79-BB0C-E44D-A622-BA2B992C1843}" destId="{A077862E-486C-814B-A08A-3ECECF04E591}" srcOrd="0" destOrd="0" presId="urn:microsoft.com/office/officeart/2005/8/layout/hierarchy3"/>
    <dgm:cxn modelId="{C8AD943D-3BF9-0744-83FE-0EEB285A6F3B}" type="presParOf" srcId="{9A246A79-BB0C-E44D-A622-BA2B992C1843}" destId="{132EF081-3AD1-4B44-9D94-EF4F942460FD}" srcOrd="1" destOrd="0" presId="urn:microsoft.com/office/officeart/2005/8/layout/hierarchy3"/>
    <dgm:cxn modelId="{768CC94C-6FEF-C346-858C-802F7C3967B5}" type="presParOf" srcId="{E2BCC774-C33D-0343-94B0-9751773E6BB6}" destId="{093E5FB0-1753-AC48-9256-FB1B126D1914}" srcOrd="1" destOrd="0" presId="urn:microsoft.com/office/officeart/2005/8/layout/hierarchy3"/>
    <dgm:cxn modelId="{E6B2A805-DB27-7843-9AA2-25706DBAF02E}" type="presParOf" srcId="{449B2637-FF3E-AA4F-A3CE-4B1775552D8D}" destId="{F296AB3D-7FC5-2943-904F-D6ED48255AC2}" srcOrd="2" destOrd="0" presId="urn:microsoft.com/office/officeart/2005/8/layout/hierarchy3"/>
    <dgm:cxn modelId="{50EF5A65-CA5F-0949-827F-4DED655B0B89}" type="presParOf" srcId="{F296AB3D-7FC5-2943-904F-D6ED48255AC2}" destId="{A829051D-57BA-BD47-A546-BAF161CFA607}" srcOrd="0" destOrd="0" presId="urn:microsoft.com/office/officeart/2005/8/layout/hierarchy3"/>
    <dgm:cxn modelId="{197788CD-7403-3449-966C-6BEB4D8410D5}" type="presParOf" srcId="{A829051D-57BA-BD47-A546-BAF161CFA607}" destId="{7877648B-2D3B-CC43-BFEF-0C5C2EBFD448}" srcOrd="0" destOrd="0" presId="urn:microsoft.com/office/officeart/2005/8/layout/hierarchy3"/>
    <dgm:cxn modelId="{A3582FE8-87A2-BA43-B6DB-AE188ED20252}" type="presParOf" srcId="{A829051D-57BA-BD47-A546-BAF161CFA607}" destId="{8D47393E-B3D1-B045-BFAD-BBC24D270B08}" srcOrd="1" destOrd="0" presId="urn:microsoft.com/office/officeart/2005/8/layout/hierarchy3"/>
    <dgm:cxn modelId="{C18A0617-518B-5546-9CBB-FA6D71475935}" type="presParOf" srcId="{F296AB3D-7FC5-2943-904F-D6ED48255AC2}" destId="{EEBDB7F6-2E2F-7A4B-A9E4-3BA88BA9E69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91FE03-9FAD-8047-AD01-6254E775F581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4B96DC4-BCE1-DA4B-B97C-0F437892FAA6}">
      <dgm:prSet phldrT="[Texto]" custT="1"/>
      <dgm:spPr/>
      <dgm:t>
        <a:bodyPr/>
        <a:lstStyle/>
        <a:p>
          <a:r>
            <a:rPr lang="es-ES" sz="2400" b="1" dirty="0" smtClean="0">
              <a:solidFill>
                <a:srgbClr val="008000"/>
              </a:solidFill>
            </a:rPr>
            <a:t>2005: </a:t>
          </a:r>
          <a:r>
            <a:rPr lang="es-ES" sz="2400" b="1" dirty="0" err="1" smtClean="0">
              <a:solidFill>
                <a:srgbClr val="FF9E40"/>
              </a:solidFill>
            </a:rPr>
            <a:t>official</a:t>
          </a:r>
          <a:r>
            <a:rPr lang="es-ES" sz="2400" b="1" dirty="0" smtClean="0">
              <a:solidFill>
                <a:srgbClr val="FF9E40"/>
              </a:solidFill>
            </a:rPr>
            <a:t> </a:t>
          </a:r>
          <a:r>
            <a:rPr lang="es-ES" sz="2400" b="1" dirty="0" err="1" smtClean="0">
              <a:solidFill>
                <a:srgbClr val="FF9E40"/>
              </a:solidFill>
            </a:rPr>
            <a:t>launching</a:t>
          </a:r>
          <a:endParaRPr lang="es-ES" sz="2400" b="1" dirty="0">
            <a:solidFill>
              <a:srgbClr val="FF9E40"/>
            </a:solidFill>
          </a:endParaRPr>
        </a:p>
      </dgm:t>
    </dgm:pt>
    <dgm:pt modelId="{F133D331-E849-1F4C-A6DF-774B3F9A16C1}" type="parTrans" cxnId="{B8F12C89-7B5B-024D-AD4B-2EBF1703923C}">
      <dgm:prSet/>
      <dgm:spPr/>
      <dgm:t>
        <a:bodyPr/>
        <a:lstStyle/>
        <a:p>
          <a:endParaRPr lang="es-ES"/>
        </a:p>
      </dgm:t>
    </dgm:pt>
    <dgm:pt modelId="{FC6226B1-3684-2943-8555-6D1460901514}" type="sibTrans" cxnId="{B8F12C89-7B5B-024D-AD4B-2EBF1703923C}">
      <dgm:prSet/>
      <dgm:spPr/>
      <dgm:t>
        <a:bodyPr/>
        <a:lstStyle/>
        <a:p>
          <a:endParaRPr lang="es-ES"/>
        </a:p>
      </dgm:t>
    </dgm:pt>
    <dgm:pt modelId="{74FA9083-2A42-FC4D-B03B-00014DCFFEF3}">
      <dgm:prSet phldrT="[Texto]" custT="1"/>
      <dgm:spPr/>
      <dgm:t>
        <a:bodyPr/>
        <a:lstStyle/>
        <a:p>
          <a:r>
            <a:rPr lang="es-ES" sz="2400" b="1" dirty="0" smtClean="0">
              <a:solidFill>
                <a:srgbClr val="3C8C93"/>
              </a:solidFill>
            </a:rPr>
            <a:t>2007: </a:t>
          </a:r>
          <a:r>
            <a:rPr lang="en-US" sz="2400" b="1" dirty="0" smtClean="0">
              <a:solidFill>
                <a:srgbClr val="FF9E40"/>
              </a:solidFill>
            </a:rPr>
            <a:t>part of LLP (Lifelong Learning </a:t>
          </a:r>
          <a:r>
            <a:rPr lang="en-US" sz="2400" b="1" dirty="0" err="1" smtClean="0">
              <a:solidFill>
                <a:srgbClr val="FF9E40"/>
              </a:solidFill>
            </a:rPr>
            <a:t>Programme</a:t>
          </a:r>
          <a:r>
            <a:rPr lang="en-US" sz="2400" b="1" dirty="0" smtClean="0">
              <a:solidFill>
                <a:srgbClr val="FF9E40"/>
              </a:solidFill>
            </a:rPr>
            <a:t>)</a:t>
          </a:r>
          <a:endParaRPr lang="es-ES" sz="2400" b="1" dirty="0">
            <a:solidFill>
              <a:srgbClr val="FF9E40"/>
            </a:solidFill>
          </a:endParaRPr>
        </a:p>
      </dgm:t>
    </dgm:pt>
    <dgm:pt modelId="{9F48361D-5C45-2643-882D-303D11178287}" type="parTrans" cxnId="{C0B56FC1-8915-C34E-B8FF-0E0B6605DB87}">
      <dgm:prSet/>
      <dgm:spPr/>
      <dgm:t>
        <a:bodyPr/>
        <a:lstStyle/>
        <a:p>
          <a:endParaRPr lang="es-ES"/>
        </a:p>
      </dgm:t>
    </dgm:pt>
    <dgm:pt modelId="{6F42D059-584F-0447-A22F-46E0E55B94B8}" type="sibTrans" cxnId="{C0B56FC1-8915-C34E-B8FF-0E0B6605DB87}">
      <dgm:prSet/>
      <dgm:spPr/>
      <dgm:t>
        <a:bodyPr/>
        <a:lstStyle/>
        <a:p>
          <a:endParaRPr lang="es-ES"/>
        </a:p>
      </dgm:t>
    </dgm:pt>
    <dgm:pt modelId="{4BCC0D9A-1399-AF4F-8993-9E987527A0AA}">
      <dgm:prSet phldrT="[Texto]" custT="1"/>
      <dgm:spPr/>
      <dgm:t>
        <a:bodyPr/>
        <a:lstStyle/>
        <a:p>
          <a:r>
            <a:rPr lang="es-ES" sz="2400" b="1" dirty="0" smtClean="0">
              <a:solidFill>
                <a:srgbClr val="3C8C93"/>
              </a:solidFill>
            </a:rPr>
            <a:t>2014: </a:t>
          </a:r>
          <a:r>
            <a:rPr lang="es-ES" sz="2400" b="1" dirty="0" err="1" smtClean="0">
              <a:solidFill>
                <a:srgbClr val="FF9E40"/>
              </a:solidFill>
            </a:rPr>
            <a:t>part</a:t>
          </a:r>
          <a:r>
            <a:rPr lang="es-ES" sz="2400" b="1" dirty="0" smtClean="0">
              <a:solidFill>
                <a:srgbClr val="FF9E40"/>
              </a:solidFill>
            </a:rPr>
            <a:t> of Erasmus+</a:t>
          </a:r>
          <a:endParaRPr lang="es-ES" sz="2400" b="1" dirty="0">
            <a:solidFill>
              <a:srgbClr val="FF9E40"/>
            </a:solidFill>
          </a:endParaRPr>
        </a:p>
      </dgm:t>
    </dgm:pt>
    <dgm:pt modelId="{98DCDFAC-CA56-1246-973A-43FB4CADEEE6}" type="parTrans" cxnId="{34686C8D-9128-F543-B394-6A2B3104C8B9}">
      <dgm:prSet/>
      <dgm:spPr/>
      <dgm:t>
        <a:bodyPr/>
        <a:lstStyle/>
        <a:p>
          <a:endParaRPr lang="es-ES"/>
        </a:p>
      </dgm:t>
    </dgm:pt>
    <dgm:pt modelId="{C220E9E7-54F2-7C4D-AAB0-DD7C601975AE}" type="sibTrans" cxnId="{34686C8D-9128-F543-B394-6A2B3104C8B9}">
      <dgm:prSet/>
      <dgm:spPr/>
      <dgm:t>
        <a:bodyPr/>
        <a:lstStyle/>
        <a:p>
          <a:endParaRPr lang="es-ES"/>
        </a:p>
      </dgm:t>
    </dgm:pt>
    <dgm:pt modelId="{CC7AD47A-2C05-BA48-9097-C03F2D67C3C5}" type="pres">
      <dgm:prSet presAssocID="{EA91FE03-9FAD-8047-AD01-6254E775F58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A5FB56-A370-F845-B000-F05AD65DD8FB}" type="pres">
      <dgm:prSet presAssocID="{EA91FE03-9FAD-8047-AD01-6254E775F581}" presName="arrow" presStyleLbl="bgShp" presStyleIdx="0" presStyleCnt="1"/>
      <dgm:spPr/>
    </dgm:pt>
    <dgm:pt modelId="{53091454-7DB2-DD49-8B93-5D99E745235C}" type="pres">
      <dgm:prSet presAssocID="{EA91FE03-9FAD-8047-AD01-6254E775F581}" presName="linearProcess" presStyleCnt="0"/>
      <dgm:spPr/>
    </dgm:pt>
    <dgm:pt modelId="{DD71CD25-6DB6-D64D-BDB9-B2CDCF641425}" type="pres">
      <dgm:prSet presAssocID="{04B96DC4-BCE1-DA4B-B97C-0F437892FAA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8C7856-0BC8-5249-9D5D-33B310962B79}" type="pres">
      <dgm:prSet presAssocID="{FC6226B1-3684-2943-8555-6D1460901514}" presName="sibTrans" presStyleCnt="0"/>
      <dgm:spPr/>
    </dgm:pt>
    <dgm:pt modelId="{54A30225-4EE7-6F4C-A9C1-5217E61683E6}" type="pres">
      <dgm:prSet presAssocID="{74FA9083-2A42-FC4D-B03B-00014DCFFEF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F4E4D0-B601-B64D-BB5F-DEFD71AE18BE}" type="pres">
      <dgm:prSet presAssocID="{6F42D059-584F-0447-A22F-46E0E55B94B8}" presName="sibTrans" presStyleCnt="0"/>
      <dgm:spPr/>
    </dgm:pt>
    <dgm:pt modelId="{69BB3B4D-19D2-DB48-871A-64266D5055A0}" type="pres">
      <dgm:prSet presAssocID="{4BCC0D9A-1399-AF4F-8993-9E987527A0A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F450113-BC32-0541-85B4-15F5DFFDA8A6}" type="presOf" srcId="{74FA9083-2A42-FC4D-B03B-00014DCFFEF3}" destId="{54A30225-4EE7-6F4C-A9C1-5217E61683E6}" srcOrd="0" destOrd="0" presId="urn:microsoft.com/office/officeart/2005/8/layout/hProcess9"/>
    <dgm:cxn modelId="{F7A5A5F3-BF0E-D545-882A-90D16ED38500}" type="presOf" srcId="{EA91FE03-9FAD-8047-AD01-6254E775F581}" destId="{CC7AD47A-2C05-BA48-9097-C03F2D67C3C5}" srcOrd="0" destOrd="0" presId="urn:microsoft.com/office/officeart/2005/8/layout/hProcess9"/>
    <dgm:cxn modelId="{6D3621F9-18F7-C640-8FAA-0C0B62EC1067}" type="presOf" srcId="{4BCC0D9A-1399-AF4F-8993-9E987527A0AA}" destId="{69BB3B4D-19D2-DB48-871A-64266D5055A0}" srcOrd="0" destOrd="0" presId="urn:microsoft.com/office/officeart/2005/8/layout/hProcess9"/>
    <dgm:cxn modelId="{34686C8D-9128-F543-B394-6A2B3104C8B9}" srcId="{EA91FE03-9FAD-8047-AD01-6254E775F581}" destId="{4BCC0D9A-1399-AF4F-8993-9E987527A0AA}" srcOrd="2" destOrd="0" parTransId="{98DCDFAC-CA56-1246-973A-43FB4CADEEE6}" sibTransId="{C220E9E7-54F2-7C4D-AAB0-DD7C601975AE}"/>
    <dgm:cxn modelId="{B8F12C89-7B5B-024D-AD4B-2EBF1703923C}" srcId="{EA91FE03-9FAD-8047-AD01-6254E775F581}" destId="{04B96DC4-BCE1-DA4B-B97C-0F437892FAA6}" srcOrd="0" destOrd="0" parTransId="{F133D331-E849-1F4C-A6DF-774B3F9A16C1}" sibTransId="{FC6226B1-3684-2943-8555-6D1460901514}"/>
    <dgm:cxn modelId="{BA85106B-48C1-574A-9954-14AD69A1EF43}" type="presOf" srcId="{04B96DC4-BCE1-DA4B-B97C-0F437892FAA6}" destId="{DD71CD25-6DB6-D64D-BDB9-B2CDCF641425}" srcOrd="0" destOrd="0" presId="urn:microsoft.com/office/officeart/2005/8/layout/hProcess9"/>
    <dgm:cxn modelId="{C0B56FC1-8915-C34E-B8FF-0E0B6605DB87}" srcId="{EA91FE03-9FAD-8047-AD01-6254E775F581}" destId="{74FA9083-2A42-FC4D-B03B-00014DCFFEF3}" srcOrd="1" destOrd="0" parTransId="{9F48361D-5C45-2643-882D-303D11178287}" sibTransId="{6F42D059-584F-0447-A22F-46E0E55B94B8}"/>
    <dgm:cxn modelId="{F8A21D03-AAA8-C143-A6FE-E3EA4BEB6E87}" type="presParOf" srcId="{CC7AD47A-2C05-BA48-9097-C03F2D67C3C5}" destId="{30A5FB56-A370-F845-B000-F05AD65DD8FB}" srcOrd="0" destOrd="0" presId="urn:microsoft.com/office/officeart/2005/8/layout/hProcess9"/>
    <dgm:cxn modelId="{A511246D-EDC2-5A44-A475-E7177BA0AA8B}" type="presParOf" srcId="{CC7AD47A-2C05-BA48-9097-C03F2D67C3C5}" destId="{53091454-7DB2-DD49-8B93-5D99E745235C}" srcOrd="1" destOrd="0" presId="urn:microsoft.com/office/officeart/2005/8/layout/hProcess9"/>
    <dgm:cxn modelId="{8CE6A24B-0C25-A346-9D63-1E64AA920F3D}" type="presParOf" srcId="{53091454-7DB2-DD49-8B93-5D99E745235C}" destId="{DD71CD25-6DB6-D64D-BDB9-B2CDCF641425}" srcOrd="0" destOrd="0" presId="urn:microsoft.com/office/officeart/2005/8/layout/hProcess9"/>
    <dgm:cxn modelId="{D9153E8B-8F56-6749-A39A-FD34B0A061E5}" type="presParOf" srcId="{53091454-7DB2-DD49-8B93-5D99E745235C}" destId="{058C7856-0BC8-5249-9D5D-33B310962B79}" srcOrd="1" destOrd="0" presId="urn:microsoft.com/office/officeart/2005/8/layout/hProcess9"/>
    <dgm:cxn modelId="{554A5A03-2669-CB48-BD81-91A7042D9271}" type="presParOf" srcId="{53091454-7DB2-DD49-8B93-5D99E745235C}" destId="{54A30225-4EE7-6F4C-A9C1-5217E61683E6}" srcOrd="2" destOrd="0" presId="urn:microsoft.com/office/officeart/2005/8/layout/hProcess9"/>
    <dgm:cxn modelId="{1D2BBE26-5C9E-7649-B48D-64064E2075C0}" type="presParOf" srcId="{53091454-7DB2-DD49-8B93-5D99E745235C}" destId="{8BF4E4D0-B601-B64D-BB5F-DEFD71AE18BE}" srcOrd="3" destOrd="0" presId="urn:microsoft.com/office/officeart/2005/8/layout/hProcess9"/>
    <dgm:cxn modelId="{F60C6C1F-CCA2-8F49-8587-03E2BBE08DF9}" type="presParOf" srcId="{53091454-7DB2-DD49-8B93-5D99E745235C}" destId="{69BB3B4D-19D2-DB48-871A-64266D5055A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92DE64-27F3-9243-96DC-8F364BD9AD6E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FE17B8C-A42B-374F-A763-A8C5DBA99712}">
      <dgm:prSet/>
      <dgm:spPr/>
      <dgm:t>
        <a:bodyPr/>
        <a:lstStyle/>
        <a:p>
          <a:r>
            <a:rPr lang="en-GB" b="1" noProof="0" dirty="0" err="1" smtClean="0">
              <a:solidFill>
                <a:srgbClr val="750001"/>
              </a:solidFill>
            </a:rPr>
            <a:t>e</a:t>
          </a:r>
          <a:r>
            <a:rPr lang="en-GB" b="1" noProof="0" dirty="0" err="1" smtClean="0">
              <a:solidFill>
                <a:schemeClr val="accent5">
                  <a:lumMod val="75000"/>
                </a:schemeClr>
              </a:solidFill>
            </a:rPr>
            <a:t>Twinning</a:t>
          </a:r>
          <a:r>
            <a:rPr lang="en-GB" b="1" noProof="0" dirty="0" smtClean="0">
              <a:solidFill>
                <a:schemeClr val="accent5">
                  <a:lumMod val="75000"/>
                </a:schemeClr>
              </a:solidFill>
            </a:rPr>
            <a:t> projects are based on: </a:t>
          </a:r>
          <a:endParaRPr lang="en-GB" dirty="0">
            <a:solidFill>
              <a:schemeClr val="accent5">
                <a:lumMod val="75000"/>
              </a:schemeClr>
            </a:solidFill>
          </a:endParaRPr>
        </a:p>
      </dgm:t>
    </dgm:pt>
    <dgm:pt modelId="{4D8B0150-CA72-6E44-94C5-853024F43606}" type="parTrans" cxnId="{7CEE2163-18DE-5542-902F-227DD1264CCF}">
      <dgm:prSet/>
      <dgm:spPr/>
      <dgm:t>
        <a:bodyPr/>
        <a:lstStyle/>
        <a:p>
          <a:endParaRPr lang="en-GB"/>
        </a:p>
      </dgm:t>
    </dgm:pt>
    <dgm:pt modelId="{B1BB329C-638C-FA4E-973E-73F3A62CE08F}" type="sibTrans" cxnId="{7CEE2163-18DE-5542-902F-227DD1264CCF}">
      <dgm:prSet/>
      <dgm:spPr/>
      <dgm:t>
        <a:bodyPr/>
        <a:lstStyle/>
        <a:p>
          <a:endParaRPr lang="en-GB"/>
        </a:p>
      </dgm:t>
    </dgm:pt>
    <dgm:pt modelId="{EB61AB0F-E4D2-F449-AACF-6A918F347FEC}">
      <dgm:prSet phldrT="[Texto]" custT="1"/>
      <dgm:spPr/>
      <dgm:t>
        <a:bodyPr/>
        <a:lstStyle/>
        <a:p>
          <a:r>
            <a:rPr lang="en-GB" sz="3200" b="1" noProof="0" dirty="0" smtClean="0">
              <a:solidFill>
                <a:srgbClr val="FF9E40"/>
              </a:solidFill>
            </a:rPr>
            <a:t>Collaborative work</a:t>
          </a:r>
          <a:endParaRPr lang="en-GB" sz="3200" dirty="0">
            <a:solidFill>
              <a:srgbClr val="FF9E40"/>
            </a:solidFill>
          </a:endParaRPr>
        </a:p>
      </dgm:t>
    </dgm:pt>
    <dgm:pt modelId="{B956C5FD-DB7E-7048-94FE-59A9FF0F925B}" type="parTrans" cxnId="{BF3E683E-79D3-AD47-9D7E-9047020AAE0A}">
      <dgm:prSet/>
      <dgm:spPr/>
      <dgm:t>
        <a:bodyPr/>
        <a:lstStyle/>
        <a:p>
          <a:endParaRPr lang="en-GB"/>
        </a:p>
      </dgm:t>
    </dgm:pt>
    <dgm:pt modelId="{F5DD84F3-1B94-274E-A6E9-CFD045551341}" type="sibTrans" cxnId="{BF3E683E-79D3-AD47-9D7E-9047020AAE0A}">
      <dgm:prSet/>
      <dgm:spPr/>
      <dgm:t>
        <a:bodyPr/>
        <a:lstStyle/>
        <a:p>
          <a:endParaRPr lang="en-GB"/>
        </a:p>
      </dgm:t>
    </dgm:pt>
    <dgm:pt modelId="{3F4CAFDD-EED1-E244-BC9C-A008C72A1062}">
      <dgm:prSet phldrT="[Texto]" custT="1"/>
      <dgm:spPr/>
      <dgm:t>
        <a:bodyPr/>
        <a:lstStyle/>
        <a:p>
          <a:r>
            <a:rPr lang="en-GB" sz="3200" b="1" noProof="0" dirty="0" smtClean="0">
              <a:solidFill>
                <a:srgbClr val="FF9E40"/>
              </a:solidFill>
            </a:rPr>
            <a:t>Use of ICT</a:t>
          </a:r>
          <a:endParaRPr lang="en-GB" sz="3200" dirty="0">
            <a:solidFill>
              <a:srgbClr val="FF9E40"/>
            </a:solidFill>
          </a:endParaRPr>
        </a:p>
      </dgm:t>
    </dgm:pt>
    <dgm:pt modelId="{10ABA35A-E4BF-664D-BDCA-73C2C79AAAE6}" type="parTrans" cxnId="{7EC16C5D-45DC-624C-B1E6-04BD85EE527D}">
      <dgm:prSet/>
      <dgm:spPr/>
      <dgm:t>
        <a:bodyPr/>
        <a:lstStyle/>
        <a:p>
          <a:endParaRPr lang="en-GB"/>
        </a:p>
      </dgm:t>
    </dgm:pt>
    <dgm:pt modelId="{D5E3006A-F452-154D-B2E0-D846E3BDF367}" type="sibTrans" cxnId="{7EC16C5D-45DC-624C-B1E6-04BD85EE527D}">
      <dgm:prSet/>
      <dgm:spPr/>
      <dgm:t>
        <a:bodyPr/>
        <a:lstStyle/>
        <a:p>
          <a:endParaRPr lang="en-GB"/>
        </a:p>
      </dgm:t>
    </dgm:pt>
    <dgm:pt modelId="{CE313BB6-7D0A-AE46-933B-468C5B309743}">
      <dgm:prSet phldrT="[Texto]" custT="1"/>
      <dgm:spPr/>
      <dgm:t>
        <a:bodyPr/>
        <a:lstStyle/>
        <a:p>
          <a:r>
            <a:rPr lang="en-GB" sz="3200" b="1" noProof="0" dirty="0" smtClean="0">
              <a:solidFill>
                <a:srgbClr val="FF9E40"/>
              </a:solidFill>
            </a:rPr>
            <a:t>Fostering of an European identity</a:t>
          </a:r>
          <a:endParaRPr lang="en-GB" sz="3200" b="1" noProof="0" dirty="0">
            <a:solidFill>
              <a:srgbClr val="FF9E40"/>
            </a:solidFill>
          </a:endParaRPr>
        </a:p>
      </dgm:t>
    </dgm:pt>
    <dgm:pt modelId="{AB84616D-51AC-8C4A-B705-F4E258C5D486}" type="parTrans" cxnId="{DEC265FB-2CB7-3B41-A28B-815708193CF1}">
      <dgm:prSet/>
      <dgm:spPr/>
      <dgm:t>
        <a:bodyPr/>
        <a:lstStyle/>
        <a:p>
          <a:endParaRPr lang="en-GB"/>
        </a:p>
      </dgm:t>
    </dgm:pt>
    <dgm:pt modelId="{BB68752F-576C-FB48-9BE7-0A6E4AAA4663}" type="sibTrans" cxnId="{DEC265FB-2CB7-3B41-A28B-815708193CF1}">
      <dgm:prSet/>
      <dgm:spPr/>
      <dgm:t>
        <a:bodyPr/>
        <a:lstStyle/>
        <a:p>
          <a:endParaRPr lang="en-GB"/>
        </a:p>
      </dgm:t>
    </dgm:pt>
    <dgm:pt modelId="{CC0A13C9-1BDF-BD47-BABC-2276F1AF35EF}" type="pres">
      <dgm:prSet presAssocID="{3492DE64-27F3-9243-96DC-8F364BD9AD6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9992DB-5981-994E-B449-073FAA0A4772}" type="pres">
      <dgm:prSet presAssocID="{BFE17B8C-A42B-374F-A763-A8C5DBA99712}" presName="vertOne" presStyleCnt="0"/>
      <dgm:spPr/>
    </dgm:pt>
    <dgm:pt modelId="{F2B7CE36-14AB-4B4E-A1ED-6A8F8CC78AE5}" type="pres">
      <dgm:prSet presAssocID="{BFE17B8C-A42B-374F-A763-A8C5DBA99712}" presName="txOne" presStyleLbl="node0" presStyleIdx="0" presStyleCnt="1" custScaleY="307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96735FA-9B06-CA4A-BFE5-60A63CD48474}" type="pres">
      <dgm:prSet presAssocID="{BFE17B8C-A42B-374F-A763-A8C5DBA99712}" presName="parTransOne" presStyleCnt="0"/>
      <dgm:spPr/>
    </dgm:pt>
    <dgm:pt modelId="{A9C8506B-057F-5F40-BF9F-CA0E03FC49CB}" type="pres">
      <dgm:prSet presAssocID="{BFE17B8C-A42B-374F-A763-A8C5DBA99712}" presName="horzOne" presStyleCnt="0"/>
      <dgm:spPr/>
    </dgm:pt>
    <dgm:pt modelId="{76E2B815-0020-7E47-8BDF-A6CFCEE4357C}" type="pres">
      <dgm:prSet presAssocID="{EB61AB0F-E4D2-F449-AACF-6A918F347FEC}" presName="vertTwo" presStyleCnt="0"/>
      <dgm:spPr/>
    </dgm:pt>
    <dgm:pt modelId="{A3959265-0777-6E42-AEB4-C96B0ECF426A}" type="pres">
      <dgm:prSet presAssocID="{EB61AB0F-E4D2-F449-AACF-6A918F347FEC}" presName="txTwo" presStyleLbl="node2" presStyleIdx="0" presStyleCnt="3" custScaleX="13940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06F654C-497A-3742-96F4-B915FE5A001C}" type="pres">
      <dgm:prSet presAssocID="{EB61AB0F-E4D2-F449-AACF-6A918F347FEC}" presName="horzTwo" presStyleCnt="0"/>
      <dgm:spPr/>
    </dgm:pt>
    <dgm:pt modelId="{4443E366-7A81-C24A-8C59-B45471301458}" type="pres">
      <dgm:prSet presAssocID="{F5DD84F3-1B94-274E-A6E9-CFD045551341}" presName="sibSpaceTwo" presStyleCnt="0"/>
      <dgm:spPr/>
    </dgm:pt>
    <dgm:pt modelId="{3359D8C2-386C-E246-B422-29CF5143039E}" type="pres">
      <dgm:prSet presAssocID="{3F4CAFDD-EED1-E244-BC9C-A008C72A1062}" presName="vertTwo" presStyleCnt="0"/>
      <dgm:spPr/>
    </dgm:pt>
    <dgm:pt modelId="{E882B5A6-9975-5F40-8C54-D04947F42687}" type="pres">
      <dgm:prSet presAssocID="{3F4CAFDD-EED1-E244-BC9C-A008C72A1062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98ED148-275A-C94A-8E52-8234857DCD44}" type="pres">
      <dgm:prSet presAssocID="{3F4CAFDD-EED1-E244-BC9C-A008C72A1062}" presName="horzTwo" presStyleCnt="0"/>
      <dgm:spPr/>
    </dgm:pt>
    <dgm:pt modelId="{92C4442F-7835-0740-907A-6E6BD01544D1}" type="pres">
      <dgm:prSet presAssocID="{D5E3006A-F452-154D-B2E0-D846E3BDF367}" presName="sibSpaceTwo" presStyleCnt="0"/>
      <dgm:spPr/>
    </dgm:pt>
    <dgm:pt modelId="{A9897A26-AFA3-C645-A136-85EFDF5ADD7B}" type="pres">
      <dgm:prSet presAssocID="{CE313BB6-7D0A-AE46-933B-468C5B309743}" presName="vertTwo" presStyleCnt="0"/>
      <dgm:spPr/>
    </dgm:pt>
    <dgm:pt modelId="{4CD37CE1-6268-854D-9DF1-D182F632F04A}" type="pres">
      <dgm:prSet presAssocID="{CE313BB6-7D0A-AE46-933B-468C5B309743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0CF1AC2-F106-E14D-849A-38177D91ED46}" type="pres">
      <dgm:prSet presAssocID="{CE313BB6-7D0A-AE46-933B-468C5B309743}" presName="horzTwo" presStyleCnt="0"/>
      <dgm:spPr/>
    </dgm:pt>
  </dgm:ptLst>
  <dgm:cxnLst>
    <dgm:cxn modelId="{D7ACE74E-1461-2F4D-87DD-97DE4945B5A5}" type="presOf" srcId="{EB61AB0F-E4D2-F449-AACF-6A918F347FEC}" destId="{A3959265-0777-6E42-AEB4-C96B0ECF426A}" srcOrd="0" destOrd="0" presId="urn:microsoft.com/office/officeart/2005/8/layout/hierarchy4"/>
    <dgm:cxn modelId="{DD6EDEE4-F351-A949-B0AE-C2D3A45E99E0}" type="presOf" srcId="{CE313BB6-7D0A-AE46-933B-468C5B309743}" destId="{4CD37CE1-6268-854D-9DF1-D182F632F04A}" srcOrd="0" destOrd="0" presId="urn:microsoft.com/office/officeart/2005/8/layout/hierarchy4"/>
    <dgm:cxn modelId="{807E7A52-077E-CC4C-BAFC-F7A79FB5DC6E}" type="presOf" srcId="{3F4CAFDD-EED1-E244-BC9C-A008C72A1062}" destId="{E882B5A6-9975-5F40-8C54-D04947F42687}" srcOrd="0" destOrd="0" presId="urn:microsoft.com/office/officeart/2005/8/layout/hierarchy4"/>
    <dgm:cxn modelId="{34542C8C-8226-E642-9DA5-DEDF8FEB6603}" type="presOf" srcId="{3492DE64-27F3-9243-96DC-8F364BD9AD6E}" destId="{CC0A13C9-1BDF-BD47-BABC-2276F1AF35EF}" srcOrd="0" destOrd="0" presId="urn:microsoft.com/office/officeart/2005/8/layout/hierarchy4"/>
    <dgm:cxn modelId="{7BE6D831-58DF-C94C-AEA3-D98ED3549C44}" type="presOf" srcId="{BFE17B8C-A42B-374F-A763-A8C5DBA99712}" destId="{F2B7CE36-14AB-4B4E-A1ED-6A8F8CC78AE5}" srcOrd="0" destOrd="0" presId="urn:microsoft.com/office/officeart/2005/8/layout/hierarchy4"/>
    <dgm:cxn modelId="{7EC16C5D-45DC-624C-B1E6-04BD85EE527D}" srcId="{BFE17B8C-A42B-374F-A763-A8C5DBA99712}" destId="{3F4CAFDD-EED1-E244-BC9C-A008C72A1062}" srcOrd="1" destOrd="0" parTransId="{10ABA35A-E4BF-664D-BDCA-73C2C79AAAE6}" sibTransId="{D5E3006A-F452-154D-B2E0-D846E3BDF367}"/>
    <dgm:cxn modelId="{BF3E683E-79D3-AD47-9D7E-9047020AAE0A}" srcId="{BFE17B8C-A42B-374F-A763-A8C5DBA99712}" destId="{EB61AB0F-E4D2-F449-AACF-6A918F347FEC}" srcOrd="0" destOrd="0" parTransId="{B956C5FD-DB7E-7048-94FE-59A9FF0F925B}" sibTransId="{F5DD84F3-1B94-274E-A6E9-CFD045551341}"/>
    <dgm:cxn modelId="{7CEE2163-18DE-5542-902F-227DD1264CCF}" srcId="{3492DE64-27F3-9243-96DC-8F364BD9AD6E}" destId="{BFE17B8C-A42B-374F-A763-A8C5DBA99712}" srcOrd="0" destOrd="0" parTransId="{4D8B0150-CA72-6E44-94C5-853024F43606}" sibTransId="{B1BB329C-638C-FA4E-973E-73F3A62CE08F}"/>
    <dgm:cxn modelId="{DEC265FB-2CB7-3B41-A28B-815708193CF1}" srcId="{BFE17B8C-A42B-374F-A763-A8C5DBA99712}" destId="{CE313BB6-7D0A-AE46-933B-468C5B309743}" srcOrd="2" destOrd="0" parTransId="{AB84616D-51AC-8C4A-B705-F4E258C5D486}" sibTransId="{BB68752F-576C-FB48-9BE7-0A6E4AAA4663}"/>
    <dgm:cxn modelId="{9A6EC0EF-73F0-D248-87FC-0044534D60FA}" type="presParOf" srcId="{CC0A13C9-1BDF-BD47-BABC-2276F1AF35EF}" destId="{349992DB-5981-994E-B449-073FAA0A4772}" srcOrd="0" destOrd="0" presId="urn:microsoft.com/office/officeart/2005/8/layout/hierarchy4"/>
    <dgm:cxn modelId="{5EB32335-E0AC-0F49-A35C-965ABB5010D7}" type="presParOf" srcId="{349992DB-5981-994E-B449-073FAA0A4772}" destId="{F2B7CE36-14AB-4B4E-A1ED-6A8F8CC78AE5}" srcOrd="0" destOrd="0" presId="urn:microsoft.com/office/officeart/2005/8/layout/hierarchy4"/>
    <dgm:cxn modelId="{5ED4500A-9327-7945-A7C5-D0B9B1028479}" type="presParOf" srcId="{349992DB-5981-994E-B449-073FAA0A4772}" destId="{B96735FA-9B06-CA4A-BFE5-60A63CD48474}" srcOrd="1" destOrd="0" presId="urn:microsoft.com/office/officeart/2005/8/layout/hierarchy4"/>
    <dgm:cxn modelId="{87D8264C-BD12-854A-A958-26A66DE9DE16}" type="presParOf" srcId="{349992DB-5981-994E-B449-073FAA0A4772}" destId="{A9C8506B-057F-5F40-BF9F-CA0E03FC49CB}" srcOrd="2" destOrd="0" presId="urn:microsoft.com/office/officeart/2005/8/layout/hierarchy4"/>
    <dgm:cxn modelId="{8DB51368-D8EC-2846-B0DF-F09DC48BF3DD}" type="presParOf" srcId="{A9C8506B-057F-5F40-BF9F-CA0E03FC49CB}" destId="{76E2B815-0020-7E47-8BDF-A6CFCEE4357C}" srcOrd="0" destOrd="0" presId="urn:microsoft.com/office/officeart/2005/8/layout/hierarchy4"/>
    <dgm:cxn modelId="{1E1D7EE9-2744-F340-B53C-B42C87499CF1}" type="presParOf" srcId="{76E2B815-0020-7E47-8BDF-A6CFCEE4357C}" destId="{A3959265-0777-6E42-AEB4-C96B0ECF426A}" srcOrd="0" destOrd="0" presId="urn:microsoft.com/office/officeart/2005/8/layout/hierarchy4"/>
    <dgm:cxn modelId="{B4E67474-5862-0B4A-9825-E030961DA9C9}" type="presParOf" srcId="{76E2B815-0020-7E47-8BDF-A6CFCEE4357C}" destId="{A06F654C-497A-3742-96F4-B915FE5A001C}" srcOrd="1" destOrd="0" presId="urn:microsoft.com/office/officeart/2005/8/layout/hierarchy4"/>
    <dgm:cxn modelId="{80F314A8-F35C-D740-A4CC-35D638F8DAE7}" type="presParOf" srcId="{A9C8506B-057F-5F40-BF9F-CA0E03FC49CB}" destId="{4443E366-7A81-C24A-8C59-B45471301458}" srcOrd="1" destOrd="0" presId="urn:microsoft.com/office/officeart/2005/8/layout/hierarchy4"/>
    <dgm:cxn modelId="{4C4AA743-99F1-8A4B-AC5C-C596116D0AA2}" type="presParOf" srcId="{A9C8506B-057F-5F40-BF9F-CA0E03FC49CB}" destId="{3359D8C2-386C-E246-B422-29CF5143039E}" srcOrd="2" destOrd="0" presId="urn:microsoft.com/office/officeart/2005/8/layout/hierarchy4"/>
    <dgm:cxn modelId="{06EE1C53-B2CB-AE40-92BE-72A819EF61B5}" type="presParOf" srcId="{3359D8C2-386C-E246-B422-29CF5143039E}" destId="{E882B5A6-9975-5F40-8C54-D04947F42687}" srcOrd="0" destOrd="0" presId="urn:microsoft.com/office/officeart/2005/8/layout/hierarchy4"/>
    <dgm:cxn modelId="{2D20DB2D-C8EF-B04B-BA66-40247C0677F4}" type="presParOf" srcId="{3359D8C2-386C-E246-B422-29CF5143039E}" destId="{298ED148-275A-C94A-8E52-8234857DCD44}" srcOrd="1" destOrd="0" presId="urn:microsoft.com/office/officeart/2005/8/layout/hierarchy4"/>
    <dgm:cxn modelId="{1582FBC6-BE82-774B-9FA8-CE8752CFC5B8}" type="presParOf" srcId="{A9C8506B-057F-5F40-BF9F-CA0E03FC49CB}" destId="{92C4442F-7835-0740-907A-6E6BD01544D1}" srcOrd="3" destOrd="0" presId="urn:microsoft.com/office/officeart/2005/8/layout/hierarchy4"/>
    <dgm:cxn modelId="{E445595E-1B6F-744E-A935-1E53E10AC902}" type="presParOf" srcId="{A9C8506B-057F-5F40-BF9F-CA0E03FC49CB}" destId="{A9897A26-AFA3-C645-A136-85EFDF5ADD7B}" srcOrd="4" destOrd="0" presId="urn:microsoft.com/office/officeart/2005/8/layout/hierarchy4"/>
    <dgm:cxn modelId="{3C12856C-EE51-CD4A-AD7D-10A94247F8A6}" type="presParOf" srcId="{A9897A26-AFA3-C645-A136-85EFDF5ADD7B}" destId="{4CD37CE1-6268-854D-9DF1-D182F632F04A}" srcOrd="0" destOrd="0" presId="urn:microsoft.com/office/officeart/2005/8/layout/hierarchy4"/>
    <dgm:cxn modelId="{E264CBF5-76A5-E446-A761-F1DFD22F8032}" type="presParOf" srcId="{A9897A26-AFA3-C645-A136-85EFDF5ADD7B}" destId="{40CF1AC2-F106-E14D-849A-38177D91ED4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51CE0A-F093-E242-8A73-0D3B354F3645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67A6BE1-5E20-1E40-BA0F-5592A1D1C45B}">
      <dgm:prSet/>
      <dgm:spPr/>
      <dgm:t>
        <a:bodyPr/>
        <a:lstStyle/>
        <a:p>
          <a:pPr rtl="0"/>
          <a:r>
            <a:rPr lang="en-GB" b="1" noProof="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Nursery </a:t>
          </a:r>
          <a:endParaRPr lang="en-GB" b="1" noProof="0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7CB70D99-BB7D-7446-A331-AC385505D839}" type="parTrans" cxnId="{76B90412-E127-CD4D-8640-B90ADFA4B90B}">
      <dgm:prSet/>
      <dgm:spPr/>
      <dgm:t>
        <a:bodyPr/>
        <a:lstStyle/>
        <a:p>
          <a:endParaRPr lang="es-ES"/>
        </a:p>
      </dgm:t>
    </dgm:pt>
    <dgm:pt modelId="{06D10900-3B93-6C48-8BDC-8666237B2B77}" type="sibTrans" cxnId="{76B90412-E127-CD4D-8640-B90ADFA4B90B}">
      <dgm:prSet/>
      <dgm:spPr/>
      <dgm:t>
        <a:bodyPr/>
        <a:lstStyle/>
        <a:p>
          <a:endParaRPr lang="es-ES"/>
        </a:p>
      </dgm:t>
    </dgm:pt>
    <dgm:pt modelId="{5325AA91-4746-8B41-9D09-866FCF4EAEC2}">
      <dgm:prSet/>
      <dgm:spPr/>
      <dgm:t>
        <a:bodyPr/>
        <a:lstStyle/>
        <a:p>
          <a:pPr rtl="0"/>
          <a:r>
            <a:rPr lang="en-GB" b="1" noProof="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Upper-Secondary </a:t>
          </a:r>
          <a:r>
            <a:rPr lang="en-GB" b="1" noProof="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Education, Vocational Training &amp; adults</a:t>
          </a:r>
          <a:endParaRPr lang="en-GB" b="1" noProof="0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1BDB8708-F1A7-FF4A-B9F0-588C148FE41B}" type="parTrans" cxnId="{84850003-15A1-3A43-9BB1-E0C45B76EB88}">
      <dgm:prSet/>
      <dgm:spPr/>
      <dgm:t>
        <a:bodyPr/>
        <a:lstStyle/>
        <a:p>
          <a:endParaRPr lang="es-ES"/>
        </a:p>
      </dgm:t>
    </dgm:pt>
    <dgm:pt modelId="{51490370-ED9C-7248-A731-E03CCEB5EC4C}" type="sibTrans" cxnId="{84850003-15A1-3A43-9BB1-E0C45B76EB88}">
      <dgm:prSet/>
      <dgm:spPr/>
      <dgm:t>
        <a:bodyPr/>
        <a:lstStyle/>
        <a:p>
          <a:endParaRPr lang="es-ES"/>
        </a:p>
      </dgm:t>
    </dgm:pt>
    <dgm:pt modelId="{5DADE685-13E2-224F-96ED-FA2AC1F99CB1}">
      <dgm:prSet/>
      <dgm:spPr/>
      <dgm:t>
        <a:bodyPr/>
        <a:lstStyle/>
        <a:p>
          <a:pPr rtl="0"/>
          <a:r>
            <a:rPr lang="en-GB" b="1" noProof="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Primary School</a:t>
          </a:r>
          <a:endParaRPr lang="en-GB" b="1" noProof="0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8ED5A5BC-4F2B-5C4F-BB0D-5C713B12552B}" type="parTrans" cxnId="{362070D1-1D3F-E544-A2BA-0E5CE64D7ACD}">
      <dgm:prSet/>
      <dgm:spPr/>
      <dgm:t>
        <a:bodyPr/>
        <a:lstStyle/>
        <a:p>
          <a:endParaRPr lang="es-ES"/>
        </a:p>
      </dgm:t>
    </dgm:pt>
    <dgm:pt modelId="{1209F938-4CEA-8546-86CE-01F8B2B29D0B}" type="sibTrans" cxnId="{362070D1-1D3F-E544-A2BA-0E5CE64D7ACD}">
      <dgm:prSet/>
      <dgm:spPr/>
      <dgm:t>
        <a:bodyPr/>
        <a:lstStyle/>
        <a:p>
          <a:endParaRPr lang="es-ES"/>
        </a:p>
      </dgm:t>
    </dgm:pt>
    <dgm:pt modelId="{CB21EFA1-D35B-A143-96C9-F6DF9319177A}">
      <dgm:prSet/>
      <dgm:spPr/>
      <dgm:t>
        <a:bodyPr/>
        <a:lstStyle/>
        <a:p>
          <a:pPr rtl="0"/>
          <a:r>
            <a:rPr lang="en-GB" b="1" noProof="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Secondary School</a:t>
          </a:r>
          <a:endParaRPr lang="en-GB" b="1" noProof="0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906568A6-3B32-7840-95E5-E7AAADAFC85D}" type="parTrans" cxnId="{FBE2555B-D040-7D4E-879A-6625B299C0DB}">
      <dgm:prSet/>
      <dgm:spPr/>
      <dgm:t>
        <a:bodyPr/>
        <a:lstStyle/>
        <a:p>
          <a:endParaRPr lang="es-ES"/>
        </a:p>
      </dgm:t>
    </dgm:pt>
    <dgm:pt modelId="{30AA54DB-D4E4-694A-8D2C-5B38AF89C7B4}" type="sibTrans" cxnId="{FBE2555B-D040-7D4E-879A-6625B299C0DB}">
      <dgm:prSet/>
      <dgm:spPr/>
      <dgm:t>
        <a:bodyPr/>
        <a:lstStyle/>
        <a:p>
          <a:endParaRPr lang="es-ES"/>
        </a:p>
      </dgm:t>
    </dgm:pt>
    <dgm:pt modelId="{C5F96749-93EF-ED47-845E-0EA1E34E86C8}" type="pres">
      <dgm:prSet presAssocID="{9A51CE0A-F093-E242-8A73-0D3B354F364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A3D51CE-FA4D-CC4C-8AC4-10C928753796}" type="pres">
      <dgm:prSet presAssocID="{9A51CE0A-F093-E242-8A73-0D3B354F3645}" presName="arrow" presStyleLbl="bgShp" presStyleIdx="0" presStyleCnt="1"/>
      <dgm:spPr/>
    </dgm:pt>
    <dgm:pt modelId="{3910AD1E-CB3E-B242-85EA-8636799B01A2}" type="pres">
      <dgm:prSet presAssocID="{9A51CE0A-F093-E242-8A73-0D3B354F3645}" presName="linearProcess" presStyleCnt="0"/>
      <dgm:spPr/>
    </dgm:pt>
    <dgm:pt modelId="{E3E32127-9BA9-754A-BF7B-48F2183FA056}" type="pres">
      <dgm:prSet presAssocID="{B67A6BE1-5E20-1E40-BA0F-5592A1D1C45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3382A2-B6F9-C249-9037-D2F0F4190B4D}" type="pres">
      <dgm:prSet presAssocID="{06D10900-3B93-6C48-8BDC-8666237B2B77}" presName="sibTrans" presStyleCnt="0"/>
      <dgm:spPr/>
    </dgm:pt>
    <dgm:pt modelId="{77C60614-7811-5941-928B-BF7A9F056DEF}" type="pres">
      <dgm:prSet presAssocID="{5DADE685-13E2-224F-96ED-FA2AC1F99CB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F6294F-EB47-A240-90B4-CB0CB0331A51}" type="pres">
      <dgm:prSet presAssocID="{1209F938-4CEA-8546-86CE-01F8B2B29D0B}" presName="sibTrans" presStyleCnt="0"/>
      <dgm:spPr/>
    </dgm:pt>
    <dgm:pt modelId="{1A5EB711-F32C-FF4E-BB46-6012D440FD85}" type="pres">
      <dgm:prSet presAssocID="{CB21EFA1-D35B-A143-96C9-F6DF9319177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4BE3E4-D3AB-194C-9B71-39938E1B916F}" type="pres">
      <dgm:prSet presAssocID="{30AA54DB-D4E4-694A-8D2C-5B38AF89C7B4}" presName="sibTrans" presStyleCnt="0"/>
      <dgm:spPr/>
    </dgm:pt>
    <dgm:pt modelId="{F664BF86-F2C3-8B48-8CF7-40D9FA4CA2FB}" type="pres">
      <dgm:prSet presAssocID="{5325AA91-4746-8B41-9D09-866FCF4EAEC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C3EBB1-14C1-A846-9E2B-065D37DE9A79}" type="presOf" srcId="{5DADE685-13E2-224F-96ED-FA2AC1F99CB1}" destId="{77C60614-7811-5941-928B-BF7A9F056DEF}" srcOrd="0" destOrd="0" presId="urn:microsoft.com/office/officeart/2005/8/layout/hProcess9"/>
    <dgm:cxn modelId="{B0743D27-6627-1D43-8D4D-AE811CEC60D9}" type="presOf" srcId="{CB21EFA1-D35B-A143-96C9-F6DF9319177A}" destId="{1A5EB711-F32C-FF4E-BB46-6012D440FD85}" srcOrd="0" destOrd="0" presId="urn:microsoft.com/office/officeart/2005/8/layout/hProcess9"/>
    <dgm:cxn modelId="{669B7BFA-4AA9-DF4D-B00B-F4F4A9994975}" type="presOf" srcId="{5325AA91-4746-8B41-9D09-866FCF4EAEC2}" destId="{F664BF86-F2C3-8B48-8CF7-40D9FA4CA2FB}" srcOrd="0" destOrd="0" presId="urn:microsoft.com/office/officeart/2005/8/layout/hProcess9"/>
    <dgm:cxn modelId="{FBE2555B-D040-7D4E-879A-6625B299C0DB}" srcId="{9A51CE0A-F093-E242-8A73-0D3B354F3645}" destId="{CB21EFA1-D35B-A143-96C9-F6DF9319177A}" srcOrd="2" destOrd="0" parTransId="{906568A6-3B32-7840-95E5-E7AAADAFC85D}" sibTransId="{30AA54DB-D4E4-694A-8D2C-5B38AF89C7B4}"/>
    <dgm:cxn modelId="{362070D1-1D3F-E544-A2BA-0E5CE64D7ACD}" srcId="{9A51CE0A-F093-E242-8A73-0D3B354F3645}" destId="{5DADE685-13E2-224F-96ED-FA2AC1F99CB1}" srcOrd="1" destOrd="0" parTransId="{8ED5A5BC-4F2B-5C4F-BB0D-5C713B12552B}" sibTransId="{1209F938-4CEA-8546-86CE-01F8B2B29D0B}"/>
    <dgm:cxn modelId="{F9543BC5-056B-F144-B58E-9F0471026728}" type="presOf" srcId="{B67A6BE1-5E20-1E40-BA0F-5592A1D1C45B}" destId="{E3E32127-9BA9-754A-BF7B-48F2183FA056}" srcOrd="0" destOrd="0" presId="urn:microsoft.com/office/officeart/2005/8/layout/hProcess9"/>
    <dgm:cxn modelId="{84850003-15A1-3A43-9BB1-E0C45B76EB88}" srcId="{9A51CE0A-F093-E242-8A73-0D3B354F3645}" destId="{5325AA91-4746-8B41-9D09-866FCF4EAEC2}" srcOrd="3" destOrd="0" parTransId="{1BDB8708-F1A7-FF4A-B9F0-588C148FE41B}" sibTransId="{51490370-ED9C-7248-A731-E03CCEB5EC4C}"/>
    <dgm:cxn modelId="{76B90412-E127-CD4D-8640-B90ADFA4B90B}" srcId="{9A51CE0A-F093-E242-8A73-0D3B354F3645}" destId="{B67A6BE1-5E20-1E40-BA0F-5592A1D1C45B}" srcOrd="0" destOrd="0" parTransId="{7CB70D99-BB7D-7446-A331-AC385505D839}" sibTransId="{06D10900-3B93-6C48-8BDC-8666237B2B77}"/>
    <dgm:cxn modelId="{A23FCA6D-829B-A942-84CD-C20ABB69EEE2}" type="presOf" srcId="{9A51CE0A-F093-E242-8A73-0D3B354F3645}" destId="{C5F96749-93EF-ED47-845E-0EA1E34E86C8}" srcOrd="0" destOrd="0" presId="urn:microsoft.com/office/officeart/2005/8/layout/hProcess9"/>
    <dgm:cxn modelId="{68CC75F0-8CA0-CE43-B79F-71AB138AD967}" type="presParOf" srcId="{C5F96749-93EF-ED47-845E-0EA1E34E86C8}" destId="{CA3D51CE-FA4D-CC4C-8AC4-10C928753796}" srcOrd="0" destOrd="0" presId="urn:microsoft.com/office/officeart/2005/8/layout/hProcess9"/>
    <dgm:cxn modelId="{9EFAF49B-6947-9447-834B-D3132F7BB442}" type="presParOf" srcId="{C5F96749-93EF-ED47-845E-0EA1E34E86C8}" destId="{3910AD1E-CB3E-B242-85EA-8636799B01A2}" srcOrd="1" destOrd="0" presId="urn:microsoft.com/office/officeart/2005/8/layout/hProcess9"/>
    <dgm:cxn modelId="{8DC128FB-05FD-E741-A0AB-F93F337F4328}" type="presParOf" srcId="{3910AD1E-CB3E-B242-85EA-8636799B01A2}" destId="{E3E32127-9BA9-754A-BF7B-48F2183FA056}" srcOrd="0" destOrd="0" presId="urn:microsoft.com/office/officeart/2005/8/layout/hProcess9"/>
    <dgm:cxn modelId="{E2FE800F-36F6-1447-900B-6DCF293BB67F}" type="presParOf" srcId="{3910AD1E-CB3E-B242-85EA-8636799B01A2}" destId="{493382A2-B6F9-C249-9037-D2F0F4190B4D}" srcOrd="1" destOrd="0" presId="urn:microsoft.com/office/officeart/2005/8/layout/hProcess9"/>
    <dgm:cxn modelId="{BCD9760C-3687-F04A-8D39-15F3E40359AB}" type="presParOf" srcId="{3910AD1E-CB3E-B242-85EA-8636799B01A2}" destId="{77C60614-7811-5941-928B-BF7A9F056DEF}" srcOrd="2" destOrd="0" presId="urn:microsoft.com/office/officeart/2005/8/layout/hProcess9"/>
    <dgm:cxn modelId="{A448F64D-F052-CF48-9147-A7E22B0B57EB}" type="presParOf" srcId="{3910AD1E-CB3E-B242-85EA-8636799B01A2}" destId="{B2F6294F-EB47-A240-90B4-CB0CB0331A51}" srcOrd="3" destOrd="0" presId="urn:microsoft.com/office/officeart/2005/8/layout/hProcess9"/>
    <dgm:cxn modelId="{A36B8A8E-9A3A-3C4D-AD22-5DF020708B78}" type="presParOf" srcId="{3910AD1E-CB3E-B242-85EA-8636799B01A2}" destId="{1A5EB711-F32C-FF4E-BB46-6012D440FD85}" srcOrd="4" destOrd="0" presId="urn:microsoft.com/office/officeart/2005/8/layout/hProcess9"/>
    <dgm:cxn modelId="{1B3F9C87-AC2A-E744-86FF-F7C08A6F6EF7}" type="presParOf" srcId="{3910AD1E-CB3E-B242-85EA-8636799B01A2}" destId="{074BE3E4-D3AB-194C-9B71-39938E1B916F}" srcOrd="5" destOrd="0" presId="urn:microsoft.com/office/officeart/2005/8/layout/hProcess9"/>
    <dgm:cxn modelId="{0C0BB49C-0593-184B-B29D-4CBD608A19A1}" type="presParOf" srcId="{3910AD1E-CB3E-B242-85EA-8636799B01A2}" destId="{F664BF86-F2C3-8B48-8CF7-40D9FA4CA2F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B584A4-6ED3-144B-937B-E2FC9B982F20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857D0FD-FC12-C44C-9251-9BFBC1C6B7A8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FF9E40"/>
              </a:solidFill>
            </a:rPr>
            <a:t>AT PRESENT </a:t>
          </a:r>
          <a:endParaRPr lang="en-US" sz="2000" b="1" dirty="0">
            <a:solidFill>
              <a:srgbClr val="FF9E40"/>
            </a:solidFill>
          </a:endParaRPr>
        </a:p>
      </dgm:t>
    </dgm:pt>
    <dgm:pt modelId="{FB203717-EA6C-C14C-9417-6F6066754630}" type="parTrans" cxnId="{96CC09CD-916A-0340-9202-E61005EBD560}">
      <dgm:prSet/>
      <dgm:spPr/>
      <dgm:t>
        <a:bodyPr/>
        <a:lstStyle/>
        <a:p>
          <a:endParaRPr lang="es-ES"/>
        </a:p>
      </dgm:t>
    </dgm:pt>
    <dgm:pt modelId="{3A3C681B-1702-6643-B36F-D42E146C22C8}" type="sibTrans" cxnId="{96CC09CD-916A-0340-9202-E61005EBD560}">
      <dgm:prSet/>
      <dgm:spPr/>
      <dgm:t>
        <a:bodyPr/>
        <a:lstStyle/>
        <a:p>
          <a:endParaRPr lang="es-ES"/>
        </a:p>
      </dgm:t>
    </dgm:pt>
    <dgm:pt modelId="{334F02D1-EEAF-8145-AC0A-920E60D4070A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FF9E40"/>
              </a:solidFill>
            </a:rPr>
            <a:t>254,527 teachers registered throughout Europe </a:t>
          </a:r>
          <a:endParaRPr lang="en-US" sz="2400" b="1" dirty="0">
            <a:solidFill>
              <a:srgbClr val="FF9E40"/>
            </a:solidFill>
          </a:endParaRPr>
        </a:p>
      </dgm:t>
    </dgm:pt>
    <dgm:pt modelId="{FF52A2EF-3335-A446-ABC6-12562912B6A2}" type="parTrans" cxnId="{C72AAF12-B73A-8242-B760-CD7977B9F6CA}">
      <dgm:prSet/>
      <dgm:spPr/>
      <dgm:t>
        <a:bodyPr/>
        <a:lstStyle/>
        <a:p>
          <a:endParaRPr lang="es-ES"/>
        </a:p>
      </dgm:t>
    </dgm:pt>
    <dgm:pt modelId="{2DDB8A02-B512-414E-B3B4-750314BE0212}" type="sibTrans" cxnId="{C72AAF12-B73A-8242-B760-CD7977B9F6CA}">
      <dgm:prSet/>
      <dgm:spPr/>
      <dgm:t>
        <a:bodyPr/>
        <a:lstStyle/>
        <a:p>
          <a:endParaRPr lang="es-ES"/>
        </a:p>
      </dgm:t>
    </dgm:pt>
    <dgm:pt modelId="{E6CD7606-FD42-B248-8616-4953D98DEB8E}">
      <dgm:prSet custT="1"/>
      <dgm:spPr/>
      <dgm:t>
        <a:bodyPr/>
        <a:lstStyle/>
        <a:p>
          <a:pPr rtl="0"/>
          <a:r>
            <a:rPr lang="en-US" sz="2400" b="1" smtClean="0">
              <a:solidFill>
                <a:srgbClr val="FF9E40"/>
              </a:solidFill>
            </a:rPr>
            <a:t>33,825 </a:t>
          </a:r>
          <a:r>
            <a:rPr lang="en-US" sz="2400" b="1" dirty="0" smtClean="0">
              <a:solidFill>
                <a:srgbClr val="FF9E40"/>
              </a:solidFill>
            </a:rPr>
            <a:t>projects in Europe</a:t>
          </a:r>
          <a:endParaRPr lang="en-US" sz="2400" b="1" dirty="0">
            <a:solidFill>
              <a:srgbClr val="FF9E40"/>
            </a:solidFill>
          </a:endParaRPr>
        </a:p>
      </dgm:t>
    </dgm:pt>
    <dgm:pt modelId="{C2FB31E2-B9ED-DE43-B251-FADB531FF742}" type="parTrans" cxnId="{32C0E7C1-CA45-4F41-85BC-1D514CEDB28F}">
      <dgm:prSet/>
      <dgm:spPr/>
      <dgm:t>
        <a:bodyPr/>
        <a:lstStyle/>
        <a:p>
          <a:endParaRPr lang="es-ES"/>
        </a:p>
      </dgm:t>
    </dgm:pt>
    <dgm:pt modelId="{84D8A267-1ADE-3E43-8FE6-90539A15D1B5}" type="sibTrans" cxnId="{32C0E7C1-CA45-4F41-85BC-1D514CEDB28F}">
      <dgm:prSet/>
      <dgm:spPr/>
      <dgm:t>
        <a:bodyPr/>
        <a:lstStyle/>
        <a:p>
          <a:endParaRPr lang="es-ES"/>
        </a:p>
      </dgm:t>
    </dgm:pt>
    <dgm:pt modelId="{0C3867B0-126E-714C-AB2D-A6FA17CB2195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FF9E40"/>
              </a:solidFill>
            </a:rPr>
            <a:t>33 European countries</a:t>
          </a:r>
          <a:endParaRPr lang="en-US" sz="2400" b="1" dirty="0">
            <a:solidFill>
              <a:srgbClr val="FF9E40"/>
            </a:solidFill>
          </a:endParaRPr>
        </a:p>
      </dgm:t>
    </dgm:pt>
    <dgm:pt modelId="{0BE6B895-95DB-A94D-B483-57D6BB91DFB9}" type="parTrans" cxnId="{890544F7-1325-D64A-9859-3F9C48C92651}">
      <dgm:prSet/>
      <dgm:spPr/>
      <dgm:t>
        <a:bodyPr/>
        <a:lstStyle/>
        <a:p>
          <a:endParaRPr lang="es-ES"/>
        </a:p>
      </dgm:t>
    </dgm:pt>
    <dgm:pt modelId="{BD16FC35-296C-1E4D-8072-529386AEABE2}" type="sibTrans" cxnId="{890544F7-1325-D64A-9859-3F9C48C92651}">
      <dgm:prSet/>
      <dgm:spPr/>
      <dgm:t>
        <a:bodyPr/>
        <a:lstStyle/>
        <a:p>
          <a:endParaRPr lang="es-ES"/>
        </a:p>
      </dgm:t>
    </dgm:pt>
    <dgm:pt modelId="{DC6AA83F-EE6E-2D45-9541-24AE5B200C94}">
      <dgm:prSet custT="1"/>
      <dgm:spPr/>
      <dgm:t>
        <a:bodyPr/>
        <a:lstStyle/>
        <a:p>
          <a:pPr rtl="0"/>
          <a:r>
            <a:rPr lang="en-US" sz="2300" b="1" dirty="0" err="1" smtClean="0">
              <a:solidFill>
                <a:srgbClr val="FF9E40"/>
              </a:solidFill>
            </a:rPr>
            <a:t>eTwinning</a:t>
          </a:r>
          <a:r>
            <a:rPr lang="en-US" sz="2300" b="1" dirty="0" smtClean="0">
              <a:solidFill>
                <a:srgbClr val="FF9E40"/>
              </a:solidFill>
            </a:rPr>
            <a:t> +: Extension to 6 more  countries: Armenia, Azerbaijan, Georgia, Moldova, Ukraine, Egypt and Tunisia </a:t>
          </a:r>
          <a:endParaRPr lang="en-US" sz="2300" b="1" dirty="0">
            <a:solidFill>
              <a:srgbClr val="FF9E40"/>
            </a:solidFill>
          </a:endParaRPr>
        </a:p>
      </dgm:t>
    </dgm:pt>
    <dgm:pt modelId="{ADF309D6-21AF-6E4A-A0B4-0CDC71F0240D}" type="parTrans" cxnId="{569A473F-3474-6642-AA5A-F6BC5EAD4DEB}">
      <dgm:prSet/>
      <dgm:spPr/>
      <dgm:t>
        <a:bodyPr/>
        <a:lstStyle/>
        <a:p>
          <a:endParaRPr lang="es-ES"/>
        </a:p>
      </dgm:t>
    </dgm:pt>
    <dgm:pt modelId="{1F229D92-4152-944E-9FDB-52F4D9204E44}" type="sibTrans" cxnId="{569A473F-3474-6642-AA5A-F6BC5EAD4DEB}">
      <dgm:prSet/>
      <dgm:spPr/>
      <dgm:t>
        <a:bodyPr/>
        <a:lstStyle/>
        <a:p>
          <a:endParaRPr lang="es-ES"/>
        </a:p>
      </dgm:t>
    </dgm:pt>
    <dgm:pt modelId="{4308E6D5-379A-1244-9E0B-15F0994E21E1}" type="pres">
      <dgm:prSet presAssocID="{4BB584A4-6ED3-144B-937B-E2FC9B982F2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E1E35C7-0339-C04C-AB71-49A0F9E17A45}" type="pres">
      <dgm:prSet presAssocID="{4BB584A4-6ED3-144B-937B-E2FC9B982F20}" presName="matrix" presStyleCnt="0"/>
      <dgm:spPr/>
    </dgm:pt>
    <dgm:pt modelId="{8705AF7C-8EA4-4346-A6B0-BE10450449C4}" type="pres">
      <dgm:prSet presAssocID="{4BB584A4-6ED3-144B-937B-E2FC9B982F20}" presName="tile1" presStyleLbl="node1" presStyleIdx="0" presStyleCnt="4"/>
      <dgm:spPr/>
      <dgm:t>
        <a:bodyPr/>
        <a:lstStyle/>
        <a:p>
          <a:endParaRPr lang="es-ES"/>
        </a:p>
      </dgm:t>
    </dgm:pt>
    <dgm:pt modelId="{26BCDD98-A3BC-0B42-9619-6B1A2F58A88A}" type="pres">
      <dgm:prSet presAssocID="{4BB584A4-6ED3-144B-937B-E2FC9B982F2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1C8494-1F5A-2247-881A-D19EC6DF166D}" type="pres">
      <dgm:prSet presAssocID="{4BB584A4-6ED3-144B-937B-E2FC9B982F20}" presName="tile2" presStyleLbl="node1" presStyleIdx="1" presStyleCnt="4"/>
      <dgm:spPr/>
      <dgm:t>
        <a:bodyPr/>
        <a:lstStyle/>
        <a:p>
          <a:endParaRPr lang="es-ES"/>
        </a:p>
      </dgm:t>
    </dgm:pt>
    <dgm:pt modelId="{0B2BF197-9A78-A244-A33D-9EBED764FDB1}" type="pres">
      <dgm:prSet presAssocID="{4BB584A4-6ED3-144B-937B-E2FC9B982F2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D06AA3-20C4-4544-AAB1-21A8C8FC1D01}" type="pres">
      <dgm:prSet presAssocID="{4BB584A4-6ED3-144B-937B-E2FC9B982F20}" presName="tile3" presStyleLbl="node1" presStyleIdx="2" presStyleCnt="4"/>
      <dgm:spPr/>
      <dgm:t>
        <a:bodyPr/>
        <a:lstStyle/>
        <a:p>
          <a:endParaRPr lang="es-ES"/>
        </a:p>
      </dgm:t>
    </dgm:pt>
    <dgm:pt modelId="{69D26A60-9363-DB4F-9844-68B2D9AD090D}" type="pres">
      <dgm:prSet presAssocID="{4BB584A4-6ED3-144B-937B-E2FC9B982F2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B045E4-F94F-8543-9E7E-E1431100A30B}" type="pres">
      <dgm:prSet presAssocID="{4BB584A4-6ED3-144B-937B-E2FC9B982F20}" presName="tile4" presStyleLbl="node1" presStyleIdx="3" presStyleCnt="4"/>
      <dgm:spPr/>
      <dgm:t>
        <a:bodyPr/>
        <a:lstStyle/>
        <a:p>
          <a:endParaRPr lang="es-ES"/>
        </a:p>
      </dgm:t>
    </dgm:pt>
    <dgm:pt modelId="{B9AD6415-A54A-0447-BF52-41B0C258647C}" type="pres">
      <dgm:prSet presAssocID="{4BB584A4-6ED3-144B-937B-E2FC9B982F2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B067C-F757-9F48-BC1D-B6D400749683}" type="pres">
      <dgm:prSet presAssocID="{4BB584A4-6ED3-144B-937B-E2FC9B982F2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62BA7AF3-E473-4349-8133-ADC910CAAE24}" type="presOf" srcId="{334F02D1-EEAF-8145-AC0A-920E60D4070A}" destId="{8705AF7C-8EA4-4346-A6B0-BE10450449C4}" srcOrd="0" destOrd="0" presId="urn:microsoft.com/office/officeart/2005/8/layout/matrix1"/>
    <dgm:cxn modelId="{C72AAF12-B73A-8242-B760-CD7977B9F6CA}" srcId="{B857D0FD-FC12-C44C-9251-9BFBC1C6B7A8}" destId="{334F02D1-EEAF-8145-AC0A-920E60D4070A}" srcOrd="0" destOrd="0" parTransId="{FF52A2EF-3335-A446-ABC6-12562912B6A2}" sibTransId="{2DDB8A02-B512-414E-B3B4-750314BE0212}"/>
    <dgm:cxn modelId="{230C5D55-4A95-C742-BF09-DA8BB5504E18}" type="presOf" srcId="{DC6AA83F-EE6E-2D45-9541-24AE5B200C94}" destId="{1BB045E4-F94F-8543-9E7E-E1431100A30B}" srcOrd="0" destOrd="0" presId="urn:microsoft.com/office/officeart/2005/8/layout/matrix1"/>
    <dgm:cxn modelId="{7E2CF658-5F1D-4443-8F63-08682615ABBB}" type="presOf" srcId="{0C3867B0-126E-714C-AB2D-A6FA17CB2195}" destId="{44D06AA3-20C4-4544-AAB1-21A8C8FC1D01}" srcOrd="0" destOrd="0" presId="urn:microsoft.com/office/officeart/2005/8/layout/matrix1"/>
    <dgm:cxn modelId="{32C0E7C1-CA45-4F41-85BC-1D514CEDB28F}" srcId="{B857D0FD-FC12-C44C-9251-9BFBC1C6B7A8}" destId="{E6CD7606-FD42-B248-8616-4953D98DEB8E}" srcOrd="1" destOrd="0" parTransId="{C2FB31E2-B9ED-DE43-B251-FADB531FF742}" sibTransId="{84D8A267-1ADE-3E43-8FE6-90539A15D1B5}"/>
    <dgm:cxn modelId="{4ADE556A-F084-874C-9928-2E4B15823F61}" type="presOf" srcId="{E6CD7606-FD42-B248-8616-4953D98DEB8E}" destId="{0B2BF197-9A78-A244-A33D-9EBED764FDB1}" srcOrd="1" destOrd="0" presId="urn:microsoft.com/office/officeart/2005/8/layout/matrix1"/>
    <dgm:cxn modelId="{01B168D6-285E-FD48-8536-B81BE7F54CE3}" type="presOf" srcId="{B857D0FD-FC12-C44C-9251-9BFBC1C6B7A8}" destId="{1EAB067C-F757-9F48-BC1D-B6D400749683}" srcOrd="0" destOrd="0" presId="urn:microsoft.com/office/officeart/2005/8/layout/matrix1"/>
    <dgm:cxn modelId="{96CC09CD-916A-0340-9202-E61005EBD560}" srcId="{4BB584A4-6ED3-144B-937B-E2FC9B982F20}" destId="{B857D0FD-FC12-C44C-9251-9BFBC1C6B7A8}" srcOrd="0" destOrd="0" parTransId="{FB203717-EA6C-C14C-9417-6F6066754630}" sibTransId="{3A3C681B-1702-6643-B36F-D42E146C22C8}"/>
    <dgm:cxn modelId="{569A473F-3474-6642-AA5A-F6BC5EAD4DEB}" srcId="{B857D0FD-FC12-C44C-9251-9BFBC1C6B7A8}" destId="{DC6AA83F-EE6E-2D45-9541-24AE5B200C94}" srcOrd="3" destOrd="0" parTransId="{ADF309D6-21AF-6E4A-A0B4-0CDC71F0240D}" sibTransId="{1F229D92-4152-944E-9FDB-52F4D9204E44}"/>
    <dgm:cxn modelId="{5DACFD44-6983-2845-8070-F04BE4F1BFF2}" type="presOf" srcId="{334F02D1-EEAF-8145-AC0A-920E60D4070A}" destId="{26BCDD98-A3BC-0B42-9619-6B1A2F58A88A}" srcOrd="1" destOrd="0" presId="urn:microsoft.com/office/officeart/2005/8/layout/matrix1"/>
    <dgm:cxn modelId="{42F9A40B-348A-DF40-9C0A-EA207D5DBC1D}" type="presOf" srcId="{0C3867B0-126E-714C-AB2D-A6FA17CB2195}" destId="{69D26A60-9363-DB4F-9844-68B2D9AD090D}" srcOrd="1" destOrd="0" presId="urn:microsoft.com/office/officeart/2005/8/layout/matrix1"/>
    <dgm:cxn modelId="{890544F7-1325-D64A-9859-3F9C48C92651}" srcId="{B857D0FD-FC12-C44C-9251-9BFBC1C6B7A8}" destId="{0C3867B0-126E-714C-AB2D-A6FA17CB2195}" srcOrd="2" destOrd="0" parTransId="{0BE6B895-95DB-A94D-B483-57D6BB91DFB9}" sibTransId="{BD16FC35-296C-1E4D-8072-529386AEABE2}"/>
    <dgm:cxn modelId="{A50C08C9-39B3-1942-B1E2-06CCD3B7EB55}" type="presOf" srcId="{DC6AA83F-EE6E-2D45-9541-24AE5B200C94}" destId="{B9AD6415-A54A-0447-BF52-41B0C258647C}" srcOrd="1" destOrd="0" presId="urn:microsoft.com/office/officeart/2005/8/layout/matrix1"/>
    <dgm:cxn modelId="{2AA06B49-B92C-ED49-819C-5446B67EC46F}" type="presOf" srcId="{4BB584A4-6ED3-144B-937B-E2FC9B982F20}" destId="{4308E6D5-379A-1244-9E0B-15F0994E21E1}" srcOrd="0" destOrd="0" presId="urn:microsoft.com/office/officeart/2005/8/layout/matrix1"/>
    <dgm:cxn modelId="{1404AE62-56E2-1646-B668-BB0D176086B0}" type="presOf" srcId="{E6CD7606-FD42-B248-8616-4953D98DEB8E}" destId="{7B1C8494-1F5A-2247-881A-D19EC6DF166D}" srcOrd="0" destOrd="0" presId="urn:microsoft.com/office/officeart/2005/8/layout/matrix1"/>
    <dgm:cxn modelId="{EB196ED9-7BD1-5145-9868-25224D862A9C}" type="presParOf" srcId="{4308E6D5-379A-1244-9E0B-15F0994E21E1}" destId="{BE1E35C7-0339-C04C-AB71-49A0F9E17A45}" srcOrd="0" destOrd="0" presId="urn:microsoft.com/office/officeart/2005/8/layout/matrix1"/>
    <dgm:cxn modelId="{8B33F727-FDA9-8B41-9CAE-BE2CF883552D}" type="presParOf" srcId="{BE1E35C7-0339-C04C-AB71-49A0F9E17A45}" destId="{8705AF7C-8EA4-4346-A6B0-BE10450449C4}" srcOrd="0" destOrd="0" presId="urn:microsoft.com/office/officeart/2005/8/layout/matrix1"/>
    <dgm:cxn modelId="{1434917B-8119-8541-9397-E20B00E45039}" type="presParOf" srcId="{BE1E35C7-0339-C04C-AB71-49A0F9E17A45}" destId="{26BCDD98-A3BC-0B42-9619-6B1A2F58A88A}" srcOrd="1" destOrd="0" presId="urn:microsoft.com/office/officeart/2005/8/layout/matrix1"/>
    <dgm:cxn modelId="{BDADDEE2-FC7D-D945-BC45-2EEAD83F25F2}" type="presParOf" srcId="{BE1E35C7-0339-C04C-AB71-49A0F9E17A45}" destId="{7B1C8494-1F5A-2247-881A-D19EC6DF166D}" srcOrd="2" destOrd="0" presId="urn:microsoft.com/office/officeart/2005/8/layout/matrix1"/>
    <dgm:cxn modelId="{BC99825D-2E26-0D48-8E78-3DA55FDCF378}" type="presParOf" srcId="{BE1E35C7-0339-C04C-AB71-49A0F9E17A45}" destId="{0B2BF197-9A78-A244-A33D-9EBED764FDB1}" srcOrd="3" destOrd="0" presId="urn:microsoft.com/office/officeart/2005/8/layout/matrix1"/>
    <dgm:cxn modelId="{FC2D7563-7CA1-6A41-9671-3C56AF4BD36A}" type="presParOf" srcId="{BE1E35C7-0339-C04C-AB71-49A0F9E17A45}" destId="{44D06AA3-20C4-4544-AAB1-21A8C8FC1D01}" srcOrd="4" destOrd="0" presId="urn:microsoft.com/office/officeart/2005/8/layout/matrix1"/>
    <dgm:cxn modelId="{42CF9CB2-6F8B-5945-80D3-4164F47BA7DC}" type="presParOf" srcId="{BE1E35C7-0339-C04C-AB71-49A0F9E17A45}" destId="{69D26A60-9363-DB4F-9844-68B2D9AD090D}" srcOrd="5" destOrd="0" presId="urn:microsoft.com/office/officeart/2005/8/layout/matrix1"/>
    <dgm:cxn modelId="{67B609D2-AFB8-0E49-9143-D31904FE989F}" type="presParOf" srcId="{BE1E35C7-0339-C04C-AB71-49A0F9E17A45}" destId="{1BB045E4-F94F-8543-9E7E-E1431100A30B}" srcOrd="6" destOrd="0" presId="urn:microsoft.com/office/officeart/2005/8/layout/matrix1"/>
    <dgm:cxn modelId="{40903771-0BA9-7B4C-A0DD-75A01D909CFE}" type="presParOf" srcId="{BE1E35C7-0339-C04C-AB71-49A0F9E17A45}" destId="{B9AD6415-A54A-0447-BF52-41B0C258647C}" srcOrd="7" destOrd="0" presId="urn:microsoft.com/office/officeart/2005/8/layout/matrix1"/>
    <dgm:cxn modelId="{CDDAC0E3-2D8F-D94E-B7CB-D0A39B736A25}" type="presParOf" srcId="{4308E6D5-379A-1244-9E0B-15F0994E21E1}" destId="{1EAB067C-F757-9F48-BC1D-B6D40074968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8A785D-48C4-ED4A-BD60-28964A5055C5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6B03478-F84F-9B41-BC0D-49249DC76268}">
      <dgm:prSet/>
      <dgm:spPr/>
      <dgm:t>
        <a:bodyPr/>
        <a:lstStyle/>
        <a:p>
          <a:pPr rtl="0"/>
          <a:r>
            <a:rPr lang="en-US" b="1" dirty="0" smtClean="0">
              <a:solidFill>
                <a:srgbClr val="FF9E40"/>
              </a:solidFill>
            </a:rPr>
            <a:t>Biggest</a:t>
          </a:r>
          <a:r>
            <a:rPr lang="en-US" b="1" baseline="0" dirty="0" smtClean="0">
              <a:solidFill>
                <a:srgbClr val="FF9E40"/>
              </a:solidFill>
            </a:rPr>
            <a:t> European Community of Teachers</a:t>
          </a:r>
          <a:endParaRPr lang="en-US" b="1" dirty="0">
            <a:solidFill>
              <a:srgbClr val="FF9E40"/>
            </a:solidFill>
          </a:endParaRPr>
        </a:p>
      </dgm:t>
    </dgm:pt>
    <dgm:pt modelId="{FCA074EE-BD06-0048-B6E8-AD2B598B04E6}" type="sibTrans" cxnId="{101F948B-7E39-1347-841C-40DDC02599A8}">
      <dgm:prSet/>
      <dgm:spPr/>
      <dgm:t>
        <a:bodyPr/>
        <a:lstStyle/>
        <a:p>
          <a:endParaRPr lang="es-ES"/>
        </a:p>
      </dgm:t>
    </dgm:pt>
    <dgm:pt modelId="{52EEE5AF-050A-5841-ABE4-AAD257F6F7DB}" type="parTrans" cxnId="{101F948B-7E39-1347-841C-40DDC02599A8}">
      <dgm:prSet/>
      <dgm:spPr/>
      <dgm:t>
        <a:bodyPr/>
        <a:lstStyle/>
        <a:p>
          <a:endParaRPr lang="es-ES"/>
        </a:p>
      </dgm:t>
    </dgm:pt>
    <dgm:pt modelId="{6F824922-E8A2-CC4E-B399-A3B87A6A63B6}" type="pres">
      <dgm:prSet presAssocID="{F88A785D-48C4-ED4A-BD60-28964A5055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15C5E46-4151-9742-A64A-BB6F78E89178}" type="pres">
      <dgm:prSet presAssocID="{06B03478-F84F-9B41-BC0D-49249DC76268}" presName="vertOne" presStyleCnt="0"/>
      <dgm:spPr/>
    </dgm:pt>
    <dgm:pt modelId="{22F9505F-6C4A-AB4C-8F95-894D8C58BE73}" type="pres">
      <dgm:prSet presAssocID="{06B03478-F84F-9B41-BC0D-49249DC76268}" presName="txOne" presStyleLbl="node0" presStyleIdx="0" presStyleCnt="1" custLinFactNeighborX="-1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C3C138-6765-774D-A0AD-D6842B1FCDD9}" type="pres">
      <dgm:prSet presAssocID="{06B03478-F84F-9B41-BC0D-49249DC76268}" presName="horzOne" presStyleCnt="0"/>
      <dgm:spPr/>
    </dgm:pt>
  </dgm:ptLst>
  <dgm:cxnLst>
    <dgm:cxn modelId="{E236878E-C230-C94E-AB5E-A4EA01E9472C}" type="presOf" srcId="{F88A785D-48C4-ED4A-BD60-28964A5055C5}" destId="{6F824922-E8A2-CC4E-B399-A3B87A6A63B6}" srcOrd="0" destOrd="0" presId="urn:microsoft.com/office/officeart/2005/8/layout/hierarchy4"/>
    <dgm:cxn modelId="{8E2124C5-6086-D94E-A2AA-9717DFA77B2C}" type="presOf" srcId="{06B03478-F84F-9B41-BC0D-49249DC76268}" destId="{22F9505F-6C4A-AB4C-8F95-894D8C58BE73}" srcOrd="0" destOrd="0" presId="urn:microsoft.com/office/officeart/2005/8/layout/hierarchy4"/>
    <dgm:cxn modelId="{101F948B-7E39-1347-841C-40DDC02599A8}" srcId="{F88A785D-48C4-ED4A-BD60-28964A5055C5}" destId="{06B03478-F84F-9B41-BC0D-49249DC76268}" srcOrd="0" destOrd="0" parTransId="{52EEE5AF-050A-5841-ABE4-AAD257F6F7DB}" sibTransId="{FCA074EE-BD06-0048-B6E8-AD2B598B04E6}"/>
    <dgm:cxn modelId="{65382581-F796-774F-9085-A1AD1E2B0A82}" type="presParOf" srcId="{6F824922-E8A2-CC4E-B399-A3B87A6A63B6}" destId="{215C5E46-4151-9742-A64A-BB6F78E89178}" srcOrd="0" destOrd="0" presId="urn:microsoft.com/office/officeart/2005/8/layout/hierarchy4"/>
    <dgm:cxn modelId="{AB780B30-2387-9346-A8F4-768265FC13E3}" type="presParOf" srcId="{215C5E46-4151-9742-A64A-BB6F78E89178}" destId="{22F9505F-6C4A-AB4C-8F95-894D8C58BE73}" srcOrd="0" destOrd="0" presId="urn:microsoft.com/office/officeart/2005/8/layout/hierarchy4"/>
    <dgm:cxn modelId="{084BBF1B-A0D1-8D46-90F7-F46A4C74BBE3}" type="presParOf" srcId="{215C5E46-4151-9742-A64A-BB6F78E89178}" destId="{A9C3C138-6765-774D-A0AD-D6842B1FCDD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14D1A9B-C716-8147-AFF4-23BBD6356140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AB343BFE-0A3C-CA43-B8EB-4DDEFCBAEC40}">
      <dgm:prSet custT="1"/>
      <dgm:spPr/>
      <dgm:t>
        <a:bodyPr/>
        <a:lstStyle/>
        <a:p>
          <a:pPr rtl="0"/>
          <a:r>
            <a:rPr lang="en-GB" sz="5400" dirty="0" smtClean="0">
              <a:solidFill>
                <a:srgbClr val="FF6600"/>
              </a:solidFill>
            </a:rPr>
            <a:t>Types of Services offered</a:t>
          </a:r>
          <a:endParaRPr lang="en-GB" sz="5400" dirty="0">
            <a:solidFill>
              <a:srgbClr val="FF6600"/>
            </a:solidFill>
          </a:endParaRPr>
        </a:p>
      </dgm:t>
    </dgm:pt>
    <dgm:pt modelId="{07D93B5E-5F6B-9947-A5FC-E6154B612169}" type="parTrans" cxnId="{5234360A-3A73-114D-BE77-19EAE16193A5}">
      <dgm:prSet/>
      <dgm:spPr/>
      <dgm:t>
        <a:bodyPr/>
        <a:lstStyle/>
        <a:p>
          <a:endParaRPr lang="en-GB"/>
        </a:p>
      </dgm:t>
    </dgm:pt>
    <dgm:pt modelId="{0C82B3BD-4663-5F49-8664-A403398DC7FA}" type="sibTrans" cxnId="{5234360A-3A73-114D-BE77-19EAE16193A5}">
      <dgm:prSet/>
      <dgm:spPr/>
      <dgm:t>
        <a:bodyPr/>
        <a:lstStyle/>
        <a:p>
          <a:endParaRPr lang="en-GB"/>
        </a:p>
      </dgm:t>
    </dgm:pt>
    <dgm:pt modelId="{B8BFD9F9-5DAD-EB41-A43D-5765EC8588E4}" type="pres">
      <dgm:prSet presAssocID="{914D1A9B-C716-8147-AFF4-23BBD63561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92F0E37-D10C-D84D-BE7B-B4B98C2FB661}" type="pres">
      <dgm:prSet presAssocID="{AB343BFE-0A3C-CA43-B8EB-4DDEFCBAEC4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644AAC7-9BB9-1546-9FB3-005C9288628F}" type="presOf" srcId="{AB343BFE-0A3C-CA43-B8EB-4DDEFCBAEC40}" destId="{092F0E37-D10C-D84D-BE7B-B4B98C2FB661}" srcOrd="0" destOrd="0" presId="urn:microsoft.com/office/officeart/2005/8/layout/default"/>
    <dgm:cxn modelId="{5234360A-3A73-114D-BE77-19EAE16193A5}" srcId="{914D1A9B-C716-8147-AFF4-23BBD6356140}" destId="{AB343BFE-0A3C-CA43-B8EB-4DDEFCBAEC40}" srcOrd="0" destOrd="0" parTransId="{07D93B5E-5F6B-9947-A5FC-E6154B612169}" sibTransId="{0C82B3BD-4663-5F49-8664-A403398DC7FA}"/>
    <dgm:cxn modelId="{A47BA62D-CDE5-2148-9BF0-C6E7872DB839}" type="presOf" srcId="{914D1A9B-C716-8147-AFF4-23BBD6356140}" destId="{B8BFD9F9-5DAD-EB41-A43D-5765EC8588E4}" srcOrd="0" destOrd="0" presId="urn:microsoft.com/office/officeart/2005/8/layout/default"/>
    <dgm:cxn modelId="{AB281A1B-5C59-5043-B1EC-DFA7907D4D5C}" type="presParOf" srcId="{B8BFD9F9-5DAD-EB41-A43D-5765EC8588E4}" destId="{092F0E37-D10C-D84D-BE7B-B4B98C2FB66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57824-8A2A-044E-8EBC-84D038DF9FC3}">
      <dsp:nvSpPr>
        <dsp:cNvPr id="0" name=""/>
        <dsp:cNvSpPr/>
      </dsp:nvSpPr>
      <dsp:spPr>
        <a:xfrm>
          <a:off x="0" y="0"/>
          <a:ext cx="7345362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93ACBC-E783-2047-8617-EBF22BC217F8}">
      <dsp:nvSpPr>
        <dsp:cNvPr id="0" name=""/>
        <dsp:cNvSpPr/>
      </dsp:nvSpPr>
      <dsp:spPr>
        <a:xfrm>
          <a:off x="0" y="0"/>
          <a:ext cx="7345362" cy="1966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5500" b="1" kern="1200" dirty="0" err="1" smtClean="0">
              <a:solidFill>
                <a:schemeClr val="accent1"/>
              </a:solidFill>
            </a:rPr>
            <a:t>What’s</a:t>
          </a:r>
          <a:r>
            <a:rPr lang="ca-ES" sz="5500" b="1" kern="1200" dirty="0" smtClean="0">
              <a:solidFill>
                <a:schemeClr val="accent1"/>
              </a:solidFill>
            </a:rPr>
            <a:t> </a:t>
          </a:r>
          <a:r>
            <a:rPr lang="ca-ES" sz="5500" b="1" kern="1200" dirty="0" err="1" smtClean="0">
              <a:solidFill>
                <a:schemeClr val="accent1"/>
              </a:solidFill>
            </a:rPr>
            <a:t>eTwinning</a:t>
          </a:r>
          <a:r>
            <a:rPr lang="ca-ES" sz="5500" b="1" kern="1200" dirty="0" smtClean="0">
              <a:solidFill>
                <a:schemeClr val="accent1"/>
              </a:solidFill>
            </a:rPr>
            <a:t>?</a:t>
          </a:r>
          <a:endParaRPr lang="ca-ES" sz="5500" kern="1200" dirty="0">
            <a:solidFill>
              <a:schemeClr val="accent1"/>
            </a:solidFill>
          </a:endParaRPr>
        </a:p>
      </dsp:txBody>
      <dsp:txXfrm>
        <a:off x="0" y="0"/>
        <a:ext cx="7345362" cy="1966119"/>
      </dsp:txXfrm>
    </dsp:sp>
    <dsp:sp modelId="{08AA522C-E432-2C45-9623-772C54970315}">
      <dsp:nvSpPr>
        <dsp:cNvPr id="0" name=""/>
        <dsp:cNvSpPr/>
      </dsp:nvSpPr>
      <dsp:spPr>
        <a:xfrm>
          <a:off x="0" y="1966119"/>
          <a:ext cx="7345362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04AABD-5BD5-0649-BB33-BB2E5CEDCA83}">
      <dsp:nvSpPr>
        <dsp:cNvPr id="0" name=""/>
        <dsp:cNvSpPr/>
      </dsp:nvSpPr>
      <dsp:spPr>
        <a:xfrm>
          <a:off x="0" y="1966119"/>
          <a:ext cx="7345362" cy="1966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5500" b="1" kern="1200" dirty="0" err="1" smtClean="0">
              <a:solidFill>
                <a:schemeClr val="accent1"/>
              </a:solidFill>
            </a:rPr>
            <a:t>eTwinning</a:t>
          </a:r>
          <a:r>
            <a:rPr lang="ca-ES" sz="5500" b="1" kern="1200" dirty="0" smtClean="0">
              <a:solidFill>
                <a:schemeClr val="accent1"/>
              </a:solidFill>
            </a:rPr>
            <a:t> </a:t>
          </a:r>
          <a:r>
            <a:rPr lang="ca-ES" sz="5500" b="1" kern="1200" dirty="0" err="1" smtClean="0">
              <a:solidFill>
                <a:schemeClr val="accent1"/>
              </a:solidFill>
            </a:rPr>
            <a:t>projects</a:t>
          </a:r>
          <a:r>
            <a:rPr lang="ca-ES" sz="5500" b="1" kern="1200" dirty="0" smtClean="0">
              <a:solidFill>
                <a:schemeClr val="accent1"/>
              </a:solidFill>
            </a:rPr>
            <a:t> &amp; 21st c. </a:t>
          </a:r>
          <a:r>
            <a:rPr lang="ca-ES" sz="5500" b="1" kern="1200" dirty="0" err="1" smtClean="0">
              <a:solidFill>
                <a:schemeClr val="accent1"/>
              </a:solidFill>
            </a:rPr>
            <a:t>Competences</a:t>
          </a:r>
          <a:r>
            <a:rPr lang="ca-ES" sz="5500" b="1" kern="1200" dirty="0" smtClean="0">
              <a:solidFill>
                <a:schemeClr val="accent1"/>
              </a:solidFill>
            </a:rPr>
            <a:t> </a:t>
          </a:r>
          <a:endParaRPr lang="ca-ES" sz="5500" kern="1200" dirty="0">
            <a:solidFill>
              <a:schemeClr val="accent1"/>
            </a:solidFill>
          </a:endParaRPr>
        </a:p>
      </dsp:txBody>
      <dsp:txXfrm>
        <a:off x="0" y="1966119"/>
        <a:ext cx="7345362" cy="19661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52A79-7FCC-534A-8D4D-D70128FB84FC}">
      <dsp:nvSpPr>
        <dsp:cNvPr id="0" name=""/>
        <dsp:cNvSpPr/>
      </dsp:nvSpPr>
      <dsp:spPr>
        <a:xfrm>
          <a:off x="0" y="491261"/>
          <a:ext cx="3943151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1F305-C0F7-804E-AB92-B038B4AF84D6}">
      <dsp:nvSpPr>
        <dsp:cNvPr id="0" name=""/>
        <dsp:cNvSpPr/>
      </dsp:nvSpPr>
      <dsp:spPr>
        <a:xfrm>
          <a:off x="233162" y="4181"/>
          <a:ext cx="1638144" cy="9741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382" tIns="0" rIns="12338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Ideas</a:t>
          </a:r>
          <a:endParaRPr lang="en-GB" sz="2400" b="1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280717" y="51736"/>
        <a:ext cx="1543034" cy="879050"/>
      </dsp:txXfrm>
    </dsp:sp>
    <dsp:sp modelId="{DC518A1F-C771-8842-812B-BCB427FB611A}">
      <dsp:nvSpPr>
        <dsp:cNvPr id="0" name=""/>
        <dsp:cNvSpPr/>
      </dsp:nvSpPr>
      <dsp:spPr>
        <a:xfrm>
          <a:off x="0" y="1988141"/>
          <a:ext cx="3943151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C5FDA-2CA4-AE47-AA2F-9177B8247170}">
      <dsp:nvSpPr>
        <dsp:cNvPr id="0" name=""/>
        <dsp:cNvSpPr/>
      </dsp:nvSpPr>
      <dsp:spPr>
        <a:xfrm>
          <a:off x="233162" y="1501061"/>
          <a:ext cx="1627502" cy="9741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382" tIns="0" rIns="12338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Advice</a:t>
          </a:r>
          <a:endParaRPr lang="en-GB" sz="2400" b="1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280717" y="1548616"/>
        <a:ext cx="1532392" cy="879050"/>
      </dsp:txXfrm>
    </dsp:sp>
    <dsp:sp modelId="{4A968DFF-28D7-F944-B161-AD75B4264D0B}">
      <dsp:nvSpPr>
        <dsp:cNvPr id="0" name=""/>
        <dsp:cNvSpPr/>
      </dsp:nvSpPr>
      <dsp:spPr>
        <a:xfrm>
          <a:off x="0" y="3485021"/>
          <a:ext cx="4663251" cy="15332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20" tIns="687324" rIns="361920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1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To set up and carry out projects</a:t>
          </a:r>
          <a:endParaRPr lang="en-GB" sz="2400" b="1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0" y="3485021"/>
        <a:ext cx="4663251" cy="1533262"/>
      </dsp:txXfrm>
    </dsp:sp>
    <dsp:sp modelId="{7B873000-16AC-3A4A-A399-12A2FBAD5F02}">
      <dsp:nvSpPr>
        <dsp:cNvPr id="0" name=""/>
        <dsp:cNvSpPr/>
      </dsp:nvSpPr>
      <dsp:spPr>
        <a:xfrm>
          <a:off x="233162" y="2997941"/>
          <a:ext cx="4216105" cy="9741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382" tIns="0" rIns="12338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A safe online platform (</a:t>
          </a:r>
          <a:r>
            <a:rPr lang="en-GB" sz="2400" b="1" kern="1200" dirty="0" err="1" smtClean="0">
              <a:solidFill>
                <a:schemeClr val="accent4">
                  <a:lumMod val="60000"/>
                  <a:lumOff val="40000"/>
                </a:schemeClr>
              </a:solidFill>
            </a:rPr>
            <a:t>Twinspace</a:t>
          </a:r>
          <a:r>
            <a:rPr lang="en-GB" sz="2400" b="1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)</a:t>
          </a:r>
          <a:endParaRPr lang="en-GB" sz="2400" b="1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280717" y="3045496"/>
        <a:ext cx="4120995" cy="8790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27593-5DF8-C248-B5AA-E3AE43AB12D3}">
      <dsp:nvSpPr>
        <dsp:cNvPr id="0" name=""/>
        <dsp:cNvSpPr/>
      </dsp:nvSpPr>
      <dsp:spPr>
        <a:xfrm>
          <a:off x="0" y="560529"/>
          <a:ext cx="7583487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A35B7-DD0A-BB4E-B882-DF3451F6B210}">
      <dsp:nvSpPr>
        <dsp:cNvPr id="0" name=""/>
        <dsp:cNvSpPr/>
      </dsp:nvSpPr>
      <dsp:spPr>
        <a:xfrm>
          <a:off x="379174" y="221049"/>
          <a:ext cx="5308440" cy="6789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646" tIns="0" rIns="200646" bIns="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>
              <a:solidFill>
                <a:srgbClr val="FF9E40"/>
              </a:solidFill>
            </a:rPr>
            <a:t>Tools for finding partners for projects</a:t>
          </a:r>
          <a:endParaRPr lang="es-ES" sz="2300" b="1" kern="1200" dirty="0">
            <a:solidFill>
              <a:srgbClr val="FF9E40"/>
            </a:solidFill>
          </a:endParaRPr>
        </a:p>
      </dsp:txBody>
      <dsp:txXfrm>
        <a:off x="412318" y="254193"/>
        <a:ext cx="5242152" cy="612672"/>
      </dsp:txXfrm>
    </dsp:sp>
    <dsp:sp modelId="{16E0646A-2777-2047-9322-684B6794DD40}">
      <dsp:nvSpPr>
        <dsp:cNvPr id="0" name=""/>
        <dsp:cNvSpPr/>
      </dsp:nvSpPr>
      <dsp:spPr>
        <a:xfrm>
          <a:off x="0" y="1603809"/>
          <a:ext cx="7583487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9840F-3D6B-B446-9311-9960C0B9E237}">
      <dsp:nvSpPr>
        <dsp:cNvPr id="0" name=""/>
        <dsp:cNvSpPr/>
      </dsp:nvSpPr>
      <dsp:spPr>
        <a:xfrm>
          <a:off x="379174" y="1264329"/>
          <a:ext cx="5308440" cy="6789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646" tIns="0" rIns="20064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>
              <a:solidFill>
                <a:srgbClr val="FF9E40"/>
              </a:solidFill>
            </a:rPr>
            <a:t>Forums</a:t>
          </a:r>
          <a:endParaRPr lang="en-GB" sz="2300" b="1" kern="1200" dirty="0">
            <a:solidFill>
              <a:srgbClr val="FF9E40"/>
            </a:solidFill>
          </a:endParaRPr>
        </a:p>
      </dsp:txBody>
      <dsp:txXfrm>
        <a:off x="412318" y="1297473"/>
        <a:ext cx="5242152" cy="612672"/>
      </dsp:txXfrm>
    </dsp:sp>
    <dsp:sp modelId="{82C235D3-ED19-9D4D-B25C-6A54C32B3212}">
      <dsp:nvSpPr>
        <dsp:cNvPr id="0" name=""/>
        <dsp:cNvSpPr/>
      </dsp:nvSpPr>
      <dsp:spPr>
        <a:xfrm>
          <a:off x="0" y="2647089"/>
          <a:ext cx="7583487" cy="1340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8563" tIns="479044" rIns="588563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b="1" kern="1200" dirty="0" smtClean="0">
              <a:solidFill>
                <a:srgbClr val="FF9E40"/>
              </a:solidFill>
            </a:rPr>
            <a:t>Teachers’ Rooms</a:t>
          </a:r>
          <a:endParaRPr lang="en-GB" sz="2300" b="1" kern="1200" dirty="0">
            <a:solidFill>
              <a:srgbClr val="FF9E4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b="1" kern="1200" dirty="0" err="1" smtClean="0">
              <a:solidFill>
                <a:srgbClr val="FF9E40"/>
              </a:solidFill>
            </a:rPr>
            <a:t>eTwinning</a:t>
          </a:r>
          <a:r>
            <a:rPr lang="en-GB" sz="2300" b="1" kern="1200" dirty="0" smtClean="0">
              <a:solidFill>
                <a:srgbClr val="FF9E40"/>
              </a:solidFill>
            </a:rPr>
            <a:t> Groups</a:t>
          </a:r>
          <a:endParaRPr lang="en-GB" sz="2300" b="1" kern="1200" dirty="0">
            <a:solidFill>
              <a:srgbClr val="FF9E40"/>
            </a:solidFill>
          </a:endParaRPr>
        </a:p>
      </dsp:txBody>
      <dsp:txXfrm>
        <a:off x="0" y="2647089"/>
        <a:ext cx="7583487" cy="1340325"/>
      </dsp:txXfrm>
    </dsp:sp>
    <dsp:sp modelId="{6EDBC8A2-D135-F94F-B8D7-C2B6791AF648}">
      <dsp:nvSpPr>
        <dsp:cNvPr id="0" name=""/>
        <dsp:cNvSpPr/>
      </dsp:nvSpPr>
      <dsp:spPr>
        <a:xfrm>
          <a:off x="379174" y="2307609"/>
          <a:ext cx="5308440" cy="6789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646" tIns="0" rIns="20064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>
              <a:solidFill>
                <a:srgbClr val="FF9E40"/>
              </a:solidFill>
            </a:rPr>
            <a:t>Communities of practice</a:t>
          </a:r>
          <a:endParaRPr lang="en-GB" sz="2300" b="1" kern="1200" dirty="0">
            <a:solidFill>
              <a:srgbClr val="FF9E40"/>
            </a:solidFill>
          </a:endParaRPr>
        </a:p>
      </dsp:txBody>
      <dsp:txXfrm>
        <a:off x="412318" y="2340753"/>
        <a:ext cx="5242152" cy="6126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46BB6-DA42-1C4D-A499-52EEC11F3E71}">
      <dsp:nvSpPr>
        <dsp:cNvPr id="0" name=""/>
        <dsp:cNvSpPr/>
      </dsp:nvSpPr>
      <dsp:spPr>
        <a:xfrm>
          <a:off x="0" y="382981"/>
          <a:ext cx="7583487" cy="145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8563" tIns="520700" rIns="588563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b="1" kern="1200" dirty="0" smtClean="0">
              <a:solidFill>
                <a:srgbClr val="FF9E40"/>
              </a:solidFill>
            </a:rPr>
            <a:t>PDW</a:t>
          </a:r>
          <a:endParaRPr lang="en-GB" sz="2500" b="1" kern="1200" dirty="0">
            <a:solidFill>
              <a:srgbClr val="FF9E40"/>
            </a:solidFill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b="1" kern="1200" dirty="0" smtClean="0">
              <a:solidFill>
                <a:srgbClr val="FF9E40"/>
              </a:solidFill>
            </a:rPr>
            <a:t>Conferences</a:t>
          </a:r>
          <a:endParaRPr lang="en-GB" sz="2500" b="1" kern="1200" dirty="0">
            <a:solidFill>
              <a:srgbClr val="FF9E40"/>
            </a:solidFill>
          </a:endParaRPr>
        </a:p>
      </dsp:txBody>
      <dsp:txXfrm>
        <a:off x="0" y="382981"/>
        <a:ext cx="7583487" cy="1456875"/>
      </dsp:txXfrm>
    </dsp:sp>
    <dsp:sp modelId="{D4BEC047-56F1-0143-8AB2-EBA794A4E022}">
      <dsp:nvSpPr>
        <dsp:cNvPr id="0" name=""/>
        <dsp:cNvSpPr/>
      </dsp:nvSpPr>
      <dsp:spPr>
        <a:xfrm>
          <a:off x="379174" y="13981"/>
          <a:ext cx="5308440" cy="7380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646" tIns="0" rIns="200646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>
              <a:solidFill>
                <a:srgbClr val="FF9E40"/>
              </a:solidFill>
            </a:rPr>
            <a:t>Face-to-face</a:t>
          </a:r>
          <a:endParaRPr lang="en-GB" sz="2500" b="1" kern="1200" dirty="0">
            <a:solidFill>
              <a:srgbClr val="FF9E40"/>
            </a:solidFill>
          </a:endParaRPr>
        </a:p>
      </dsp:txBody>
      <dsp:txXfrm>
        <a:off x="415200" y="50007"/>
        <a:ext cx="5236388" cy="665948"/>
      </dsp:txXfrm>
    </dsp:sp>
    <dsp:sp modelId="{BE207B28-901F-074A-A0CD-DDF2D75F204B}">
      <dsp:nvSpPr>
        <dsp:cNvPr id="0" name=""/>
        <dsp:cNvSpPr/>
      </dsp:nvSpPr>
      <dsp:spPr>
        <a:xfrm>
          <a:off x="0" y="2343856"/>
          <a:ext cx="7583487" cy="1850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8563" tIns="520700" rIns="588563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b="1" kern="1200" dirty="0" smtClean="0">
              <a:solidFill>
                <a:srgbClr val="FF9E40"/>
              </a:solidFill>
            </a:rPr>
            <a:t>Learning Events</a:t>
          </a:r>
          <a:endParaRPr lang="en-GB" sz="2500" b="1" kern="1200" dirty="0">
            <a:solidFill>
              <a:srgbClr val="FF9E40"/>
            </a:solidFill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b="1" kern="1200" dirty="0" err="1" smtClean="0">
              <a:solidFill>
                <a:srgbClr val="FF9E40"/>
              </a:solidFill>
            </a:rPr>
            <a:t>eTwinning</a:t>
          </a:r>
          <a:r>
            <a:rPr lang="en-GB" sz="2500" b="1" kern="1200" dirty="0" smtClean="0">
              <a:solidFill>
                <a:srgbClr val="FF9E40"/>
              </a:solidFill>
            </a:rPr>
            <a:t> Groups</a:t>
          </a:r>
          <a:endParaRPr lang="en-GB" sz="2500" b="1" kern="1200" dirty="0">
            <a:solidFill>
              <a:srgbClr val="FF9E40"/>
            </a:solidFill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b="1" kern="1200" dirty="0" smtClean="0">
              <a:solidFill>
                <a:srgbClr val="FF9E40"/>
              </a:solidFill>
            </a:rPr>
            <a:t>Webinars</a:t>
          </a:r>
          <a:endParaRPr lang="en-GB" sz="2500" b="1" kern="1200" dirty="0">
            <a:solidFill>
              <a:srgbClr val="FF9E40"/>
            </a:solidFill>
          </a:endParaRPr>
        </a:p>
      </dsp:txBody>
      <dsp:txXfrm>
        <a:off x="0" y="2343856"/>
        <a:ext cx="7583487" cy="1850625"/>
      </dsp:txXfrm>
    </dsp:sp>
    <dsp:sp modelId="{78D6CE5D-9E76-5C4B-82B7-A4DD7D45E17F}">
      <dsp:nvSpPr>
        <dsp:cNvPr id="0" name=""/>
        <dsp:cNvSpPr/>
      </dsp:nvSpPr>
      <dsp:spPr>
        <a:xfrm>
          <a:off x="379174" y="1974856"/>
          <a:ext cx="5308440" cy="7380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646" tIns="0" rIns="200646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>
              <a:solidFill>
                <a:srgbClr val="FF9E40"/>
              </a:solidFill>
            </a:rPr>
            <a:t>Online</a:t>
          </a:r>
          <a:endParaRPr lang="en-GB" sz="2500" b="1" kern="1200" dirty="0">
            <a:solidFill>
              <a:srgbClr val="FF9E40"/>
            </a:solidFill>
          </a:endParaRPr>
        </a:p>
      </dsp:txBody>
      <dsp:txXfrm>
        <a:off x="415200" y="2010882"/>
        <a:ext cx="5236388" cy="6659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D79F2-0B46-684A-A907-3734ED474108}">
      <dsp:nvSpPr>
        <dsp:cNvPr id="0" name=""/>
        <dsp:cNvSpPr/>
      </dsp:nvSpPr>
      <dsp:spPr>
        <a:xfrm>
          <a:off x="0" y="457906"/>
          <a:ext cx="7583487" cy="1573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8563" tIns="562356" rIns="588563" bIns="192024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b="1" kern="1200" dirty="0" smtClean="0">
              <a:solidFill>
                <a:srgbClr val="FF9E40"/>
              </a:solidFill>
            </a:rPr>
            <a:t>National</a:t>
          </a:r>
          <a:endParaRPr lang="en-GB" sz="2700" b="1" kern="1200" dirty="0">
            <a:solidFill>
              <a:srgbClr val="FF9E40"/>
            </a:solidFill>
          </a:endParaRP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b="1" kern="1200" dirty="0" smtClean="0">
              <a:solidFill>
                <a:srgbClr val="FF9E40"/>
              </a:solidFill>
            </a:rPr>
            <a:t>European</a:t>
          </a:r>
          <a:endParaRPr lang="en-GB" sz="2700" b="1" kern="1200" dirty="0">
            <a:solidFill>
              <a:srgbClr val="FF9E40"/>
            </a:solidFill>
          </a:endParaRPr>
        </a:p>
      </dsp:txBody>
      <dsp:txXfrm>
        <a:off x="0" y="457906"/>
        <a:ext cx="7583487" cy="1573424"/>
      </dsp:txXfrm>
    </dsp:sp>
    <dsp:sp modelId="{60907EC6-61C7-EF4B-B2E4-D13C664EC861}">
      <dsp:nvSpPr>
        <dsp:cNvPr id="0" name=""/>
        <dsp:cNvSpPr/>
      </dsp:nvSpPr>
      <dsp:spPr>
        <a:xfrm>
          <a:off x="379174" y="59386"/>
          <a:ext cx="5308440" cy="79704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646" tIns="0" rIns="200646" bIns="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b="1" kern="1200" dirty="0" smtClean="0">
              <a:solidFill>
                <a:srgbClr val="FF9E40"/>
              </a:solidFill>
            </a:rPr>
            <a:t>Quality Labels</a:t>
          </a:r>
          <a:endParaRPr lang="en-GB" sz="2700" b="1" kern="1200" dirty="0">
            <a:solidFill>
              <a:srgbClr val="FF9E40"/>
            </a:solidFill>
          </a:endParaRPr>
        </a:p>
      </dsp:txBody>
      <dsp:txXfrm>
        <a:off x="418082" y="98294"/>
        <a:ext cx="5230624" cy="719224"/>
      </dsp:txXfrm>
    </dsp:sp>
    <dsp:sp modelId="{98CB562D-86F2-1441-9E8D-3BEE92AEE9BD}">
      <dsp:nvSpPr>
        <dsp:cNvPr id="0" name=""/>
        <dsp:cNvSpPr/>
      </dsp:nvSpPr>
      <dsp:spPr>
        <a:xfrm>
          <a:off x="0" y="2575651"/>
          <a:ext cx="7583487" cy="1573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8563" tIns="562356" rIns="588563" bIns="192024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b="1" kern="1200" dirty="0" smtClean="0">
              <a:solidFill>
                <a:srgbClr val="FF9E40"/>
              </a:solidFill>
            </a:rPr>
            <a:t>National</a:t>
          </a:r>
          <a:endParaRPr lang="en-GB" sz="2700" b="1" kern="1200" dirty="0">
            <a:solidFill>
              <a:srgbClr val="FF9E40"/>
            </a:solidFill>
          </a:endParaRP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b="1" kern="1200" dirty="0" smtClean="0">
              <a:solidFill>
                <a:srgbClr val="FF9E40"/>
              </a:solidFill>
            </a:rPr>
            <a:t>European</a:t>
          </a:r>
          <a:endParaRPr lang="en-GB" sz="2700" b="1" kern="1200" dirty="0">
            <a:solidFill>
              <a:srgbClr val="FF9E40"/>
            </a:solidFill>
          </a:endParaRPr>
        </a:p>
      </dsp:txBody>
      <dsp:txXfrm>
        <a:off x="0" y="2575651"/>
        <a:ext cx="7583487" cy="1573424"/>
      </dsp:txXfrm>
    </dsp:sp>
    <dsp:sp modelId="{CE6571EF-1485-B247-80BE-7E3751F888D5}">
      <dsp:nvSpPr>
        <dsp:cNvPr id="0" name=""/>
        <dsp:cNvSpPr/>
      </dsp:nvSpPr>
      <dsp:spPr>
        <a:xfrm>
          <a:off x="379174" y="2177131"/>
          <a:ext cx="5308440" cy="79704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646" tIns="0" rIns="200646" bIns="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b="1" kern="1200" dirty="0" smtClean="0">
              <a:solidFill>
                <a:srgbClr val="FF9E40"/>
              </a:solidFill>
            </a:rPr>
            <a:t>Awards</a:t>
          </a:r>
          <a:endParaRPr lang="en-GB" sz="2700" b="1" kern="1200" dirty="0">
            <a:solidFill>
              <a:srgbClr val="FF9E40"/>
            </a:solidFill>
          </a:endParaRPr>
        </a:p>
      </dsp:txBody>
      <dsp:txXfrm>
        <a:off x="418082" y="2216039"/>
        <a:ext cx="5230624" cy="7192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A6696-9B9F-AD4D-A855-3646603C8AB4}">
      <dsp:nvSpPr>
        <dsp:cNvPr id="0" name=""/>
        <dsp:cNvSpPr/>
      </dsp:nvSpPr>
      <dsp:spPr>
        <a:xfrm>
          <a:off x="0" y="0"/>
          <a:ext cx="8367679" cy="1123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900" b="1" kern="1200" noProof="0" dirty="0" smtClean="0">
              <a:solidFill>
                <a:srgbClr val="0000FF"/>
              </a:solidFill>
            </a:rPr>
            <a:t>Benefits of </a:t>
          </a:r>
          <a:r>
            <a:rPr lang="en-GB" sz="4900" b="1" kern="1200" noProof="0" dirty="0" err="1" smtClean="0">
              <a:solidFill>
                <a:srgbClr val="0000FF"/>
              </a:solidFill>
            </a:rPr>
            <a:t>eTwinning</a:t>
          </a:r>
          <a:endParaRPr lang="en-GB" sz="4900" b="1" kern="1200" dirty="0">
            <a:solidFill>
              <a:srgbClr val="0000FF"/>
            </a:solidFill>
          </a:endParaRPr>
        </a:p>
      </dsp:txBody>
      <dsp:txXfrm>
        <a:off x="32917" y="32917"/>
        <a:ext cx="8301845" cy="1058026"/>
      </dsp:txXfrm>
    </dsp:sp>
    <dsp:sp modelId="{B5036B6E-14B0-7546-A75D-44726CAD86E3}">
      <dsp:nvSpPr>
        <dsp:cNvPr id="0" name=""/>
        <dsp:cNvSpPr/>
      </dsp:nvSpPr>
      <dsp:spPr>
        <a:xfrm>
          <a:off x="3091" y="1471758"/>
          <a:ext cx="4015201" cy="4196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solidFill>
                <a:srgbClr val="FF9E40"/>
              </a:solidFill>
            </a:rPr>
            <a:t>No financing, </a:t>
          </a:r>
        </a:p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solidFill>
                <a:srgbClr val="FF9E40"/>
              </a:solidFill>
            </a:rPr>
            <a:t>but </a:t>
          </a:r>
        </a:p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solidFill>
                <a:srgbClr val="FF9E40"/>
              </a:solidFill>
            </a:rPr>
            <a:t>support by offering</a:t>
          </a:r>
        </a:p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solidFill>
                <a:srgbClr val="FF9E40"/>
              </a:solidFill>
            </a:rPr>
            <a:t> tools and services</a:t>
          </a:r>
          <a:endParaRPr lang="en-GB" sz="3700" kern="1200" dirty="0">
            <a:solidFill>
              <a:srgbClr val="FF9E40"/>
            </a:solidFill>
          </a:endParaRPr>
        </a:p>
      </dsp:txBody>
      <dsp:txXfrm>
        <a:off x="120692" y="1589359"/>
        <a:ext cx="3779999" cy="3960968"/>
      </dsp:txXfrm>
    </dsp:sp>
    <dsp:sp modelId="{46BC3B91-B7F9-C042-A299-EC21A9D3DFDF}">
      <dsp:nvSpPr>
        <dsp:cNvPr id="0" name=""/>
        <dsp:cNvSpPr/>
      </dsp:nvSpPr>
      <dsp:spPr>
        <a:xfrm>
          <a:off x="4355569" y="1471758"/>
          <a:ext cx="4015201" cy="4196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b="1" kern="1200" dirty="0" smtClean="0">
              <a:solidFill>
                <a:srgbClr val="FF9E40"/>
              </a:solidFill>
            </a:rPr>
            <a:t>Easy and </a:t>
          </a:r>
        </a:p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b="1" kern="1200" dirty="0" smtClean="0">
              <a:solidFill>
                <a:srgbClr val="FF9E40"/>
              </a:solidFill>
            </a:rPr>
            <a:t>cost-effective way for schools </a:t>
          </a:r>
        </a:p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b="1" kern="1200" dirty="0" smtClean="0">
              <a:solidFill>
                <a:srgbClr val="FF9E40"/>
              </a:solidFill>
            </a:rPr>
            <a:t>to engage in international cooperation</a:t>
          </a:r>
          <a:endParaRPr lang="en-GB" sz="3700" b="1" kern="1200" dirty="0">
            <a:solidFill>
              <a:srgbClr val="FF9E40"/>
            </a:solidFill>
          </a:endParaRPr>
        </a:p>
      </dsp:txBody>
      <dsp:txXfrm>
        <a:off x="4473170" y="1589359"/>
        <a:ext cx="3779999" cy="396096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CCC74-23B9-8A4E-A52F-768B58FD3536}">
      <dsp:nvSpPr>
        <dsp:cNvPr id="0" name=""/>
        <dsp:cNvSpPr/>
      </dsp:nvSpPr>
      <dsp:spPr>
        <a:xfrm>
          <a:off x="2606" y="1760"/>
          <a:ext cx="1747756" cy="20014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b="1" kern="1200" dirty="0" smtClean="0">
              <a:solidFill>
                <a:srgbClr val="FF9E40"/>
              </a:solidFill>
            </a:rPr>
            <a:t>No spam</a:t>
          </a:r>
          <a:endParaRPr lang="en-GB" sz="4500" b="1" kern="1200" dirty="0">
            <a:solidFill>
              <a:srgbClr val="FF9E40"/>
            </a:solidFill>
          </a:endParaRPr>
        </a:p>
      </dsp:txBody>
      <dsp:txXfrm>
        <a:off x="53796" y="52950"/>
        <a:ext cx="1645376" cy="1899105"/>
      </dsp:txXfrm>
    </dsp:sp>
    <dsp:sp modelId="{149BBCA5-F515-8149-AFBC-E5CA775FDB6C}">
      <dsp:nvSpPr>
        <dsp:cNvPr id="0" name=""/>
        <dsp:cNvSpPr/>
      </dsp:nvSpPr>
      <dsp:spPr>
        <a:xfrm>
          <a:off x="2043986" y="1760"/>
          <a:ext cx="5536893" cy="20014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b="1" kern="1200" dirty="0" smtClean="0">
              <a:solidFill>
                <a:srgbClr val="FF9E40"/>
              </a:solidFill>
            </a:rPr>
            <a:t>Flexible and versatile tool:</a:t>
          </a:r>
          <a:endParaRPr lang="en-GB" sz="4500" b="1" kern="1200" dirty="0">
            <a:solidFill>
              <a:srgbClr val="FF9E40"/>
            </a:solidFill>
          </a:endParaRPr>
        </a:p>
      </dsp:txBody>
      <dsp:txXfrm>
        <a:off x="2102607" y="60381"/>
        <a:ext cx="5419651" cy="1884243"/>
      </dsp:txXfrm>
    </dsp:sp>
    <dsp:sp modelId="{C4EE8AF4-9CE9-5443-9BB0-39F74D89ACAF}">
      <dsp:nvSpPr>
        <dsp:cNvPr id="0" name=""/>
        <dsp:cNvSpPr/>
      </dsp:nvSpPr>
      <dsp:spPr>
        <a:xfrm>
          <a:off x="2043986" y="2205216"/>
          <a:ext cx="1747756" cy="20014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>
              <a:solidFill>
                <a:srgbClr val="FF9E40"/>
              </a:solidFill>
            </a:rPr>
            <a:t>No official dates for registering</a:t>
          </a:r>
          <a:endParaRPr lang="en-GB" sz="2200" b="1" kern="1200" dirty="0">
            <a:solidFill>
              <a:srgbClr val="FF9E40"/>
            </a:solidFill>
          </a:endParaRPr>
        </a:p>
      </dsp:txBody>
      <dsp:txXfrm>
        <a:off x="2095176" y="2256406"/>
        <a:ext cx="1645376" cy="1899105"/>
      </dsp:txXfrm>
    </dsp:sp>
    <dsp:sp modelId="{E7F2944C-431F-E64C-B5EF-4F0A20073E1B}">
      <dsp:nvSpPr>
        <dsp:cNvPr id="0" name=""/>
        <dsp:cNvSpPr/>
      </dsp:nvSpPr>
      <dsp:spPr>
        <a:xfrm>
          <a:off x="3938555" y="2205216"/>
          <a:ext cx="1747756" cy="20014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>
              <a:solidFill>
                <a:srgbClr val="FF9E40"/>
              </a:solidFill>
            </a:rPr>
            <a:t>Duration and activities self-tailored by partners</a:t>
          </a:r>
          <a:endParaRPr lang="en-GB" sz="2200" b="1" kern="1200" dirty="0">
            <a:solidFill>
              <a:srgbClr val="FF9E40"/>
            </a:solidFill>
          </a:endParaRPr>
        </a:p>
      </dsp:txBody>
      <dsp:txXfrm>
        <a:off x="3989745" y="2256406"/>
        <a:ext cx="1645376" cy="1899105"/>
      </dsp:txXfrm>
    </dsp:sp>
    <dsp:sp modelId="{0872E8DB-410E-6D47-BC24-EDF78D2CEF11}">
      <dsp:nvSpPr>
        <dsp:cNvPr id="0" name=""/>
        <dsp:cNvSpPr/>
      </dsp:nvSpPr>
      <dsp:spPr>
        <a:xfrm>
          <a:off x="5833123" y="2205216"/>
          <a:ext cx="1747756" cy="20014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>
              <a:solidFill>
                <a:srgbClr val="FF9E40"/>
              </a:solidFill>
            </a:rPr>
            <a:t>Initial plan can be revised/altered</a:t>
          </a:r>
          <a:endParaRPr lang="en-GB" sz="2200" b="1" kern="1200" dirty="0">
            <a:solidFill>
              <a:srgbClr val="FF9E40"/>
            </a:solidFill>
          </a:endParaRPr>
        </a:p>
      </dsp:txBody>
      <dsp:txXfrm>
        <a:off x="5884313" y="2256406"/>
        <a:ext cx="1645376" cy="189910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E3EE3-A9EC-8E4B-B034-743AB91BB590}">
      <dsp:nvSpPr>
        <dsp:cNvPr id="0" name=""/>
        <dsp:cNvSpPr/>
      </dsp:nvSpPr>
      <dsp:spPr>
        <a:xfrm>
          <a:off x="6644" y="0"/>
          <a:ext cx="2410439" cy="30401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b="0" kern="1200" dirty="0" smtClean="0">
            <a:solidFill>
              <a:srgbClr val="3366FF"/>
            </a:solidFill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dirty="0" smtClean="0">
              <a:solidFill>
                <a:srgbClr val="FF6600"/>
              </a:solidFill>
            </a:rPr>
            <a:t>The Central Support Service (CSS) in Brussels</a:t>
          </a:r>
          <a:endParaRPr lang="es-ES" sz="3000" b="0" kern="1200" dirty="0">
            <a:solidFill>
              <a:srgbClr val="FF6600"/>
            </a:solidFill>
          </a:endParaRPr>
        </a:p>
      </dsp:txBody>
      <dsp:txXfrm>
        <a:off x="77243" y="70599"/>
        <a:ext cx="2269241" cy="2898914"/>
      </dsp:txXfrm>
    </dsp:sp>
    <dsp:sp modelId="{1909F591-EE0D-4D4A-B5B8-D6DC0672ED3E}">
      <dsp:nvSpPr>
        <dsp:cNvPr id="0" name=""/>
        <dsp:cNvSpPr/>
      </dsp:nvSpPr>
      <dsp:spPr>
        <a:xfrm>
          <a:off x="2822037" y="0"/>
          <a:ext cx="2410439" cy="30401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dirty="0" smtClean="0">
              <a:solidFill>
                <a:srgbClr val="FFFF00"/>
              </a:solidFill>
            </a:rPr>
            <a:t>The National Support Services (NSS) in each country</a:t>
          </a:r>
          <a:endParaRPr lang="es-ES" sz="3000" b="0" kern="1200" dirty="0">
            <a:solidFill>
              <a:srgbClr val="FFFF00"/>
            </a:solidFill>
          </a:endParaRPr>
        </a:p>
      </dsp:txBody>
      <dsp:txXfrm>
        <a:off x="2892636" y="70599"/>
        <a:ext cx="2269241" cy="2898914"/>
      </dsp:txXfrm>
    </dsp:sp>
    <dsp:sp modelId="{FE1EF604-0BF9-B345-AF10-84D139586812}">
      <dsp:nvSpPr>
        <dsp:cNvPr id="0" name=""/>
        <dsp:cNvSpPr/>
      </dsp:nvSpPr>
      <dsp:spPr>
        <a:xfrm>
          <a:off x="5637431" y="0"/>
          <a:ext cx="2708852" cy="30401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b="0" kern="1200" dirty="0" smtClean="0">
            <a:solidFill>
              <a:srgbClr val="FF6600"/>
            </a:solidFill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dirty="0" smtClean="0">
              <a:solidFill>
                <a:srgbClr val="FF6600"/>
              </a:solidFill>
            </a:rPr>
            <a:t>A network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dirty="0" smtClean="0">
              <a:solidFill>
                <a:srgbClr val="FF6600"/>
              </a:solidFill>
            </a:rPr>
            <a:t>of 1,000 Ambassadors </a:t>
          </a:r>
          <a:endParaRPr lang="es-ES" sz="3000" b="0" kern="1200" dirty="0">
            <a:solidFill>
              <a:srgbClr val="FF6600"/>
            </a:solidFill>
          </a:endParaRPr>
        </a:p>
      </dsp:txBody>
      <dsp:txXfrm>
        <a:off x="5716771" y="79340"/>
        <a:ext cx="2550172" cy="288143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584B6-18A1-6C42-A4F4-F50FFBF48106}">
      <dsp:nvSpPr>
        <dsp:cNvPr id="0" name=""/>
        <dsp:cNvSpPr/>
      </dsp:nvSpPr>
      <dsp:spPr>
        <a:xfrm rot="16200000">
          <a:off x="-1321320" y="1322325"/>
          <a:ext cx="5256583" cy="2611933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5289" bIns="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b="1" kern="1200" dirty="0" smtClean="0">
              <a:solidFill>
                <a:srgbClr val="000090"/>
              </a:solidFill>
            </a:rPr>
            <a:t>24 school case studies</a:t>
          </a:r>
        </a:p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b="1" kern="1200" dirty="0" smtClean="0">
              <a:solidFill>
                <a:srgbClr val="000090"/>
              </a:solidFill>
            </a:rPr>
            <a:t>in 13 countries  </a:t>
          </a:r>
          <a:endParaRPr lang="en-GB" sz="3500" b="1" kern="1200" dirty="0">
            <a:solidFill>
              <a:srgbClr val="000090"/>
            </a:solidFill>
          </a:endParaRPr>
        </a:p>
      </dsp:txBody>
      <dsp:txXfrm rot="5400000">
        <a:off x="1005" y="1051317"/>
        <a:ext cx="2611933" cy="3153949"/>
      </dsp:txXfrm>
    </dsp:sp>
    <dsp:sp modelId="{B63AC2EC-E0B7-D645-9681-32F007F4C826}">
      <dsp:nvSpPr>
        <dsp:cNvPr id="0" name=""/>
        <dsp:cNvSpPr/>
      </dsp:nvSpPr>
      <dsp:spPr>
        <a:xfrm rot="16200000">
          <a:off x="1486507" y="1322325"/>
          <a:ext cx="5256583" cy="2611933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5289" bIns="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b="1" kern="1200" dirty="0" smtClean="0">
              <a:solidFill>
                <a:srgbClr val="000090"/>
              </a:solidFill>
            </a:rPr>
            <a:t>a survey in 25 languages </a:t>
          </a:r>
          <a:endParaRPr lang="en-GB" sz="3500" b="1" kern="1200" dirty="0">
            <a:solidFill>
              <a:srgbClr val="000090"/>
            </a:solidFill>
          </a:endParaRPr>
        </a:p>
      </dsp:txBody>
      <dsp:txXfrm rot="5400000">
        <a:off x="2808832" y="1051317"/>
        <a:ext cx="2611933" cy="3153949"/>
      </dsp:txXfrm>
    </dsp:sp>
    <dsp:sp modelId="{88892F7D-CBEB-4647-85C0-7AA031FAE74A}">
      <dsp:nvSpPr>
        <dsp:cNvPr id="0" name=""/>
        <dsp:cNvSpPr/>
      </dsp:nvSpPr>
      <dsp:spPr>
        <a:xfrm rot="16200000">
          <a:off x="4294336" y="1322325"/>
          <a:ext cx="5256583" cy="2611933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5289" bIns="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b="1" kern="1200" dirty="0" smtClean="0">
              <a:solidFill>
                <a:srgbClr val="000090"/>
              </a:solidFill>
            </a:rPr>
            <a:t> 6,000 teachers registered for </a:t>
          </a:r>
          <a:r>
            <a:rPr lang="en-GB" sz="3500" b="1" kern="1200" dirty="0" err="1" smtClean="0">
              <a:solidFill>
                <a:srgbClr val="000090"/>
              </a:solidFill>
            </a:rPr>
            <a:t>eTwinning</a:t>
          </a:r>
          <a:endParaRPr lang="en-GB" sz="3500" b="1" kern="1200" dirty="0">
            <a:solidFill>
              <a:srgbClr val="000090"/>
            </a:solidFill>
          </a:endParaRPr>
        </a:p>
      </dsp:txBody>
      <dsp:txXfrm rot="5400000">
        <a:off x="5616661" y="1051317"/>
        <a:ext cx="2611933" cy="315394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B1888-C924-F546-9A7A-69AD8C4B271B}">
      <dsp:nvSpPr>
        <dsp:cNvPr id="0" name=""/>
        <dsp:cNvSpPr/>
      </dsp:nvSpPr>
      <dsp:spPr>
        <a:xfrm>
          <a:off x="611650" y="14360"/>
          <a:ext cx="3530766" cy="249429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0000FF"/>
              </a:solidFill>
            </a:rPr>
            <a:t>networking across Europe</a:t>
          </a:r>
          <a:endParaRPr lang="en-GB" sz="2400" b="1" kern="1200" dirty="0">
            <a:solidFill>
              <a:srgbClr val="0000FF"/>
            </a:solidFill>
          </a:endParaRPr>
        </a:p>
      </dsp:txBody>
      <dsp:txXfrm>
        <a:off x="611650" y="14360"/>
        <a:ext cx="3530766" cy="2494293"/>
      </dsp:txXfrm>
    </dsp:sp>
    <dsp:sp modelId="{611640F7-D9E8-7E43-A3C7-FD7065588BB3}">
      <dsp:nvSpPr>
        <dsp:cNvPr id="0" name=""/>
        <dsp:cNvSpPr/>
      </dsp:nvSpPr>
      <dsp:spPr>
        <a:xfrm>
          <a:off x="4422467" y="76909"/>
          <a:ext cx="3525669" cy="2369194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b="1" kern="1200" dirty="0" smtClean="0">
            <a:solidFill>
              <a:srgbClr val="0000FF"/>
            </a:solidFill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0000FF"/>
              </a:solidFill>
            </a:rPr>
            <a:t>Acquired new or improved ICT skills</a:t>
          </a:r>
          <a:endParaRPr lang="en-GB" sz="2400" b="1" kern="1200" dirty="0">
            <a:solidFill>
              <a:srgbClr val="0000FF"/>
            </a:solidFill>
          </a:endParaRPr>
        </a:p>
      </dsp:txBody>
      <dsp:txXfrm>
        <a:off x="4422467" y="76909"/>
        <a:ext cx="3525669" cy="2369194"/>
      </dsp:txXfrm>
    </dsp:sp>
    <dsp:sp modelId="{84496AA5-B703-9C42-841A-AE1DBDF8BA00}">
      <dsp:nvSpPr>
        <dsp:cNvPr id="0" name=""/>
        <dsp:cNvSpPr/>
      </dsp:nvSpPr>
      <dsp:spPr>
        <a:xfrm>
          <a:off x="463475" y="2777355"/>
          <a:ext cx="3576946" cy="207578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0000FF"/>
              </a:solidFill>
            </a:rPr>
            <a:t> a sense of involvement in an international teaching community </a:t>
          </a:r>
          <a:endParaRPr lang="en-GB" sz="2400" b="1" kern="1200" dirty="0">
            <a:solidFill>
              <a:srgbClr val="0000FF"/>
            </a:solidFill>
          </a:endParaRPr>
        </a:p>
      </dsp:txBody>
      <dsp:txXfrm>
        <a:off x="463475" y="2777355"/>
        <a:ext cx="3576946" cy="2075780"/>
      </dsp:txXfrm>
    </dsp:sp>
    <dsp:sp modelId="{3C193890-0E38-1C40-8F61-D4ECDC973A19}">
      <dsp:nvSpPr>
        <dsp:cNvPr id="0" name=""/>
        <dsp:cNvSpPr/>
      </dsp:nvSpPr>
      <dsp:spPr>
        <a:xfrm>
          <a:off x="4320473" y="2836920"/>
          <a:ext cx="3775838" cy="197934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0000FF"/>
              </a:solidFill>
            </a:rPr>
            <a:t>improvement of foreign language skills </a:t>
          </a:r>
          <a:endParaRPr lang="en-GB" sz="2400" b="1" kern="1200" dirty="0">
            <a:solidFill>
              <a:srgbClr val="0000FF"/>
            </a:solidFill>
          </a:endParaRPr>
        </a:p>
      </dsp:txBody>
      <dsp:txXfrm>
        <a:off x="4320473" y="2836920"/>
        <a:ext cx="3775838" cy="197934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EE649-0E07-6344-A30A-D59CBC02900E}">
      <dsp:nvSpPr>
        <dsp:cNvPr id="0" name=""/>
        <dsp:cNvSpPr/>
      </dsp:nvSpPr>
      <dsp:spPr>
        <a:xfrm>
          <a:off x="164605" y="78365"/>
          <a:ext cx="4151007" cy="11232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000090"/>
              </a:solidFill>
            </a:rPr>
            <a:t>Change and improvement in:</a:t>
          </a:r>
          <a:endParaRPr lang="en-GB" sz="2400" b="1" kern="1200" dirty="0">
            <a:solidFill>
              <a:srgbClr val="000090"/>
            </a:solidFill>
          </a:endParaRPr>
        </a:p>
      </dsp:txBody>
      <dsp:txXfrm>
        <a:off x="197504" y="111264"/>
        <a:ext cx="4085209" cy="1057441"/>
      </dsp:txXfrm>
    </dsp:sp>
    <dsp:sp modelId="{60430516-C632-074E-939F-BF15C2EBDA3D}">
      <dsp:nvSpPr>
        <dsp:cNvPr id="0" name=""/>
        <dsp:cNvSpPr/>
      </dsp:nvSpPr>
      <dsp:spPr>
        <a:xfrm>
          <a:off x="579706" y="1201605"/>
          <a:ext cx="541205" cy="568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174"/>
              </a:lnTo>
              <a:lnTo>
                <a:pt x="541205" y="5681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E528D-4832-AB41-8437-BD5E288EE079}">
      <dsp:nvSpPr>
        <dsp:cNvPr id="0" name=""/>
        <dsp:cNvSpPr/>
      </dsp:nvSpPr>
      <dsp:spPr>
        <a:xfrm>
          <a:off x="1120912" y="1257727"/>
          <a:ext cx="3010402" cy="1024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000090"/>
              </a:solidFill>
            </a:rPr>
            <a:t>abilities</a:t>
          </a:r>
          <a:endParaRPr lang="en-GB" sz="2400" b="1" kern="1200" dirty="0">
            <a:solidFill>
              <a:srgbClr val="000090"/>
            </a:solidFill>
          </a:endParaRPr>
        </a:p>
      </dsp:txBody>
      <dsp:txXfrm>
        <a:off x="1150907" y="1287722"/>
        <a:ext cx="2950412" cy="964115"/>
      </dsp:txXfrm>
    </dsp:sp>
    <dsp:sp modelId="{0584CA86-0E11-E74D-B22B-BC0A8A9A605D}">
      <dsp:nvSpPr>
        <dsp:cNvPr id="0" name=""/>
        <dsp:cNvSpPr/>
      </dsp:nvSpPr>
      <dsp:spPr>
        <a:xfrm>
          <a:off x="579706" y="1201605"/>
          <a:ext cx="541205" cy="1820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0100"/>
              </a:lnTo>
              <a:lnTo>
                <a:pt x="541205" y="18201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DA309-624C-9F4B-9C73-CB953B6A852C}">
      <dsp:nvSpPr>
        <dsp:cNvPr id="0" name=""/>
        <dsp:cNvSpPr/>
      </dsp:nvSpPr>
      <dsp:spPr>
        <a:xfrm>
          <a:off x="1120912" y="2414195"/>
          <a:ext cx="3179285" cy="1215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000090"/>
              </a:solidFill>
            </a:rPr>
            <a:t>knowledge</a:t>
          </a:r>
          <a:endParaRPr lang="en-GB" sz="2400" b="1" kern="1200" dirty="0">
            <a:solidFill>
              <a:srgbClr val="000090"/>
            </a:solidFill>
          </a:endParaRPr>
        </a:p>
      </dsp:txBody>
      <dsp:txXfrm>
        <a:off x="1156499" y="2449782"/>
        <a:ext cx="3108111" cy="1143846"/>
      </dsp:txXfrm>
    </dsp:sp>
    <dsp:sp modelId="{72E482A9-78BB-364E-ADB2-1AD2ED27AF5B}">
      <dsp:nvSpPr>
        <dsp:cNvPr id="0" name=""/>
        <dsp:cNvSpPr/>
      </dsp:nvSpPr>
      <dsp:spPr>
        <a:xfrm>
          <a:off x="579706" y="1201605"/>
          <a:ext cx="541205" cy="3150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0274"/>
              </a:lnTo>
              <a:lnTo>
                <a:pt x="541205" y="31502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EF393-D06E-7641-A796-B59C69EC495C}">
      <dsp:nvSpPr>
        <dsp:cNvPr id="0" name=""/>
        <dsp:cNvSpPr/>
      </dsp:nvSpPr>
      <dsp:spPr>
        <a:xfrm>
          <a:off x="1120912" y="3761579"/>
          <a:ext cx="3195575" cy="1180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000090"/>
              </a:solidFill>
            </a:rPr>
            <a:t>Attitudes</a:t>
          </a:r>
          <a:endParaRPr lang="en-GB" sz="2400" b="1" kern="1200" dirty="0">
            <a:solidFill>
              <a:srgbClr val="000090"/>
            </a:solidFill>
          </a:endParaRPr>
        </a:p>
      </dsp:txBody>
      <dsp:txXfrm>
        <a:off x="1155491" y="3796158"/>
        <a:ext cx="3126417" cy="1111442"/>
      </dsp:txXfrm>
    </dsp:sp>
    <dsp:sp modelId="{0D518D18-4AE2-C242-B424-66DFB38F8F8A}">
      <dsp:nvSpPr>
        <dsp:cNvPr id="0" name=""/>
        <dsp:cNvSpPr/>
      </dsp:nvSpPr>
      <dsp:spPr>
        <a:xfrm>
          <a:off x="4706444" y="2124"/>
          <a:ext cx="3756183" cy="25035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000090"/>
              </a:solidFill>
            </a:rPr>
            <a:t>Better and less formal communication and interaction between teachers and pupils.</a:t>
          </a:r>
          <a:endParaRPr lang="en-GB" sz="2800" b="1" kern="1200" dirty="0">
            <a:solidFill>
              <a:srgbClr val="000090"/>
            </a:solidFill>
          </a:endParaRPr>
        </a:p>
      </dsp:txBody>
      <dsp:txXfrm>
        <a:off x="4779771" y="75451"/>
        <a:ext cx="3609529" cy="2356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E56DD-9F6C-4C4C-8EAB-7FD45CE88701}">
      <dsp:nvSpPr>
        <dsp:cNvPr id="0" name=""/>
        <dsp:cNvSpPr/>
      </dsp:nvSpPr>
      <dsp:spPr>
        <a:xfrm>
          <a:off x="2324" y="0"/>
          <a:ext cx="3117287" cy="39767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e- : </a:t>
          </a:r>
          <a:r>
            <a:rPr lang="es-ES" sz="3000" b="1" kern="1200" dirty="0" err="1" smtClean="0">
              <a:solidFill>
                <a:schemeClr val="accent4">
                  <a:lumMod val="60000"/>
                  <a:lumOff val="40000"/>
                </a:schemeClr>
              </a:solidFill>
            </a:rPr>
            <a:t>for</a:t>
          </a:r>
          <a:r>
            <a:rPr lang="es-ES" sz="3000" b="1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 ELECTRONIC</a:t>
          </a:r>
          <a:endParaRPr lang="es-ES" sz="3000" b="1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93626" y="91302"/>
        <a:ext cx="2934683" cy="3794108"/>
      </dsp:txXfrm>
    </dsp:sp>
    <dsp:sp modelId="{3D453A5A-32B4-574D-9C7B-BB8A7DC3C31F}">
      <dsp:nvSpPr>
        <dsp:cNvPr id="0" name=""/>
        <dsp:cNvSpPr/>
      </dsp:nvSpPr>
      <dsp:spPr>
        <a:xfrm>
          <a:off x="3645640" y="0"/>
          <a:ext cx="3117287" cy="39767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 err="1" smtClean="0">
              <a:solidFill>
                <a:schemeClr val="accent4">
                  <a:lumMod val="60000"/>
                  <a:lumOff val="40000"/>
                </a:schemeClr>
              </a:solidFill>
            </a:rPr>
            <a:t>ETwinning</a:t>
          </a:r>
          <a:r>
            <a:rPr lang="es-ES" sz="3000" b="1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: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 err="1" smtClean="0">
              <a:solidFill>
                <a:schemeClr val="accent4">
                  <a:lumMod val="60000"/>
                  <a:lumOff val="40000"/>
                </a:schemeClr>
              </a:solidFill>
            </a:rPr>
            <a:t>for</a:t>
          </a:r>
          <a:r>
            <a:rPr lang="es-ES" sz="3000" b="1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 TWIN</a:t>
          </a:r>
          <a:endParaRPr lang="es-ES" sz="3000" b="1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3736942" y="91302"/>
        <a:ext cx="2934683" cy="379410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07C01-824A-3C40-8304-7E629CA99982}">
      <dsp:nvSpPr>
        <dsp:cNvPr id="0" name=""/>
        <dsp:cNvSpPr/>
      </dsp:nvSpPr>
      <dsp:spPr>
        <a:xfrm>
          <a:off x="3012368" y="2052881"/>
          <a:ext cx="1654445" cy="787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566"/>
              </a:lnTo>
              <a:lnTo>
                <a:pt x="1654445" y="536566"/>
              </a:lnTo>
              <a:lnTo>
                <a:pt x="1654445" y="7873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33198-170B-CC48-90D6-3A12F87A88EC}">
      <dsp:nvSpPr>
        <dsp:cNvPr id="0" name=""/>
        <dsp:cNvSpPr/>
      </dsp:nvSpPr>
      <dsp:spPr>
        <a:xfrm>
          <a:off x="1357923" y="2052881"/>
          <a:ext cx="1654445" cy="787365"/>
        </a:xfrm>
        <a:custGeom>
          <a:avLst/>
          <a:gdLst/>
          <a:ahLst/>
          <a:cxnLst/>
          <a:rect l="0" t="0" r="0" b="0"/>
          <a:pathLst>
            <a:path>
              <a:moveTo>
                <a:pt x="1654445" y="0"/>
              </a:moveTo>
              <a:lnTo>
                <a:pt x="1654445" y="536566"/>
              </a:lnTo>
              <a:lnTo>
                <a:pt x="0" y="536566"/>
              </a:lnTo>
              <a:lnTo>
                <a:pt x="0" y="7873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C7AC2-38F8-0847-AE32-445A58263EA3}">
      <dsp:nvSpPr>
        <dsp:cNvPr id="0" name=""/>
        <dsp:cNvSpPr/>
      </dsp:nvSpPr>
      <dsp:spPr>
        <a:xfrm>
          <a:off x="1658731" y="333762"/>
          <a:ext cx="2707273" cy="17191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8F63A6-0AF9-EC40-8D75-31B333CAC2D0}">
      <dsp:nvSpPr>
        <dsp:cNvPr id="0" name=""/>
        <dsp:cNvSpPr/>
      </dsp:nvSpPr>
      <dsp:spPr>
        <a:xfrm>
          <a:off x="1959539" y="619530"/>
          <a:ext cx="2707273" cy="171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>
              <a:solidFill>
                <a:srgbClr val="0000FF"/>
              </a:solidFill>
            </a:rPr>
            <a:t>Pupils were enthusiastic about</a:t>
          </a:r>
          <a:endParaRPr lang="en-GB" sz="2500" kern="1200" dirty="0">
            <a:solidFill>
              <a:srgbClr val="0000FF"/>
            </a:solidFill>
          </a:endParaRPr>
        </a:p>
      </dsp:txBody>
      <dsp:txXfrm>
        <a:off x="2009890" y="669881"/>
        <a:ext cx="2606571" cy="1618416"/>
      </dsp:txXfrm>
    </dsp:sp>
    <dsp:sp modelId="{77F72578-71BF-EE42-899F-E498DB314F5B}">
      <dsp:nvSpPr>
        <dsp:cNvPr id="0" name=""/>
        <dsp:cNvSpPr/>
      </dsp:nvSpPr>
      <dsp:spPr>
        <a:xfrm>
          <a:off x="4286" y="2840246"/>
          <a:ext cx="2707273" cy="17191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2E0642-6AFE-4E40-84C8-230BA77DD9BD}">
      <dsp:nvSpPr>
        <dsp:cNvPr id="0" name=""/>
        <dsp:cNvSpPr/>
      </dsp:nvSpPr>
      <dsp:spPr>
        <a:xfrm>
          <a:off x="305094" y="3126014"/>
          <a:ext cx="2707273" cy="171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>
              <a:solidFill>
                <a:srgbClr val="0000FF"/>
              </a:solidFill>
            </a:rPr>
            <a:t>collaboration and team working </a:t>
          </a:r>
          <a:endParaRPr lang="en-GB" sz="2500" kern="1200" dirty="0">
            <a:solidFill>
              <a:srgbClr val="0000FF"/>
            </a:solidFill>
          </a:endParaRPr>
        </a:p>
      </dsp:txBody>
      <dsp:txXfrm>
        <a:off x="355445" y="3176365"/>
        <a:ext cx="2606571" cy="1618416"/>
      </dsp:txXfrm>
    </dsp:sp>
    <dsp:sp modelId="{8908889B-FFA5-FF43-BC89-89F586F3A26D}">
      <dsp:nvSpPr>
        <dsp:cNvPr id="0" name=""/>
        <dsp:cNvSpPr/>
      </dsp:nvSpPr>
      <dsp:spPr>
        <a:xfrm>
          <a:off x="3313176" y="2840246"/>
          <a:ext cx="2707273" cy="17191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66CAF9-67C8-944B-A767-E584C83A8C9B}">
      <dsp:nvSpPr>
        <dsp:cNvPr id="0" name=""/>
        <dsp:cNvSpPr/>
      </dsp:nvSpPr>
      <dsp:spPr>
        <a:xfrm>
          <a:off x="3613984" y="3126014"/>
          <a:ext cx="2707273" cy="171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>
              <a:solidFill>
                <a:srgbClr val="0000FF"/>
              </a:solidFill>
            </a:rPr>
            <a:t>learning about other cultures.</a:t>
          </a:r>
          <a:endParaRPr lang="en-GB" sz="2500" kern="1200" dirty="0">
            <a:solidFill>
              <a:srgbClr val="0000FF"/>
            </a:solidFill>
          </a:endParaRPr>
        </a:p>
      </dsp:txBody>
      <dsp:txXfrm>
        <a:off x="3664335" y="3176365"/>
        <a:ext cx="2606571" cy="1618416"/>
      </dsp:txXfrm>
    </dsp:sp>
    <dsp:sp modelId="{D36D7EBA-7B9B-5641-A938-5E12F0F85E21}">
      <dsp:nvSpPr>
        <dsp:cNvPr id="0" name=""/>
        <dsp:cNvSpPr/>
      </dsp:nvSpPr>
      <dsp:spPr>
        <a:xfrm>
          <a:off x="4967621" y="333762"/>
          <a:ext cx="2707273" cy="17191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5296F4-1F1A-3C4A-AC52-89A80598AA65}">
      <dsp:nvSpPr>
        <dsp:cNvPr id="0" name=""/>
        <dsp:cNvSpPr/>
      </dsp:nvSpPr>
      <dsp:spPr>
        <a:xfrm>
          <a:off x="5268429" y="619530"/>
          <a:ext cx="2707273" cy="171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>
              <a:solidFill>
                <a:srgbClr val="0000FF"/>
              </a:solidFill>
            </a:rPr>
            <a:t>Made pupils feel empowered or more independent</a:t>
          </a:r>
          <a:endParaRPr lang="en-GB" sz="2500" kern="1200" dirty="0">
            <a:solidFill>
              <a:srgbClr val="0000FF"/>
            </a:solidFill>
          </a:endParaRPr>
        </a:p>
      </dsp:txBody>
      <dsp:txXfrm>
        <a:off x="5318780" y="669881"/>
        <a:ext cx="2606571" cy="161841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47782-9312-4B4B-A1C4-C8D66DD7F6B5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rgbClr val="0000FF"/>
              </a:solidFill>
            </a:rPr>
            <a:t>more international outlook</a:t>
          </a:r>
          <a:endParaRPr lang="en-GB" sz="3200" b="1" kern="1200" dirty="0">
            <a:solidFill>
              <a:srgbClr val="0000FF"/>
            </a:solidFill>
          </a:endParaRPr>
        </a:p>
      </dsp:txBody>
      <dsp:txXfrm>
        <a:off x="460905" y="1047"/>
        <a:ext cx="3479899" cy="2087939"/>
      </dsp:txXfrm>
    </dsp:sp>
    <dsp:sp modelId="{578C2FB7-E098-0D4B-9E77-A2EEF378124E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rgbClr val="0000FF"/>
              </a:solidFill>
            </a:rPr>
            <a:t>has lead to more projects</a:t>
          </a:r>
          <a:endParaRPr lang="en-GB" sz="3200" b="1" kern="1200" dirty="0">
            <a:solidFill>
              <a:srgbClr val="0000FF"/>
            </a:solidFill>
          </a:endParaRPr>
        </a:p>
      </dsp:txBody>
      <dsp:txXfrm>
        <a:off x="4288794" y="1047"/>
        <a:ext cx="3479899" cy="2087939"/>
      </dsp:txXfrm>
    </dsp:sp>
    <dsp:sp modelId="{D3378B1D-022A-2F4F-A9E0-4D0D2D500A8F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smtClean="0">
              <a:solidFill>
                <a:srgbClr val="0000FF"/>
              </a:solidFill>
            </a:rPr>
            <a:t>more involvement of teachers</a:t>
          </a:r>
          <a:endParaRPr lang="en-GB" sz="3200" b="1" kern="1200" dirty="0">
            <a:solidFill>
              <a:srgbClr val="0000FF"/>
            </a:solidFill>
          </a:endParaRPr>
        </a:p>
      </dsp:txBody>
      <dsp:txXfrm>
        <a:off x="460905" y="2436976"/>
        <a:ext cx="3479899" cy="2087939"/>
      </dsp:txXfrm>
    </dsp:sp>
    <dsp:sp modelId="{DD4640A4-E309-F54C-B6F0-49847F81EC1C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rgbClr val="0000FF"/>
              </a:solidFill>
            </a:rPr>
            <a:t>curricular integration</a:t>
          </a:r>
          <a:endParaRPr lang="en-GB" sz="3200" b="1" kern="1200" dirty="0">
            <a:solidFill>
              <a:srgbClr val="0000FF"/>
            </a:solidFill>
          </a:endParaRPr>
        </a:p>
      </dsp:txBody>
      <dsp:txXfrm>
        <a:off x="4288794" y="2436976"/>
        <a:ext cx="3479899" cy="2087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E0033-1297-3D48-931D-7D14C1CDC478}">
      <dsp:nvSpPr>
        <dsp:cNvPr id="0" name=""/>
        <dsp:cNvSpPr/>
      </dsp:nvSpPr>
      <dsp:spPr>
        <a:xfrm>
          <a:off x="3820" y="145357"/>
          <a:ext cx="1870520" cy="9352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It offers a platform for schools to</a:t>
          </a:r>
          <a:endParaRPr lang="en-GB" sz="1800" b="1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31213" y="172750"/>
        <a:ext cx="1815734" cy="880474"/>
      </dsp:txXfrm>
    </dsp:sp>
    <dsp:sp modelId="{EA032B1E-5277-0B4D-9F4C-18DADBEE742A}">
      <dsp:nvSpPr>
        <dsp:cNvPr id="0" name=""/>
        <dsp:cNvSpPr/>
      </dsp:nvSpPr>
      <dsp:spPr>
        <a:xfrm>
          <a:off x="190872" y="1080617"/>
          <a:ext cx="187052" cy="701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1445"/>
              </a:lnTo>
              <a:lnTo>
                <a:pt x="187052" y="7014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861D7-7160-E94B-B81C-974C20107804}">
      <dsp:nvSpPr>
        <dsp:cNvPr id="0" name=""/>
        <dsp:cNvSpPr/>
      </dsp:nvSpPr>
      <dsp:spPr>
        <a:xfrm>
          <a:off x="377924" y="1314432"/>
          <a:ext cx="1964046" cy="935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Communicate</a:t>
          </a:r>
          <a:endParaRPr lang="en-GB" sz="1800" b="1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405317" y="1341825"/>
        <a:ext cx="1909260" cy="880474"/>
      </dsp:txXfrm>
    </dsp:sp>
    <dsp:sp modelId="{D32DCB88-4B3E-E14B-AACF-A3666D43FCF9}">
      <dsp:nvSpPr>
        <dsp:cNvPr id="0" name=""/>
        <dsp:cNvSpPr/>
      </dsp:nvSpPr>
      <dsp:spPr>
        <a:xfrm>
          <a:off x="190872" y="1080617"/>
          <a:ext cx="187052" cy="1870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0520"/>
              </a:lnTo>
              <a:lnTo>
                <a:pt x="187052" y="18705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E77A5-DBEA-A442-AAFE-8D6E60410488}">
      <dsp:nvSpPr>
        <dsp:cNvPr id="0" name=""/>
        <dsp:cNvSpPr/>
      </dsp:nvSpPr>
      <dsp:spPr>
        <a:xfrm>
          <a:off x="377924" y="2483507"/>
          <a:ext cx="1966485" cy="935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Collaborate</a:t>
          </a:r>
          <a:endParaRPr lang="en-GB" sz="1800" b="1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405317" y="2510900"/>
        <a:ext cx="1911699" cy="880474"/>
      </dsp:txXfrm>
    </dsp:sp>
    <dsp:sp modelId="{B06A101F-3EB6-E745-9DD5-B45017F76B2E}">
      <dsp:nvSpPr>
        <dsp:cNvPr id="0" name=""/>
        <dsp:cNvSpPr/>
      </dsp:nvSpPr>
      <dsp:spPr>
        <a:xfrm>
          <a:off x="190872" y="1080617"/>
          <a:ext cx="187052" cy="3039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9595"/>
              </a:lnTo>
              <a:lnTo>
                <a:pt x="187052" y="30395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662AB-4351-9047-A544-E5A2401DFCA4}">
      <dsp:nvSpPr>
        <dsp:cNvPr id="0" name=""/>
        <dsp:cNvSpPr/>
      </dsp:nvSpPr>
      <dsp:spPr>
        <a:xfrm>
          <a:off x="377924" y="3652583"/>
          <a:ext cx="1942393" cy="935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Carry out projects together</a:t>
          </a:r>
          <a:endParaRPr lang="en-GB" sz="1800" b="1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405317" y="3679976"/>
        <a:ext cx="1887607" cy="880474"/>
      </dsp:txXfrm>
    </dsp:sp>
    <dsp:sp modelId="{A077862E-486C-814B-A08A-3ECECF04E591}">
      <dsp:nvSpPr>
        <dsp:cNvPr id="0" name=""/>
        <dsp:cNvSpPr/>
      </dsp:nvSpPr>
      <dsp:spPr>
        <a:xfrm>
          <a:off x="2812040" y="145357"/>
          <a:ext cx="1870520" cy="48918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On the internet</a:t>
          </a:r>
          <a:endParaRPr lang="en-GB" sz="2400" b="1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2866826" y="200143"/>
        <a:ext cx="1760948" cy="4782287"/>
      </dsp:txXfrm>
    </dsp:sp>
    <dsp:sp modelId="{7877648B-2D3B-CC43-BFEF-0C5C2EBFD448}">
      <dsp:nvSpPr>
        <dsp:cNvPr id="0" name=""/>
        <dsp:cNvSpPr/>
      </dsp:nvSpPr>
      <dsp:spPr>
        <a:xfrm>
          <a:off x="5150190" y="145357"/>
          <a:ext cx="2910885" cy="48938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With two or more schools in different countries in </a:t>
          </a:r>
          <a:r>
            <a:rPr lang="en-GB" sz="2400" b="1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Europe or same country</a:t>
          </a:r>
          <a:endParaRPr lang="en-GB" sz="2400" b="1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5235447" y="230614"/>
        <a:ext cx="2740371" cy="47233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5FB56-A370-F845-B000-F05AD65DD8FB}">
      <dsp:nvSpPr>
        <dsp:cNvPr id="0" name=""/>
        <dsp:cNvSpPr/>
      </dsp:nvSpPr>
      <dsp:spPr>
        <a:xfrm>
          <a:off x="567062" y="0"/>
          <a:ext cx="6426714" cy="403244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71CD25-6DB6-D64D-BDB9-B2CDCF641425}">
      <dsp:nvSpPr>
        <dsp:cNvPr id="0" name=""/>
        <dsp:cNvSpPr/>
      </dsp:nvSpPr>
      <dsp:spPr>
        <a:xfrm>
          <a:off x="415" y="1209734"/>
          <a:ext cx="2320398" cy="161297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008000"/>
              </a:solidFill>
            </a:rPr>
            <a:t>2005: </a:t>
          </a:r>
          <a:r>
            <a:rPr lang="es-ES" sz="2400" b="1" kern="1200" dirty="0" err="1" smtClean="0">
              <a:solidFill>
                <a:srgbClr val="FF9E40"/>
              </a:solidFill>
            </a:rPr>
            <a:t>official</a:t>
          </a:r>
          <a:r>
            <a:rPr lang="es-ES" sz="2400" b="1" kern="1200" dirty="0" smtClean="0">
              <a:solidFill>
                <a:srgbClr val="FF9E40"/>
              </a:solidFill>
            </a:rPr>
            <a:t> </a:t>
          </a:r>
          <a:r>
            <a:rPr lang="es-ES" sz="2400" b="1" kern="1200" dirty="0" err="1" smtClean="0">
              <a:solidFill>
                <a:srgbClr val="FF9E40"/>
              </a:solidFill>
            </a:rPr>
            <a:t>launching</a:t>
          </a:r>
          <a:endParaRPr lang="es-ES" sz="2400" b="1" kern="1200" dirty="0">
            <a:solidFill>
              <a:srgbClr val="FF9E40"/>
            </a:solidFill>
          </a:endParaRPr>
        </a:p>
      </dsp:txBody>
      <dsp:txXfrm>
        <a:off x="79154" y="1288473"/>
        <a:ext cx="2162920" cy="1455501"/>
      </dsp:txXfrm>
    </dsp:sp>
    <dsp:sp modelId="{54A30225-4EE7-6F4C-A9C1-5217E61683E6}">
      <dsp:nvSpPr>
        <dsp:cNvPr id="0" name=""/>
        <dsp:cNvSpPr/>
      </dsp:nvSpPr>
      <dsp:spPr>
        <a:xfrm>
          <a:off x="2620220" y="1209734"/>
          <a:ext cx="2320398" cy="161297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3C8C93"/>
              </a:solidFill>
            </a:rPr>
            <a:t>2007: </a:t>
          </a:r>
          <a:r>
            <a:rPr lang="en-US" sz="2400" b="1" kern="1200" dirty="0" smtClean="0">
              <a:solidFill>
                <a:srgbClr val="FF9E40"/>
              </a:solidFill>
            </a:rPr>
            <a:t>part of LLP (Lifelong Learning </a:t>
          </a:r>
          <a:r>
            <a:rPr lang="en-US" sz="2400" b="1" kern="1200" dirty="0" err="1" smtClean="0">
              <a:solidFill>
                <a:srgbClr val="FF9E40"/>
              </a:solidFill>
            </a:rPr>
            <a:t>Programme</a:t>
          </a:r>
          <a:r>
            <a:rPr lang="en-US" sz="2400" b="1" kern="1200" dirty="0" smtClean="0">
              <a:solidFill>
                <a:srgbClr val="FF9E40"/>
              </a:solidFill>
            </a:rPr>
            <a:t>)</a:t>
          </a:r>
          <a:endParaRPr lang="es-ES" sz="2400" b="1" kern="1200" dirty="0">
            <a:solidFill>
              <a:srgbClr val="FF9E40"/>
            </a:solidFill>
          </a:endParaRPr>
        </a:p>
      </dsp:txBody>
      <dsp:txXfrm>
        <a:off x="2698959" y="1288473"/>
        <a:ext cx="2162920" cy="1455501"/>
      </dsp:txXfrm>
    </dsp:sp>
    <dsp:sp modelId="{69BB3B4D-19D2-DB48-871A-64266D5055A0}">
      <dsp:nvSpPr>
        <dsp:cNvPr id="0" name=""/>
        <dsp:cNvSpPr/>
      </dsp:nvSpPr>
      <dsp:spPr>
        <a:xfrm>
          <a:off x="5240025" y="1209734"/>
          <a:ext cx="2320398" cy="161297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3C8C93"/>
              </a:solidFill>
            </a:rPr>
            <a:t>2014: </a:t>
          </a:r>
          <a:r>
            <a:rPr lang="es-ES" sz="2400" b="1" kern="1200" dirty="0" err="1" smtClean="0">
              <a:solidFill>
                <a:srgbClr val="FF9E40"/>
              </a:solidFill>
            </a:rPr>
            <a:t>part</a:t>
          </a:r>
          <a:r>
            <a:rPr lang="es-ES" sz="2400" b="1" kern="1200" dirty="0" smtClean="0">
              <a:solidFill>
                <a:srgbClr val="FF9E40"/>
              </a:solidFill>
            </a:rPr>
            <a:t> of Erasmus+</a:t>
          </a:r>
          <a:endParaRPr lang="es-ES" sz="2400" b="1" kern="1200" dirty="0">
            <a:solidFill>
              <a:srgbClr val="FF9E40"/>
            </a:solidFill>
          </a:endParaRPr>
        </a:p>
      </dsp:txBody>
      <dsp:txXfrm>
        <a:off x="5318764" y="1288473"/>
        <a:ext cx="2162920" cy="14555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7CE36-14AB-4B4E-A1ED-6A8F8CC78AE5}">
      <dsp:nvSpPr>
        <dsp:cNvPr id="0" name=""/>
        <dsp:cNvSpPr/>
      </dsp:nvSpPr>
      <dsp:spPr>
        <a:xfrm>
          <a:off x="6786" y="2619"/>
          <a:ext cx="8216027" cy="10720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b="1" kern="1200" noProof="0" dirty="0" err="1" smtClean="0">
              <a:solidFill>
                <a:srgbClr val="750001"/>
              </a:solidFill>
            </a:rPr>
            <a:t>e</a:t>
          </a:r>
          <a:r>
            <a:rPr lang="en-GB" sz="4200" b="1" kern="1200" noProof="0" dirty="0" err="1" smtClean="0">
              <a:solidFill>
                <a:schemeClr val="accent5">
                  <a:lumMod val="75000"/>
                </a:schemeClr>
              </a:solidFill>
            </a:rPr>
            <a:t>Twinning</a:t>
          </a:r>
          <a:r>
            <a:rPr lang="en-GB" sz="4200" b="1" kern="1200" noProof="0" dirty="0" smtClean="0">
              <a:solidFill>
                <a:schemeClr val="accent5">
                  <a:lumMod val="75000"/>
                </a:schemeClr>
              </a:solidFill>
            </a:rPr>
            <a:t> projects are based on: </a:t>
          </a:r>
          <a:endParaRPr lang="en-GB" sz="42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8186" y="34019"/>
        <a:ext cx="8153227" cy="1009263"/>
      </dsp:txXfrm>
    </dsp:sp>
    <dsp:sp modelId="{A3959265-0777-6E42-AEB4-C96B0ECF426A}">
      <dsp:nvSpPr>
        <dsp:cNvPr id="0" name=""/>
        <dsp:cNvSpPr/>
      </dsp:nvSpPr>
      <dsp:spPr>
        <a:xfrm>
          <a:off x="6786" y="1403224"/>
          <a:ext cx="3215452" cy="34907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noProof="0" dirty="0" smtClean="0">
              <a:solidFill>
                <a:srgbClr val="FF9E40"/>
              </a:solidFill>
            </a:rPr>
            <a:t>Collaborative work</a:t>
          </a:r>
          <a:endParaRPr lang="en-GB" sz="3200" kern="1200" dirty="0">
            <a:solidFill>
              <a:srgbClr val="FF9E40"/>
            </a:solidFill>
          </a:endParaRPr>
        </a:p>
      </dsp:txBody>
      <dsp:txXfrm>
        <a:off x="100963" y="1497401"/>
        <a:ext cx="3027098" cy="3302346"/>
      </dsp:txXfrm>
    </dsp:sp>
    <dsp:sp modelId="{E882B5A6-9975-5F40-8C54-D04947F42687}">
      <dsp:nvSpPr>
        <dsp:cNvPr id="0" name=""/>
        <dsp:cNvSpPr/>
      </dsp:nvSpPr>
      <dsp:spPr>
        <a:xfrm>
          <a:off x="3415988" y="1403224"/>
          <a:ext cx="2306538" cy="34907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noProof="0" dirty="0" smtClean="0">
              <a:solidFill>
                <a:srgbClr val="FF9E40"/>
              </a:solidFill>
            </a:rPr>
            <a:t>Use of ICT</a:t>
          </a:r>
          <a:endParaRPr lang="en-GB" sz="3200" kern="1200" dirty="0">
            <a:solidFill>
              <a:srgbClr val="FF9E40"/>
            </a:solidFill>
          </a:endParaRPr>
        </a:p>
      </dsp:txBody>
      <dsp:txXfrm>
        <a:off x="3483544" y="1470780"/>
        <a:ext cx="2171426" cy="3355588"/>
      </dsp:txXfrm>
    </dsp:sp>
    <dsp:sp modelId="{4CD37CE1-6268-854D-9DF1-D182F632F04A}">
      <dsp:nvSpPr>
        <dsp:cNvPr id="0" name=""/>
        <dsp:cNvSpPr/>
      </dsp:nvSpPr>
      <dsp:spPr>
        <a:xfrm>
          <a:off x="5916275" y="1403224"/>
          <a:ext cx="2306538" cy="34907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noProof="0" dirty="0" smtClean="0">
              <a:solidFill>
                <a:srgbClr val="FF9E40"/>
              </a:solidFill>
            </a:rPr>
            <a:t>Fostering of an European identity</a:t>
          </a:r>
          <a:endParaRPr lang="en-GB" sz="3200" b="1" kern="1200" noProof="0" dirty="0">
            <a:solidFill>
              <a:srgbClr val="FF9E40"/>
            </a:solidFill>
          </a:endParaRPr>
        </a:p>
      </dsp:txBody>
      <dsp:txXfrm>
        <a:off x="5983831" y="1470780"/>
        <a:ext cx="2171426" cy="33555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D51CE-FA4D-CC4C-8AC4-10C928753796}">
      <dsp:nvSpPr>
        <dsp:cNvPr id="0" name=""/>
        <dsp:cNvSpPr/>
      </dsp:nvSpPr>
      <dsp:spPr>
        <a:xfrm>
          <a:off x="623173" y="0"/>
          <a:ext cx="7062628" cy="43315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E32127-9BA9-754A-BF7B-48F2183FA056}">
      <dsp:nvSpPr>
        <dsp:cNvPr id="0" name=""/>
        <dsp:cNvSpPr/>
      </dsp:nvSpPr>
      <dsp:spPr>
        <a:xfrm>
          <a:off x="4158" y="1299470"/>
          <a:ext cx="2000158" cy="173262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noProof="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Nursery </a:t>
          </a:r>
          <a:endParaRPr lang="en-GB" sz="1700" b="1" kern="1200" noProof="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88738" y="1384050"/>
        <a:ext cx="1830998" cy="1563467"/>
      </dsp:txXfrm>
    </dsp:sp>
    <dsp:sp modelId="{77C60614-7811-5941-928B-BF7A9F056DEF}">
      <dsp:nvSpPr>
        <dsp:cNvPr id="0" name=""/>
        <dsp:cNvSpPr/>
      </dsp:nvSpPr>
      <dsp:spPr>
        <a:xfrm>
          <a:off x="2104325" y="1299470"/>
          <a:ext cx="2000158" cy="173262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noProof="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Primary School</a:t>
          </a:r>
          <a:endParaRPr lang="en-GB" sz="1700" b="1" kern="1200" noProof="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2188905" y="1384050"/>
        <a:ext cx="1830998" cy="1563467"/>
      </dsp:txXfrm>
    </dsp:sp>
    <dsp:sp modelId="{1A5EB711-F32C-FF4E-BB46-6012D440FD85}">
      <dsp:nvSpPr>
        <dsp:cNvPr id="0" name=""/>
        <dsp:cNvSpPr/>
      </dsp:nvSpPr>
      <dsp:spPr>
        <a:xfrm>
          <a:off x="4204491" y="1299470"/>
          <a:ext cx="2000158" cy="173262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noProof="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Secondary School</a:t>
          </a:r>
          <a:endParaRPr lang="en-GB" sz="1700" b="1" kern="1200" noProof="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4289071" y="1384050"/>
        <a:ext cx="1830998" cy="1563467"/>
      </dsp:txXfrm>
    </dsp:sp>
    <dsp:sp modelId="{F664BF86-F2C3-8B48-8CF7-40D9FA4CA2FB}">
      <dsp:nvSpPr>
        <dsp:cNvPr id="0" name=""/>
        <dsp:cNvSpPr/>
      </dsp:nvSpPr>
      <dsp:spPr>
        <a:xfrm>
          <a:off x="6304657" y="1299470"/>
          <a:ext cx="2000158" cy="173262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noProof="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Upper-Secondary </a:t>
          </a:r>
          <a:r>
            <a:rPr lang="en-GB" sz="1700" b="1" kern="1200" noProof="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Education, Vocational Training &amp; adults</a:t>
          </a:r>
          <a:endParaRPr lang="en-GB" sz="1700" b="1" kern="1200" noProof="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6389237" y="1384050"/>
        <a:ext cx="1830998" cy="15634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5AF7C-8EA4-4346-A6B0-BE10450449C4}">
      <dsp:nvSpPr>
        <dsp:cNvPr id="0" name=""/>
        <dsp:cNvSpPr/>
      </dsp:nvSpPr>
      <dsp:spPr>
        <a:xfrm rot="16200000">
          <a:off x="337474" y="-337474"/>
          <a:ext cx="2534580" cy="3209528"/>
        </a:xfrm>
        <a:prstGeom prst="round1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9E40"/>
              </a:solidFill>
            </a:rPr>
            <a:t>254,527 teachers registered throughout Europe </a:t>
          </a:r>
          <a:endParaRPr lang="en-US" sz="2400" b="1" kern="1200" dirty="0">
            <a:solidFill>
              <a:srgbClr val="FF9E40"/>
            </a:solidFill>
          </a:endParaRPr>
        </a:p>
      </dsp:txBody>
      <dsp:txXfrm rot="5400000">
        <a:off x="0" y="0"/>
        <a:ext cx="3209528" cy="1900935"/>
      </dsp:txXfrm>
    </dsp:sp>
    <dsp:sp modelId="{7B1C8494-1F5A-2247-881A-D19EC6DF166D}">
      <dsp:nvSpPr>
        <dsp:cNvPr id="0" name=""/>
        <dsp:cNvSpPr/>
      </dsp:nvSpPr>
      <dsp:spPr>
        <a:xfrm>
          <a:off x="3209528" y="0"/>
          <a:ext cx="3209528" cy="2534580"/>
        </a:xfrm>
        <a:prstGeom prst="round1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FF9E40"/>
              </a:solidFill>
            </a:rPr>
            <a:t>33,825 </a:t>
          </a:r>
          <a:r>
            <a:rPr lang="en-US" sz="2400" b="1" kern="1200" dirty="0" smtClean="0">
              <a:solidFill>
                <a:srgbClr val="FF9E40"/>
              </a:solidFill>
            </a:rPr>
            <a:t>projects in Europe</a:t>
          </a:r>
          <a:endParaRPr lang="en-US" sz="2400" b="1" kern="1200" dirty="0">
            <a:solidFill>
              <a:srgbClr val="FF9E40"/>
            </a:solidFill>
          </a:endParaRPr>
        </a:p>
      </dsp:txBody>
      <dsp:txXfrm>
        <a:off x="3209528" y="0"/>
        <a:ext cx="3209528" cy="1900935"/>
      </dsp:txXfrm>
    </dsp:sp>
    <dsp:sp modelId="{44D06AA3-20C4-4544-AAB1-21A8C8FC1D01}">
      <dsp:nvSpPr>
        <dsp:cNvPr id="0" name=""/>
        <dsp:cNvSpPr/>
      </dsp:nvSpPr>
      <dsp:spPr>
        <a:xfrm rot="10800000">
          <a:off x="0" y="2534580"/>
          <a:ext cx="3209528" cy="2534580"/>
        </a:xfrm>
        <a:prstGeom prst="round1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9E40"/>
              </a:solidFill>
            </a:rPr>
            <a:t>33 European countries</a:t>
          </a:r>
          <a:endParaRPr lang="en-US" sz="2400" b="1" kern="1200" dirty="0">
            <a:solidFill>
              <a:srgbClr val="FF9E40"/>
            </a:solidFill>
          </a:endParaRPr>
        </a:p>
      </dsp:txBody>
      <dsp:txXfrm rot="10800000">
        <a:off x="0" y="3168224"/>
        <a:ext cx="3209528" cy="1900935"/>
      </dsp:txXfrm>
    </dsp:sp>
    <dsp:sp modelId="{1BB045E4-F94F-8543-9E7E-E1431100A30B}">
      <dsp:nvSpPr>
        <dsp:cNvPr id="0" name=""/>
        <dsp:cNvSpPr/>
      </dsp:nvSpPr>
      <dsp:spPr>
        <a:xfrm rot="5400000">
          <a:off x="3547002" y="2197106"/>
          <a:ext cx="2534580" cy="3209528"/>
        </a:xfrm>
        <a:prstGeom prst="round1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solidFill>
                <a:srgbClr val="FF9E40"/>
              </a:solidFill>
            </a:rPr>
            <a:t>eTwinning</a:t>
          </a:r>
          <a:r>
            <a:rPr lang="en-US" sz="2300" b="1" kern="1200" dirty="0" smtClean="0">
              <a:solidFill>
                <a:srgbClr val="FF9E40"/>
              </a:solidFill>
            </a:rPr>
            <a:t> +: Extension to 6 more  countries: Armenia, Azerbaijan, Georgia, Moldova, Ukraine, Egypt and Tunisia </a:t>
          </a:r>
          <a:endParaRPr lang="en-US" sz="2300" b="1" kern="1200" dirty="0">
            <a:solidFill>
              <a:srgbClr val="FF9E40"/>
            </a:solidFill>
          </a:endParaRPr>
        </a:p>
      </dsp:txBody>
      <dsp:txXfrm rot="-5400000">
        <a:off x="3209528" y="3168224"/>
        <a:ext cx="3209528" cy="1900935"/>
      </dsp:txXfrm>
    </dsp:sp>
    <dsp:sp modelId="{1EAB067C-F757-9F48-BC1D-B6D400749683}">
      <dsp:nvSpPr>
        <dsp:cNvPr id="0" name=""/>
        <dsp:cNvSpPr/>
      </dsp:nvSpPr>
      <dsp:spPr>
        <a:xfrm>
          <a:off x="2246669" y="1900935"/>
          <a:ext cx="1925716" cy="12672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9E40"/>
              </a:solidFill>
            </a:rPr>
            <a:t>AT PRESENT </a:t>
          </a:r>
          <a:endParaRPr lang="en-US" sz="2000" b="1" kern="1200" dirty="0">
            <a:solidFill>
              <a:srgbClr val="FF9E40"/>
            </a:solidFill>
          </a:endParaRPr>
        </a:p>
      </dsp:txBody>
      <dsp:txXfrm>
        <a:off x="2308533" y="1962799"/>
        <a:ext cx="1801988" cy="11435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9505F-6C4A-AB4C-8F95-894D8C58BE73}">
      <dsp:nvSpPr>
        <dsp:cNvPr id="0" name=""/>
        <dsp:cNvSpPr/>
      </dsp:nvSpPr>
      <dsp:spPr>
        <a:xfrm>
          <a:off x="0" y="0"/>
          <a:ext cx="6624736" cy="10801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9E40"/>
              </a:solidFill>
            </a:rPr>
            <a:t>Biggest</a:t>
          </a:r>
          <a:r>
            <a:rPr lang="en-US" sz="2800" b="1" kern="1200" baseline="0" dirty="0" smtClean="0">
              <a:solidFill>
                <a:srgbClr val="FF9E40"/>
              </a:solidFill>
            </a:rPr>
            <a:t> European Community of Teachers</a:t>
          </a:r>
          <a:endParaRPr lang="en-US" sz="2800" b="1" kern="1200" dirty="0">
            <a:solidFill>
              <a:srgbClr val="FF9E40"/>
            </a:solidFill>
          </a:endParaRPr>
        </a:p>
      </dsp:txBody>
      <dsp:txXfrm>
        <a:off x="31636" y="31636"/>
        <a:ext cx="6561464" cy="10168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F0E37-D10C-D84D-BE7B-B4B98C2FB661}">
      <dsp:nvSpPr>
        <dsp:cNvPr id="0" name=""/>
        <dsp:cNvSpPr/>
      </dsp:nvSpPr>
      <dsp:spPr>
        <a:xfrm>
          <a:off x="285121" y="258"/>
          <a:ext cx="7013244" cy="420794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400" kern="1200" dirty="0" smtClean="0">
              <a:solidFill>
                <a:srgbClr val="FF6600"/>
              </a:solidFill>
            </a:rPr>
            <a:t>Types of Services offered</a:t>
          </a:r>
          <a:endParaRPr lang="en-GB" sz="5400" kern="1200" dirty="0">
            <a:solidFill>
              <a:srgbClr val="FF6600"/>
            </a:solidFill>
          </a:endParaRPr>
        </a:p>
      </dsp:txBody>
      <dsp:txXfrm>
        <a:off x="285121" y="258"/>
        <a:ext cx="7013244" cy="4207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A8FB9-C6A6-394E-B306-1FF109CD159D}" type="datetimeFigureOut">
              <a:rPr lang="es-ES" smtClean="0"/>
              <a:t>7/4/16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2EBAB-79E4-8844-A9EB-22B9E4A975A4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0507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A3ECCA-0A61-2B46-AC27-441EC8D77DB8}" type="slidenum">
              <a:rPr lang="ca-ES" sz="1200"/>
              <a:pPr eaLnBrk="1" hangingPunct="1"/>
              <a:t>6</a:t>
            </a:fld>
            <a:endParaRPr lang="ca-E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A970E8-48B3-374B-8AEC-CEEEA5048038}" type="slidenum">
              <a:rPr lang="ca-ES" sz="1200"/>
              <a:pPr eaLnBrk="1" hangingPunct="1"/>
              <a:t>9</a:t>
            </a:fld>
            <a:endParaRPr lang="ca-E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85A8B7-4D55-A240-8A28-8A7AD667A5B3}" type="slidenum">
              <a:rPr lang="ca-ES" sz="1200"/>
              <a:pPr eaLnBrk="1" hangingPunct="1"/>
              <a:t>20</a:t>
            </a:fld>
            <a:endParaRPr lang="ca-E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A242BC-1E74-6E4D-9252-E9DF5E420494}" type="slidenum">
              <a:rPr lang="ca-ES" sz="1200"/>
              <a:pPr eaLnBrk="1" hangingPunct="1"/>
              <a:t>21</a:t>
            </a:fld>
            <a:endParaRPr lang="ca-E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hape 255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Shape 25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16C5678-EE20-4FA5-88E2-6E0BD67A2E26}" type="datetime1">
              <a:rPr lang="en-US" smtClean="0"/>
              <a:t>7/4/16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tos, imagen y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03D-E507-A84F-96CB-9DA0B0C9F59F}" type="datetimeFigureOut">
              <a:rPr lang="es-ES" smtClean="0"/>
              <a:t>7/4/16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C2B-8EA3-C04D-A2F6-B8437E57276B}" type="slidenum">
              <a:rPr lang="ca-ES" smtClean="0"/>
              <a:t>‹Nr.›</a:t>
            </a:fld>
            <a:endParaRPr lang="ca-E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03D-E507-A84F-96CB-9DA0B0C9F59F}" type="datetimeFigureOut">
              <a:rPr lang="es-ES" smtClean="0"/>
              <a:t>7/4/16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C2B-8EA3-C04D-A2F6-B8437E57276B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03D-E507-A84F-96CB-9DA0B0C9F59F}" type="datetimeFigureOut">
              <a:rPr lang="es-ES" smtClean="0"/>
              <a:t>7/4/16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C2B-8EA3-C04D-A2F6-B8437E57276B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03D-E507-A84F-96CB-9DA0B0C9F59F}" type="datetimeFigureOut">
              <a:rPr lang="es-ES" smtClean="0"/>
              <a:t>7/4/16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C2B-8EA3-C04D-A2F6-B8437E57276B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03D-E507-A84F-96CB-9DA0B0C9F59F}" type="datetimeFigureOut">
              <a:rPr lang="es-ES" smtClean="0"/>
              <a:t>7/4/16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C2B-8EA3-C04D-A2F6-B8437E57276B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3CE65-1B8E-FC4A-AAB7-7DAA8AA243E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21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C2427-1EEE-2C49-A571-48C8E62E4CD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3846153"/>
      </p:ext>
    </p:extLst>
  </p:cSld>
  <p:clrMapOvr>
    <a:masterClrMapping/>
  </p:clrMapOvr>
  <p:transition xmlns:p14="http://schemas.microsoft.com/office/powerpoint/2010/main"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03D-E507-A84F-96CB-9DA0B0C9F59F}" type="datetimeFigureOut">
              <a:rPr lang="es-ES" smtClean="0"/>
              <a:t>7/4/16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C2B-8EA3-C04D-A2F6-B8437E57276B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9F58603D-E507-A84F-96CB-9DA0B0C9F59F}" type="datetimeFigureOut">
              <a:rPr lang="es-ES" smtClean="0"/>
              <a:t>7/4/16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ca-E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7/4/16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03D-E507-A84F-96CB-9DA0B0C9F59F}" type="datetimeFigureOut">
              <a:rPr lang="es-ES" smtClean="0"/>
              <a:t>7/4/16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C2B-8EA3-C04D-A2F6-B8437E57276B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03D-E507-A84F-96CB-9DA0B0C9F59F}" type="datetimeFigureOut">
              <a:rPr lang="es-ES" smtClean="0"/>
              <a:t>7/4/16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C2B-8EA3-C04D-A2F6-B8437E57276B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03D-E507-A84F-96CB-9DA0B0C9F59F}" type="datetimeFigureOut">
              <a:rPr lang="es-ES" smtClean="0"/>
              <a:t>7/4/16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C2B-8EA3-C04D-A2F6-B8437E57276B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03D-E507-A84F-96CB-9DA0B0C9F59F}" type="datetimeFigureOut">
              <a:rPr lang="es-ES" smtClean="0"/>
              <a:t>7/4/16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C2B-8EA3-C04D-A2F6-B8437E57276B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03D-E507-A84F-96CB-9DA0B0C9F59F}" type="datetimeFigureOut">
              <a:rPr lang="es-ES" smtClean="0"/>
              <a:t>7/4/16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C2B-8EA3-C04D-A2F6-B8437E57276B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9F58603D-E507-A84F-96CB-9DA0B0C9F59F}" type="datetimeFigureOut">
              <a:rPr lang="es-ES" smtClean="0"/>
              <a:t>7/4/16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5DAFC2B-8EA3-C04D-A2F6-B8437E57276B}" type="slidenum">
              <a:rPr lang="ca-ES" smtClean="0"/>
              <a:t>‹Nr.›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hyperlink" Target="http://desktop.etwinning.net" TargetMode="External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7" Type="http://schemas.openxmlformats.org/officeDocument/2006/relationships/image" Target="../media/image15.jpeg"/><Relationship Id="rId8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4" Type="http://schemas.openxmlformats.org/officeDocument/2006/relationships/diagramLayout" Target="../diagrams/layout16.xml"/><Relationship Id="rId5" Type="http://schemas.openxmlformats.org/officeDocument/2006/relationships/diagramQuickStyle" Target="../diagrams/quickStyle16.xml"/><Relationship Id="rId6" Type="http://schemas.openxmlformats.org/officeDocument/2006/relationships/diagramColors" Target="../diagrams/colors16.xml"/><Relationship Id="rId7" Type="http://schemas.microsoft.com/office/2007/relationships/diagramDrawing" Target="../diagrams/drawing16.xml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hyperlink" Target="http://www.etwinning.net/" TargetMode="External"/><Relationship Id="rId5" Type="http://schemas.openxmlformats.org/officeDocument/2006/relationships/oleObject" Target="../embeddings/oleObject1.bin"/><Relationship Id="rId6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es/" TargetMode="External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hyperlink" Target="http://ambaixadacatalanaetwinning.blogspot.com.es/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1062iBe8oS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4" Type="http://schemas.openxmlformats.org/officeDocument/2006/relationships/diagramQuickStyle" Target="../diagrams/quickStyle19.xml"/><Relationship Id="rId5" Type="http://schemas.openxmlformats.org/officeDocument/2006/relationships/diagramColors" Target="../diagrams/colors19.xml"/><Relationship Id="rId6" Type="http://schemas.microsoft.com/office/2007/relationships/diagramDrawing" Target="../diagrams/drawing19.xml"/><Relationship Id="rId7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4" Type="http://schemas.openxmlformats.org/officeDocument/2006/relationships/diagramQuickStyle" Target="../diagrams/quickStyle20.xml"/><Relationship Id="rId5" Type="http://schemas.openxmlformats.org/officeDocument/2006/relationships/diagramColors" Target="../diagrams/colors20.xml"/><Relationship Id="rId6" Type="http://schemas.microsoft.com/office/2007/relationships/diagramDrawing" Target="../diagrams/drawing20.xml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4" Type="http://schemas.openxmlformats.org/officeDocument/2006/relationships/diagramQuickStyle" Target="../diagrams/quickStyle21.xml"/><Relationship Id="rId5" Type="http://schemas.openxmlformats.org/officeDocument/2006/relationships/diagramColors" Target="../diagrams/colors21.xml"/><Relationship Id="rId6" Type="http://schemas.microsoft.com/office/2007/relationships/diagramDrawing" Target="../diagrams/drawing21.xml"/><Relationship Id="rId7" Type="http://schemas.openxmlformats.org/officeDocument/2006/relationships/image" Target="../media/image32.jpeg"/><Relationship Id="rId8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7.jpeg"/><Relationship Id="rId9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6.png"/><Relationship Id="rId8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diagramData" Target="../diagrams/data7.xml"/><Relationship Id="rId5" Type="http://schemas.openxmlformats.org/officeDocument/2006/relationships/diagramLayout" Target="../diagrams/layout7.xml"/><Relationship Id="rId6" Type="http://schemas.openxmlformats.org/officeDocument/2006/relationships/diagramQuickStyle" Target="../diagrams/quickStyle7.xml"/><Relationship Id="rId7" Type="http://schemas.openxmlformats.org/officeDocument/2006/relationships/diagramColors" Target="../diagrams/colors7.xml"/><Relationship Id="rId8" Type="http://schemas.microsoft.com/office/2007/relationships/diagramDrawing" Target="../diagrams/drawing7.xml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361898" y="3429000"/>
            <a:ext cx="5894690" cy="1752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Marta </a:t>
            </a:r>
            <a:r>
              <a:rPr lang="en-US" dirty="0" err="1" smtClean="0"/>
              <a:t>Pey</a:t>
            </a:r>
            <a:r>
              <a:rPr lang="en-US" dirty="0" smtClean="0"/>
              <a:t> </a:t>
            </a:r>
            <a:r>
              <a:rPr lang="en-US" dirty="0" err="1" smtClean="0"/>
              <a:t>Pratdesaba</a:t>
            </a:r>
            <a:endParaRPr lang="en-US" dirty="0" smtClean="0"/>
          </a:p>
          <a:p>
            <a:pPr algn="l"/>
            <a:r>
              <a:rPr lang="en-US" sz="1200" dirty="0" smtClean="0"/>
              <a:t>Foreign languages coordinator MVO</a:t>
            </a:r>
          </a:p>
          <a:p>
            <a:pPr algn="l"/>
            <a:r>
              <a:rPr lang="en-US" sz="1200" dirty="0" err="1" smtClean="0"/>
              <a:t>eTwinning</a:t>
            </a:r>
            <a:r>
              <a:rPr lang="en-US" sz="1200" dirty="0" smtClean="0"/>
              <a:t> Ambassador</a:t>
            </a:r>
          </a:p>
          <a:p>
            <a:pPr algn="l"/>
            <a:r>
              <a:rPr lang="en-US" sz="1200" dirty="0" smtClean="0"/>
              <a:t>TEACHER TRAINER</a:t>
            </a:r>
            <a:endParaRPr lang="en-US" sz="1200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182880" indent="0">
              <a:buNone/>
            </a:pPr>
            <a:r>
              <a:rPr lang="ca-ES" sz="4400" dirty="0" smtClean="0"/>
              <a:t>LET’S ETWIN ER &amp; MVO</a:t>
            </a:r>
            <a:endParaRPr lang="ca-ES" sz="4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77" y="3573564"/>
            <a:ext cx="71437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988335" y="5923646"/>
            <a:ext cx="4028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>
                <a:solidFill>
                  <a:schemeClr val="tx2"/>
                </a:solidFill>
              </a:rPr>
              <a:t>April</a:t>
            </a:r>
            <a:r>
              <a:rPr lang="ca-ES" dirty="0" smtClean="0">
                <a:solidFill>
                  <a:schemeClr val="tx2"/>
                </a:solidFill>
              </a:rPr>
              <a:t> 2016</a:t>
            </a:r>
            <a:endParaRPr lang="ca-ES" dirty="0">
              <a:solidFill>
                <a:schemeClr val="tx2"/>
              </a:solidFill>
            </a:endParaRPr>
          </a:p>
        </p:txBody>
      </p:sp>
      <p:pic>
        <p:nvPicPr>
          <p:cNvPr id="8" name="Imagen 7" descr="Diapositiva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86" y="3573564"/>
            <a:ext cx="3300014" cy="24750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107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 descr="How_much_we_have_grown.pdf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51" r="-5251"/>
          <a:stretch>
            <a:fillRect/>
          </a:stretch>
        </p:blipFill>
        <p:spPr>
          <a:xfrm>
            <a:off x="975341" y="1069975"/>
            <a:ext cx="7456487" cy="5307013"/>
          </a:xfrm>
        </p:spPr>
      </p:pic>
      <p:sp>
        <p:nvSpPr>
          <p:cNvPr id="3" name="CuadroTexto 2"/>
          <p:cNvSpPr txBox="1"/>
          <p:nvPr/>
        </p:nvSpPr>
        <p:spPr>
          <a:xfrm>
            <a:off x="1483693" y="367975"/>
            <a:ext cx="6195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660066"/>
                </a:solidFill>
              </a:rPr>
              <a:t>EVOLUTION OF ETWINNING</a:t>
            </a:r>
          </a:p>
        </p:txBody>
      </p:sp>
    </p:spTree>
    <p:extLst>
      <p:ext uri="{BB962C8B-B14F-4D97-AF65-F5344CB8AC3E}">
        <p14:creationId xmlns:p14="http://schemas.microsoft.com/office/powerpoint/2010/main" val="336169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>
              <a:latin typeface="Franklin Gothic Medium" charset="0"/>
            </a:endParaRPr>
          </a:p>
        </p:txBody>
      </p:sp>
      <p:sp>
        <p:nvSpPr>
          <p:cNvPr id="34819" name="Marcador de número de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671BB2-A692-DA4E-9971-24F8734A359E}" type="slidenum">
              <a:rPr lang="en-US" sz="3600">
                <a:solidFill>
                  <a:schemeClr val="bg1"/>
                </a:solidFill>
              </a:rPr>
              <a:pPr eaLnBrk="1" hangingPunct="1"/>
              <a:t>11</a:t>
            </a:fld>
            <a:endParaRPr lang="en-US" sz="3600">
              <a:solidFill>
                <a:schemeClr val="bg1"/>
              </a:solidFill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1475656" y="332656"/>
          <a:ext cx="662473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21" name="CuadroTexto 2"/>
          <p:cNvSpPr txBox="1">
            <a:spLocks noChangeArrowheads="1"/>
          </p:cNvSpPr>
          <p:nvPr/>
        </p:nvSpPr>
        <p:spPr bwMode="auto">
          <a:xfrm>
            <a:off x="1234433" y="1584007"/>
            <a:ext cx="70094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b="1" dirty="0">
                <a:solidFill>
                  <a:srgbClr val="0000FF"/>
                </a:solidFill>
                <a:hlinkClick r:id="rId7"/>
              </a:rPr>
              <a:t>THE DESKTOP</a:t>
            </a:r>
            <a:r>
              <a:rPr lang="es-ES" b="1" dirty="0" smtClean="0">
                <a:solidFill>
                  <a:srgbClr val="0000FF"/>
                </a:solidFill>
                <a:hlinkClick r:id="rId7"/>
              </a:rPr>
              <a:t>:</a:t>
            </a:r>
            <a:r>
              <a:rPr lang="es-ES" b="1" dirty="0">
                <a:solidFill>
                  <a:srgbClr val="0000FF"/>
                </a:solidFill>
              </a:rPr>
              <a:t> </a:t>
            </a:r>
            <a:r>
              <a:rPr lang="es-ES" b="1" dirty="0" err="1">
                <a:solidFill>
                  <a:srgbClr val="0000FF"/>
                </a:solidFill>
              </a:rPr>
              <a:t>https</a:t>
            </a:r>
            <a:r>
              <a:rPr lang="es-ES" b="1" dirty="0">
                <a:solidFill>
                  <a:srgbClr val="0000FF"/>
                </a:solidFill>
              </a:rPr>
              <a:t>://</a:t>
            </a:r>
            <a:r>
              <a:rPr lang="es-ES" b="1" dirty="0" err="1">
                <a:solidFill>
                  <a:srgbClr val="0000FF"/>
                </a:solidFill>
              </a:rPr>
              <a:t>live.etwinning.net</a:t>
            </a:r>
            <a:r>
              <a:rPr lang="es-ES" b="1" dirty="0">
                <a:solidFill>
                  <a:srgbClr val="0000FF"/>
                </a:solidFill>
              </a:rPr>
              <a:t>/</a:t>
            </a:r>
            <a:endParaRPr lang="es-ES" b="1" dirty="0">
              <a:solidFill>
                <a:srgbClr val="0000FF"/>
              </a:solidFill>
            </a:endParaRPr>
          </a:p>
          <a:p>
            <a:pPr eaLnBrk="1" hangingPunct="1"/>
            <a:endParaRPr lang="en-GB" sz="1800" dirty="0"/>
          </a:p>
        </p:txBody>
      </p:sp>
      <p:pic>
        <p:nvPicPr>
          <p:cNvPr id="7" name="Imagen 6" descr="Captura de pantalla 2016-04-07 a les 8.13.0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36" y="2031698"/>
            <a:ext cx="5547913" cy="459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4973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3" name="Marcador de número de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AFBAD9-E319-7744-AB41-549B566C91BE}" type="slidenum">
              <a:rPr lang="en-US" sz="3600">
                <a:solidFill>
                  <a:schemeClr val="bg1"/>
                </a:solidFill>
              </a:rPr>
              <a:pPr eaLnBrk="1" hangingPunct="1"/>
              <a:t>12</a:t>
            </a:fld>
            <a:endParaRPr 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781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Franklin Gothic Medium" charset="0"/>
              </a:rPr>
              <a:t>1.</a:t>
            </a:r>
          </a:p>
        </p:txBody>
      </p:sp>
      <p:pic>
        <p:nvPicPr>
          <p:cNvPr id="3" name="Marcador de contenido 2" descr="Captura de pantalla 2015-05-16 a les 8.35.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" b="5613"/>
          <a:stretch>
            <a:fillRect/>
          </a:stretch>
        </p:blipFill>
        <p:spPr>
          <a:xfrm>
            <a:off x="3758304" y="1607276"/>
            <a:ext cx="5240220" cy="2881919"/>
          </a:xfrm>
        </p:spPr>
      </p:pic>
      <p:sp>
        <p:nvSpPr>
          <p:cNvPr id="36867" name="Marcador de número de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6FFA94-327D-3F4C-8C03-FB8841864408}" type="slidenum">
              <a:rPr lang="en-US" sz="3600">
                <a:solidFill>
                  <a:schemeClr val="bg1"/>
                </a:solidFill>
              </a:rPr>
              <a:pPr eaLnBrk="1" hangingPunct="1"/>
              <a:t>13</a:t>
            </a:fld>
            <a:endParaRPr lang="en-US" sz="3600">
              <a:solidFill>
                <a:schemeClr val="bg1"/>
              </a:solidFill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506338" y="1607276"/>
          <a:ext cx="4663251" cy="5022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55544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260350"/>
            <a:ext cx="8343900" cy="1655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000" dirty="0">
                <a:ea typeface="+mj-ea"/>
                <a:cs typeface="+mj-cs"/>
              </a:rPr>
              <a:t/>
            </a:r>
            <a:br>
              <a:rPr lang="en-GB" sz="2000" dirty="0">
                <a:ea typeface="+mj-ea"/>
                <a:cs typeface="+mj-cs"/>
              </a:rPr>
            </a:br>
            <a:r>
              <a:rPr lang="en-GB" sz="4400" dirty="0">
                <a:ea typeface="+mj-ea"/>
                <a:cs typeface="+mj-cs"/>
              </a:rPr>
              <a:t>2. </a:t>
            </a:r>
            <a:r>
              <a:rPr lang="en-GB" sz="3100" b="1" dirty="0">
                <a:solidFill>
                  <a:srgbClr val="0000FF"/>
                </a:solidFill>
                <a:ea typeface="+mj-ea"/>
                <a:cs typeface="+mj-cs"/>
              </a:rPr>
              <a:t>Professional networking in an European context:</a:t>
            </a:r>
            <a:br>
              <a:rPr lang="en-GB" sz="3100" b="1" dirty="0">
                <a:solidFill>
                  <a:srgbClr val="0000FF"/>
                </a:solidFill>
                <a:ea typeface="+mj-ea"/>
                <a:cs typeface="+mj-cs"/>
              </a:rPr>
            </a:br>
            <a:endParaRPr lang="en-GB" sz="3100" dirty="0">
              <a:ea typeface="+mj-ea"/>
              <a:cs typeface="+mj-cs"/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1" name="Marcador de número de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448A34-A6D6-BD45-B27A-3955669627FD}" type="slidenum">
              <a:rPr lang="en-US" sz="3600">
                <a:solidFill>
                  <a:schemeClr val="bg1"/>
                </a:solidFill>
              </a:rPr>
              <a:pPr eaLnBrk="1" hangingPunct="1"/>
              <a:t>14</a:t>
            </a:fld>
            <a:endParaRPr 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9296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solidFill>
                  <a:srgbClr val="FF7F01"/>
                </a:solidFill>
                <a:ea typeface="+mj-ea"/>
                <a:cs typeface="+mj-cs"/>
              </a:rPr>
              <a:t>3. </a:t>
            </a:r>
            <a:r>
              <a:rPr lang="en-GB" b="1" dirty="0" smtClean="0">
                <a:solidFill>
                  <a:srgbClr val="0000FF"/>
                </a:solidFill>
                <a:ea typeface="+mj-ea"/>
                <a:cs typeface="+mj-cs"/>
              </a:rPr>
              <a:t>Education opportunities</a:t>
            </a:r>
            <a:br>
              <a:rPr lang="en-GB" b="1" dirty="0" smtClean="0">
                <a:solidFill>
                  <a:srgbClr val="0000FF"/>
                </a:solidFill>
                <a:ea typeface="+mj-ea"/>
                <a:cs typeface="+mj-cs"/>
              </a:rPr>
            </a:br>
            <a:endParaRPr lang="en-GB" b="1" dirty="0">
              <a:solidFill>
                <a:srgbClr val="0000FF"/>
              </a:solidFill>
              <a:ea typeface="+mj-ea"/>
              <a:cs typeface="+mj-cs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915" name="Marcador de número de diapositiva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44919F-3B15-8943-9D11-4B022292A76D}" type="slidenum">
              <a:rPr lang="en-US" sz="3600">
                <a:solidFill>
                  <a:schemeClr val="bg1"/>
                </a:solidFill>
              </a:rPr>
              <a:pPr eaLnBrk="1" hangingPunct="1"/>
              <a:t>15</a:t>
            </a:fld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3" name="Imagen 2" descr="Unknown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221088"/>
            <a:ext cx="2553564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magen 4" descr="Royalty-Free-RF-Clipart-Illustration-Of-A-Couple-Face-To-Face-With-Swirly-Tongues-10247147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268760"/>
            <a:ext cx="2383287" cy="2259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399744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ítulo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3192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>
                <a:latin typeface="Trebuchet MS" charset="0"/>
              </a:rPr>
              <a:t>4. </a:t>
            </a:r>
            <a:r>
              <a:rPr lang="en-GB" b="1">
                <a:solidFill>
                  <a:srgbClr val="0000FF"/>
                </a:solidFill>
                <a:latin typeface="Trebuchet MS" charset="0"/>
              </a:rPr>
              <a:t>Recognition</a:t>
            </a:r>
            <a:br>
              <a:rPr lang="en-GB" b="1">
                <a:solidFill>
                  <a:srgbClr val="0000FF"/>
                </a:solidFill>
                <a:latin typeface="Trebuchet MS" charset="0"/>
              </a:rPr>
            </a:br>
            <a:endParaRPr lang="en-GB" b="1">
              <a:solidFill>
                <a:srgbClr val="0000FF"/>
              </a:solidFill>
              <a:latin typeface="Trebuchet MS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39" name="Marcador de número de diapositiva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1C0F11-BB4F-4641-992D-C4C63A75DD9D}" type="slidenum">
              <a:rPr lang="en-US" sz="3600">
                <a:solidFill>
                  <a:schemeClr val="bg1"/>
                </a:solidFill>
              </a:rPr>
              <a:pPr eaLnBrk="1" hangingPunct="1"/>
              <a:t>16</a:t>
            </a:fld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5" name="Picture 15" descr="http://t0.gstatic.com/images?q=tbn:ANd9GcQ6RRtv2p0tnmAOS4IafoofMp5qzZixuPlpL9WJ6OMm81iFlUW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12776"/>
            <a:ext cx="1800200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opa_e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520280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65281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405697" y="620688"/>
          <a:ext cx="8373862" cy="5668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2" name="Marcador de número de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FF889A-EF28-A244-9E5F-5E66CC8E8FFE}" type="slidenum">
              <a:rPr lang="en-US" sz="3600">
                <a:solidFill>
                  <a:schemeClr val="bg1"/>
                </a:solidFill>
              </a:rPr>
              <a:pPr eaLnBrk="1" hangingPunct="1"/>
              <a:t>17</a:t>
            </a:fld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40963" name="Rectángulo 3"/>
          <p:cNvSpPr>
            <a:spLocks noChangeArrowheads="1"/>
          </p:cNvSpPr>
          <p:nvPr/>
        </p:nvSpPr>
        <p:spPr bwMode="auto">
          <a:xfrm>
            <a:off x="2286000" y="2884488"/>
            <a:ext cx="45720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295400" lvl="2" indent="-381000">
              <a:lnSpc>
                <a:spcPct val="80000"/>
              </a:lnSpc>
            </a:pPr>
            <a:r>
              <a:rPr lang="en-GB" sz="2000"/>
              <a:t>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352448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>
              <a:latin typeface="Franklin Gothic Medium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7" name="Marcador de número de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BF1C48-33CE-C649-A9AF-FC116A91765C}" type="slidenum">
              <a:rPr lang="en-US" sz="3600">
                <a:solidFill>
                  <a:schemeClr val="bg1"/>
                </a:solidFill>
              </a:rPr>
              <a:pPr eaLnBrk="1" hangingPunct="1"/>
              <a:t>18</a:t>
            </a:fld>
            <a:endParaRPr 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3897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ítulo 2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>
                <a:solidFill>
                  <a:srgbClr val="0000FF"/>
                </a:solidFill>
                <a:latin typeface="Franklin Gothic Medium" charset="0"/>
              </a:rPr>
              <a:t>Coordination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8147050" cy="47132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n-GB" sz="2800" b="1" smtClean="0">
              <a:solidFill>
                <a:schemeClr val="accent2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n-GB" sz="900" b="1">
              <a:solidFill>
                <a:schemeClr val="accent2"/>
              </a:solidFill>
              <a:ea typeface="+mn-ea"/>
              <a:cs typeface="+mn-cs"/>
            </a:endParaRPr>
          </a:p>
        </p:txBody>
      </p:sp>
      <p:pic>
        <p:nvPicPr>
          <p:cNvPr id="116743" name="Picture 7" descr="ambassad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" b="3305"/>
          <a:stretch>
            <a:fillRect/>
          </a:stretch>
        </p:blipFill>
        <p:spPr>
          <a:xfrm>
            <a:off x="4139952" y="1916832"/>
            <a:ext cx="957734" cy="1072662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43012" name="Marca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80582B-3C23-0B47-843B-1BF73FCB792C}" type="slidenum">
              <a:rPr lang="en-US" sz="3600">
                <a:solidFill>
                  <a:schemeClr val="bg1"/>
                </a:solidFill>
              </a:rPr>
              <a:pPr eaLnBrk="1" hangingPunct="1"/>
              <a:t>19</a:t>
            </a:fld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43013" name="AutoShape 4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2" name="Diagrama 1"/>
          <p:cNvGraphicFramePr/>
          <p:nvPr/>
        </p:nvGraphicFramePr>
        <p:xfrm>
          <a:off x="539552" y="3573016"/>
          <a:ext cx="8352928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 descr="Captura de pantalla 2014-03-16 a les 8.20.0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24744"/>
            <a:ext cx="3108272" cy="2322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Imagen 3" descr="Captura de pantalla 2014-03-16 a les 8.22.1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2736304" cy="2383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62866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contents</a:t>
            </a:r>
            <a:endParaRPr lang="ca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37020"/>
              </p:ext>
            </p:extLst>
          </p:nvPr>
        </p:nvGraphicFramePr>
        <p:xfrm>
          <a:off x="900113" y="2133600"/>
          <a:ext cx="7345362" cy="393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27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>
          <a:xfrm>
            <a:off x="1198824" y="476251"/>
            <a:ext cx="7527664" cy="603936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GB" sz="4000" dirty="0" smtClean="0">
                <a:ea typeface="+mj-ea"/>
                <a:cs typeface="+mj-cs"/>
              </a:rPr>
              <a:t/>
            </a:r>
            <a:br>
              <a:rPr lang="en-GB" sz="4000" dirty="0" smtClean="0">
                <a:ea typeface="+mj-ea"/>
                <a:cs typeface="+mj-cs"/>
              </a:rPr>
            </a:br>
            <a:r>
              <a:rPr lang="en-GB" sz="4000" dirty="0" smtClean="0">
                <a:ea typeface="+mj-ea"/>
                <a:cs typeface="+mj-cs"/>
              </a:rPr>
              <a:t/>
            </a:r>
            <a:br>
              <a:rPr lang="en-GB" sz="4000" dirty="0" smtClean="0">
                <a:ea typeface="+mj-ea"/>
                <a:cs typeface="+mj-cs"/>
              </a:rPr>
            </a:br>
            <a:r>
              <a:rPr lang="en-GB" sz="1600" b="1" dirty="0" smtClean="0">
                <a:ea typeface="+mj-ea"/>
                <a:cs typeface="+mj-cs"/>
              </a:rPr>
              <a:t/>
            </a:r>
            <a:br>
              <a:rPr lang="en-GB" sz="1600" b="1" dirty="0" smtClean="0">
                <a:ea typeface="+mj-ea"/>
                <a:cs typeface="+mj-cs"/>
              </a:rPr>
            </a:br>
            <a:r>
              <a:rPr lang="en-GB" sz="1600" b="1" dirty="0" smtClean="0">
                <a:ea typeface="+mj-ea"/>
                <a:cs typeface="+mj-cs"/>
              </a:rPr>
              <a:t/>
            </a:r>
            <a:br>
              <a:rPr lang="en-GB" sz="1600" b="1" dirty="0" smtClean="0">
                <a:ea typeface="+mj-ea"/>
                <a:cs typeface="+mj-cs"/>
              </a:rPr>
            </a:br>
            <a:r>
              <a:rPr lang="en-GB" sz="4900" b="1" dirty="0">
                <a:solidFill>
                  <a:schemeClr val="accent2"/>
                </a:solidFill>
              </a:rPr>
              <a:t>The European Portal:</a:t>
            </a:r>
            <a:r>
              <a:rPr lang="en-GB" sz="4900" b="1" dirty="0"/>
              <a:t/>
            </a:r>
            <a:br>
              <a:rPr lang="en-GB" sz="4900" b="1" dirty="0"/>
            </a:br>
            <a:r>
              <a:rPr lang="en-GB" sz="3600" b="1" dirty="0">
                <a:solidFill>
                  <a:schemeClr val="accent2"/>
                </a:solidFill>
                <a:ea typeface="+mj-ea"/>
                <a:cs typeface="+mj-cs"/>
              </a:rPr>
              <a:t/>
            </a:r>
            <a:br>
              <a:rPr lang="en-GB" sz="3600" b="1" dirty="0">
                <a:solidFill>
                  <a:schemeClr val="accent2"/>
                </a:solidFill>
                <a:ea typeface="+mj-ea"/>
                <a:cs typeface="+mj-cs"/>
              </a:rPr>
            </a:br>
            <a:r>
              <a:rPr lang="en-GB" sz="3600" b="1" dirty="0">
                <a:ea typeface="+mj-ea"/>
                <a:cs typeface="+mj-cs"/>
                <a:hlinkClick r:id="rId4"/>
              </a:rPr>
              <a:t>http://www.etwinning.net</a:t>
            </a:r>
            <a:r>
              <a:rPr lang="en-GB" sz="3600" dirty="0" smtClean="0">
                <a:ea typeface="+mj-ea"/>
                <a:cs typeface="+mj-cs"/>
              </a:rPr>
              <a:t/>
            </a:r>
            <a:br>
              <a:rPr lang="en-GB" sz="3600" dirty="0" smtClean="0">
                <a:ea typeface="+mj-ea"/>
                <a:cs typeface="+mj-cs"/>
              </a:rPr>
            </a:br>
            <a:endParaRPr lang="en-GB" sz="3600" dirty="0">
              <a:ea typeface="+mj-ea"/>
              <a:cs typeface="+mj-cs"/>
            </a:endParaRPr>
          </a:p>
        </p:txBody>
      </p:sp>
      <p:graphicFrame>
        <p:nvGraphicFramePr>
          <p:cNvPr id="44034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307295"/>
              </p:ext>
            </p:extLst>
          </p:nvPr>
        </p:nvGraphicFramePr>
        <p:xfrm>
          <a:off x="1692275" y="2179133"/>
          <a:ext cx="614362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Imagen de mapa de bits" r:id="rId5" imgW="9783541" imgH="6916115" progId="Paint.Picture">
                  <p:embed/>
                </p:oleObj>
              </mc:Choice>
              <mc:Fallback>
                <p:oleObj name="Imagen de mapa de bits" r:id="rId5" imgW="9783541" imgH="6916115" progId="Paint.Pictur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179133"/>
                        <a:ext cx="6143625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Marcador de número de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859B58-822B-AB4A-9BC6-FEAF47077566}" type="slidenum">
              <a:rPr lang="en-US" sz="3600">
                <a:solidFill>
                  <a:schemeClr val="bg1"/>
                </a:solidFill>
              </a:rPr>
              <a:pPr eaLnBrk="1" hangingPunct="1"/>
              <a:t>20</a:t>
            </a:fld>
            <a:endParaRPr 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9781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620713"/>
            <a:ext cx="8229600" cy="172878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accent2"/>
                </a:solidFill>
                <a:ea typeface="+mj-ea"/>
                <a:cs typeface="+mj-cs"/>
              </a:rPr>
              <a:t>The National Portal:</a:t>
            </a:r>
            <a:br>
              <a:rPr lang="en-GB" sz="4000" b="1" dirty="0">
                <a:solidFill>
                  <a:schemeClr val="accent2"/>
                </a:solidFill>
                <a:ea typeface="+mj-ea"/>
                <a:cs typeface="+mj-cs"/>
              </a:rPr>
            </a:br>
            <a:r>
              <a:rPr lang="en-GB" sz="4000" b="1" dirty="0">
                <a:solidFill>
                  <a:schemeClr val="hlink"/>
                </a:solidFill>
                <a:ea typeface="+mj-ea"/>
                <a:cs typeface="+mj-cs"/>
                <a:hlinkClick r:id="rId3"/>
              </a:rPr>
              <a:t>http://www.etwinning.es</a:t>
            </a:r>
            <a:r>
              <a:rPr lang="en-GB" sz="4000" dirty="0">
                <a:ea typeface="+mj-ea"/>
                <a:cs typeface="+mj-cs"/>
              </a:rPr>
              <a:t/>
            </a:r>
            <a:br>
              <a:rPr lang="en-GB" sz="4000" dirty="0">
                <a:ea typeface="+mj-ea"/>
                <a:cs typeface="+mj-cs"/>
              </a:rPr>
            </a:br>
            <a:endParaRPr lang="en-GB" sz="4000" dirty="0">
              <a:ea typeface="+mj-ea"/>
              <a:cs typeface="+mj-cs"/>
            </a:endParaRPr>
          </a:p>
        </p:txBody>
      </p:sp>
      <p:sp>
        <p:nvSpPr>
          <p:cNvPr id="46083" name="Marcador de número de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57FA8B-F12F-EE4B-B7D4-7FA3B1E204E1}" type="slidenum">
              <a:rPr lang="es-ES" sz="3600">
                <a:solidFill>
                  <a:schemeClr val="bg1"/>
                </a:solidFill>
              </a:rPr>
              <a:pPr eaLnBrk="1" hangingPunct="1"/>
              <a:t>21</a:t>
            </a:fld>
            <a:endParaRPr lang="es-ES" sz="3600">
              <a:solidFill>
                <a:schemeClr val="bg1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Imagen 2" descr="Captura de pantalla 2016-04-07 a les 8.14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67" y="1804664"/>
            <a:ext cx="6439786" cy="48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11216"/>
      </p:ext>
    </p:extLst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Marcador de número de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FDEF4A6-8B00-1640-94A6-0ED72CBA5E13}" type="slidenum">
              <a:rPr lang="en-US" sz="3600">
                <a:solidFill>
                  <a:schemeClr val="bg1"/>
                </a:solidFill>
              </a:rPr>
              <a:pPr eaLnBrk="1" hangingPunct="1"/>
              <a:t>22</a:t>
            </a:fld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48130" name="Shape 251"/>
          <p:cNvSpPr>
            <a:spLocks noGrp="1"/>
          </p:cNvSpPr>
          <p:nvPr>
            <p:ph type="title" idx="4294967295"/>
          </p:nvPr>
        </p:nvSpPr>
        <p:spPr>
          <a:xfrm>
            <a:off x="684213" y="274638"/>
            <a:ext cx="8459787" cy="1138237"/>
          </a:xfrm>
        </p:spPr>
        <p:txBody>
          <a:bodyPr lIns="91425" tIns="91425" rIns="91425" bIns="91425" anchor="t"/>
          <a:lstStyle/>
          <a:p>
            <a:pPr eaLnBrk="1" hangingPunct="1">
              <a:buClr>
                <a:srgbClr val="00387E"/>
              </a:buClr>
              <a:buFont typeface="Trebuchet MS" charset="0"/>
              <a:buNone/>
            </a:pPr>
            <a:r>
              <a:rPr lang="en-GB" sz="3200" b="1">
                <a:solidFill>
                  <a:srgbClr val="00387E"/>
                </a:solidFill>
                <a:latin typeface="Franklin Gothic Medium" charset="0"/>
              </a:rPr>
              <a:t>CATALAN ETWINNING AMBASSADORS BLOG</a:t>
            </a:r>
          </a:p>
        </p:txBody>
      </p:sp>
      <p:sp>
        <p:nvSpPr>
          <p:cNvPr id="48131" name="Shape 253"/>
          <p:cNvSpPr>
            <a:spLocks noChangeArrowheads="1"/>
          </p:cNvSpPr>
          <p:nvPr/>
        </p:nvSpPr>
        <p:spPr bwMode="auto">
          <a:xfrm>
            <a:off x="1403350" y="1989138"/>
            <a:ext cx="6354763" cy="43513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z="14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827088" y="1412875"/>
            <a:ext cx="829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sym typeface="Arial" charset="0"/>
                <a:hlinkClick r:id="rId4"/>
              </a:rPr>
              <a:t>http://ambaixadacatalanaetwinning.blogspot.com.es/</a:t>
            </a:r>
            <a:r>
              <a:rPr lang="en-US" sz="1400" dirty="0">
                <a:solidFill>
                  <a:srgbClr val="000000"/>
                </a:solidFill>
                <a:sym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801064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>
                <a:solidFill>
                  <a:srgbClr val="0000FF"/>
                </a:solidFill>
                <a:latin typeface="Franklin Gothic Medium" charset="0"/>
              </a:rPr>
              <a:t>Animation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549275" y="1700213"/>
            <a:ext cx="8042275" cy="576262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 2" charset="0"/>
              <a:buNone/>
            </a:pPr>
            <a:r>
              <a:rPr lang="en-GB" sz="2000" b="1">
                <a:latin typeface="Franklin Gothic Book" charset="0"/>
                <a:hlinkClick r:id="rId2"/>
              </a:rPr>
              <a:t>https://www.youtube.com/watch?v=1062iBe8oSs</a:t>
            </a:r>
            <a:endParaRPr lang="en-GB" sz="2000" b="1">
              <a:latin typeface="Franklin Gothic Book" charset="0"/>
            </a:endParaRPr>
          </a:p>
          <a:p>
            <a:pPr marL="0" indent="0" algn="ctr" eaLnBrk="1" hangingPunct="1">
              <a:buFont typeface="Wingdings 2" charset="0"/>
              <a:buNone/>
            </a:pPr>
            <a:endParaRPr lang="en-GB" sz="2000" b="1">
              <a:latin typeface="Franklin Gothic Book" charset="0"/>
            </a:endParaRPr>
          </a:p>
        </p:txBody>
      </p:sp>
      <p:sp>
        <p:nvSpPr>
          <p:cNvPr id="50179" name="Marcador de número de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62D322-3712-7548-9F2E-8073D9D3426C}" type="slidenum">
              <a:rPr lang="en-US" sz="3600">
                <a:solidFill>
                  <a:schemeClr val="bg1"/>
                </a:solidFill>
              </a:rPr>
              <a:pPr eaLnBrk="1" hangingPunct="1"/>
              <a:t>23</a:t>
            </a:fld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50180" name="eTwinning video NSS Spain.MP4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91440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maxresdefault.jpg">
            <a:hlinkClick r:id="rId2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8294934" cy="45002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6963426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297FD5"/>
                </a:solidFill>
              </a:rPr>
              <a:t>A </a:t>
            </a:r>
            <a:r>
              <a:rPr lang="ca-ES" dirty="0" err="1" smtClean="0">
                <a:solidFill>
                  <a:srgbClr val="297FD5"/>
                </a:solidFill>
              </a:rPr>
              <a:t>study</a:t>
            </a:r>
            <a:endParaRPr lang="ca-ES" dirty="0">
              <a:solidFill>
                <a:srgbClr val="297FD5"/>
              </a:solidFill>
            </a:endParaRPr>
          </a:p>
        </p:txBody>
      </p:sp>
      <p:pic>
        <p:nvPicPr>
          <p:cNvPr id="4" name="Imagen 3" descr="Captura de pantalla 2014-06-04 a les 18.00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294" y="0"/>
            <a:ext cx="4830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0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457200" y="620689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8130" name="Marcador de número de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3AC05D-4564-4D44-BBA2-14F9517B03B3}" type="slidenum">
              <a:rPr lang="en-US" sz="3600">
                <a:solidFill>
                  <a:schemeClr val="bg1"/>
                </a:solidFill>
              </a:rPr>
              <a:pPr eaLnBrk="1" hangingPunct="1"/>
              <a:t>25</a:t>
            </a:fld>
            <a:endParaRPr 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5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000" b="1" i="1">
                <a:solidFill>
                  <a:srgbClr val="0000FF"/>
                </a:solidFill>
                <a:latin typeface="Franklin Gothic Medium" charset="0"/>
              </a:rPr>
              <a:t>Impact on teachers</a:t>
            </a:r>
            <a:r>
              <a:rPr lang="en-GB" sz="4000" b="1">
                <a:solidFill>
                  <a:srgbClr val="0000FF"/>
                </a:solidFill>
                <a:latin typeface="Franklin Gothic Medium" charset="0"/>
              </a:rPr>
              <a:t/>
            </a:r>
            <a:br>
              <a:rPr lang="en-GB" sz="4000" b="1">
                <a:solidFill>
                  <a:srgbClr val="0000FF"/>
                </a:solidFill>
                <a:latin typeface="Franklin Gothic Medium" charset="0"/>
              </a:rPr>
            </a:br>
            <a:endParaRPr lang="en-GB" sz="4000" b="1">
              <a:solidFill>
                <a:srgbClr val="0000FF"/>
              </a:solidFill>
              <a:latin typeface="Franklin Gothic Medium" charset="0"/>
            </a:endParaRPr>
          </a:p>
        </p:txBody>
      </p:sp>
      <p:sp>
        <p:nvSpPr>
          <p:cNvPr id="49157" name="Marca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3C858C-1C68-2941-A812-4EDBE8FCB57F}" type="slidenum">
              <a:rPr lang="en-US" sz="3600">
                <a:solidFill>
                  <a:schemeClr val="bg1"/>
                </a:solidFill>
              </a:rPr>
              <a:pPr eaLnBrk="1" hangingPunct="1"/>
              <a:t>26</a:t>
            </a:fld>
            <a:endParaRPr lang="en-US" sz="3600">
              <a:solidFill>
                <a:schemeClr val="bg1"/>
              </a:solidFill>
            </a:endParaRPr>
          </a:p>
        </p:txBody>
      </p:sp>
      <p:graphicFrame>
        <p:nvGraphicFramePr>
          <p:cNvPr id="2" name="Diagrama 1"/>
          <p:cNvGraphicFramePr/>
          <p:nvPr/>
        </p:nvGraphicFramePr>
        <p:xfrm>
          <a:off x="323528" y="1600200"/>
          <a:ext cx="8496944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/>
          <p:cNvPicPr>
            <a:picLocks noGrp="1"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569">
            <a:off x="356887" y="5094"/>
            <a:ext cx="1698278" cy="171081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2583">
            <a:off x="6996551" y="176081"/>
            <a:ext cx="2031882" cy="1668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864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>
                <a:solidFill>
                  <a:srgbClr val="0000FF"/>
                </a:solidFill>
                <a:latin typeface="Franklin Gothic Medium" charset="0"/>
              </a:rPr>
              <a:t>Impact on pupils</a:t>
            </a:r>
          </a:p>
        </p:txBody>
      </p:sp>
      <p:sp>
        <p:nvSpPr>
          <p:cNvPr id="50180" name="Marcador de número de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BCC627-68E3-0E4C-8D15-9435F6B5398A}" type="slidenum">
              <a:rPr lang="en-US" sz="3600">
                <a:solidFill>
                  <a:schemeClr val="bg1"/>
                </a:solidFill>
              </a:rPr>
              <a:pPr eaLnBrk="1" hangingPunct="1"/>
              <a:t>27</a:t>
            </a:fld>
            <a:endParaRPr lang="en-US" sz="3600">
              <a:solidFill>
                <a:schemeClr val="bg1"/>
              </a:solidFill>
            </a:endParaRPr>
          </a:p>
        </p:txBody>
      </p:sp>
      <p:graphicFrame>
        <p:nvGraphicFramePr>
          <p:cNvPr id="2" name="Diagrama 1"/>
          <p:cNvGraphicFramePr/>
          <p:nvPr/>
        </p:nvGraphicFramePr>
        <p:xfrm>
          <a:off x="179512" y="1628800"/>
          <a:ext cx="8753339" cy="4944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 descr="Unknown-1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8348"/>
            <a:ext cx="4440257" cy="1332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7306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611560" y="764704"/>
          <a:ext cx="7979990" cy="5178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03" name="Marcador de número de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9CD8B9-67C1-C443-ADC6-2DB8321A2D0B}" type="slidenum">
              <a:rPr lang="en-US" sz="3600">
                <a:solidFill>
                  <a:schemeClr val="bg1"/>
                </a:solidFill>
              </a:rPr>
              <a:pPr eaLnBrk="1" hangingPunct="1"/>
              <a:t>28</a:t>
            </a:fld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0804">
            <a:off x="6737648" y="5098902"/>
            <a:ext cx="2034821" cy="1547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333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000" b="1" i="1">
                <a:solidFill>
                  <a:srgbClr val="0000FF"/>
                </a:solidFill>
                <a:latin typeface="Franklin Gothic Medium" charset="0"/>
              </a:rPr>
              <a:t>Impact on schools</a:t>
            </a:r>
            <a:r>
              <a:rPr lang="en-GB" sz="4000">
                <a:latin typeface="Franklin Gothic Medium" charset="0"/>
              </a:rPr>
              <a:t/>
            </a:r>
            <a:br>
              <a:rPr lang="en-GB" sz="4000">
                <a:latin typeface="Franklin Gothic Medium" charset="0"/>
              </a:rPr>
            </a:br>
            <a:endParaRPr lang="en-GB" sz="4000">
              <a:latin typeface="Franklin Gothic Medium" charset="0"/>
            </a:endParaRPr>
          </a:p>
        </p:txBody>
      </p:sp>
      <p:sp>
        <p:nvSpPr>
          <p:cNvPr id="52229" name="Marcador de número de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07C3A6-19C3-F34C-BEE8-1B2AF7ACC35B}" type="slidenum">
              <a:rPr lang="en-US" sz="3600">
                <a:solidFill>
                  <a:schemeClr val="bg1"/>
                </a:solidFill>
              </a:rPr>
              <a:pPr eaLnBrk="1" hangingPunct="1"/>
              <a:t>29</a:t>
            </a:fld>
            <a:endParaRPr lang="en-US" sz="3600">
              <a:solidFill>
                <a:schemeClr val="bg1"/>
              </a:solidFill>
            </a:endParaRPr>
          </a:p>
        </p:txBody>
      </p:sp>
      <p:graphicFrame>
        <p:nvGraphicFramePr>
          <p:cNvPr id="2" name="Diagrama 1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3251" name="Imagen 2" descr="clipart_children_glob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1641475" cy="1654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Imagen 4" descr="images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211387" cy="1655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62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err="1" smtClean="0"/>
              <a:t>What’s</a:t>
            </a:r>
            <a:r>
              <a:rPr lang="ca-ES" dirty="0" smtClean="0"/>
              <a:t> </a:t>
            </a:r>
            <a:r>
              <a:rPr lang="ca-ES" dirty="0" err="1" smtClean="0"/>
              <a:t>eTwinning</a:t>
            </a:r>
            <a:r>
              <a:rPr lang="ca-ES" dirty="0" smtClean="0"/>
              <a:t>?</a:t>
            </a:r>
            <a:endParaRPr lang="ca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53263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>
              <a:latin typeface="Franklin Gothic Medium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</p:nvPr>
        </p:nvGraphicFramePr>
        <p:xfrm>
          <a:off x="1121440" y="2116584"/>
          <a:ext cx="6762928" cy="397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7" name="Marcador de número de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6DC073-6908-0D47-93AE-C62F7B50AD8D}" type="slidenum">
              <a:rPr lang="en-US" sz="3600">
                <a:solidFill>
                  <a:schemeClr val="bg1"/>
                </a:solidFill>
              </a:rPr>
              <a:pPr eaLnBrk="1" hangingPunct="1"/>
              <a:t>4</a:t>
            </a:fld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875" y="192088"/>
            <a:ext cx="8874125" cy="1233487"/>
          </a:xfrm>
        </p:spPr>
      </p:pic>
    </p:spTree>
    <p:extLst>
      <p:ext uri="{BB962C8B-B14F-4D97-AF65-F5344CB8AC3E}">
        <p14:creationId xmlns:p14="http://schemas.microsoft.com/office/powerpoint/2010/main" val="32567320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315927"/>
              </p:ext>
            </p:extLst>
          </p:nvPr>
        </p:nvGraphicFramePr>
        <p:xfrm>
          <a:off x="755576" y="1556792"/>
          <a:ext cx="80648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0" name="Marcador de número de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C023C6-1A62-D54D-B270-63C1EC09D185}" type="slidenum">
              <a:rPr lang="en-US" sz="3600">
                <a:solidFill>
                  <a:schemeClr val="bg1"/>
                </a:solidFill>
              </a:rPr>
              <a:pPr eaLnBrk="1" hangingPunct="1"/>
              <a:t>5</a:t>
            </a:fld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7651" name="CuadroTexto 2"/>
          <p:cNvSpPr txBox="1">
            <a:spLocks noChangeArrowheads="1"/>
          </p:cNvSpPr>
          <p:nvPr/>
        </p:nvSpPr>
        <p:spPr bwMode="auto">
          <a:xfrm>
            <a:off x="323850" y="765175"/>
            <a:ext cx="84963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3200" b="1">
                <a:solidFill>
                  <a:srgbClr val="0000FF"/>
                </a:solidFill>
              </a:rPr>
              <a:t>Programme of the European Commission</a:t>
            </a:r>
          </a:p>
          <a:p>
            <a:pPr eaLnBrk="1" hangingPunct="1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07701528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941888"/>
            <a:ext cx="6202363" cy="1184275"/>
          </a:xfrm>
        </p:spPr>
        <p:txBody>
          <a:bodyPr rtlCol="0">
            <a:normAutofit/>
          </a:bodyPr>
          <a:lstStyle/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n-GB" sz="1800" b="1" dirty="0" smtClean="0">
              <a:solidFill>
                <a:schemeClr val="accent2"/>
              </a:solidFill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n-GB" sz="2000" b="1" dirty="0" smtClean="0">
              <a:solidFill>
                <a:srgbClr val="008080"/>
              </a:solidFill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n-GB" sz="2000" b="1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n-GB" sz="2000" b="1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n-GB" sz="2000" b="1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914400" lvl="1" indent="-4572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endParaRPr lang="en-GB" b="1" dirty="0" smtClean="0">
              <a:solidFill>
                <a:srgbClr val="008080"/>
              </a:solidFill>
              <a:ea typeface="+mn-ea"/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GB" sz="2000" b="1" dirty="0" smtClean="0">
              <a:solidFill>
                <a:srgbClr val="008080"/>
              </a:solidFill>
              <a:ea typeface="+mn-ea"/>
              <a:cs typeface="+mn-cs"/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28674" name="Marcador de número de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8E5F5E-D2A9-0B43-BCEE-FEB42DA6409E}" type="slidenum">
              <a:rPr lang="en-US" sz="3600">
                <a:solidFill>
                  <a:schemeClr val="bg1"/>
                </a:solidFill>
              </a:rPr>
              <a:pPr eaLnBrk="1" hangingPunct="1"/>
              <a:t>6</a:t>
            </a:fld>
            <a:endParaRPr lang="en-US" sz="3600">
              <a:solidFill>
                <a:schemeClr val="bg1"/>
              </a:solidFill>
            </a:endParaRPr>
          </a:p>
        </p:txBody>
      </p:sp>
      <p:graphicFrame>
        <p:nvGraphicFramePr>
          <p:cNvPr id="3" name="Diagrama 2"/>
          <p:cNvGraphicFramePr/>
          <p:nvPr/>
        </p:nvGraphicFramePr>
        <p:xfrm>
          <a:off x="827584" y="2204864"/>
          <a:ext cx="756084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62" name="Picture 8" descr="1454989_645089738876994_1226921229_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92696"/>
            <a:ext cx="3343357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" name="Imagen 1" descr="DEF-flag-logoeac-LLP_EN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3491486" cy="1412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0004868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457200" y="548681"/>
          <a:ext cx="82296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2" name="Marcador de número de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2E2655-5B46-8543-B037-7137D6EBA54E}" type="slidenum">
              <a:rPr lang="en-US" sz="3600">
                <a:solidFill>
                  <a:schemeClr val="bg1"/>
                </a:solidFill>
              </a:rPr>
              <a:pPr eaLnBrk="1" hangingPunct="1"/>
              <a:t>7</a:t>
            </a:fld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0723" name="Rectángulo 3"/>
          <p:cNvSpPr>
            <a:spLocks noChangeArrowheads="1"/>
          </p:cNvSpPr>
          <p:nvPr/>
        </p:nvSpPr>
        <p:spPr bwMode="auto">
          <a:xfrm>
            <a:off x="2286000" y="2516188"/>
            <a:ext cx="6462713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14400" lvl="1" indent="-457200">
              <a:lnSpc>
                <a:spcPct val="80000"/>
              </a:lnSpc>
            </a:pPr>
            <a:endParaRPr lang="en-US" sz="2000" b="1">
              <a:solidFill>
                <a:srgbClr val="008080"/>
              </a:solidFill>
            </a:endParaRPr>
          </a:p>
          <a:p>
            <a:pPr marL="1295400" lvl="2" indent="-381000">
              <a:lnSpc>
                <a:spcPct val="80000"/>
              </a:lnSpc>
            </a:pPr>
            <a:endParaRPr lang="en-US" sz="2000" b="1">
              <a:solidFill>
                <a:srgbClr val="008080"/>
              </a:solidFill>
            </a:endParaRPr>
          </a:p>
          <a:p>
            <a:pPr marL="1295400" lvl="2" indent="-381000">
              <a:lnSpc>
                <a:spcPct val="80000"/>
              </a:lnSpc>
            </a:pPr>
            <a:endParaRPr lang="en-US" sz="2000" b="1">
              <a:solidFill>
                <a:srgbClr val="008080"/>
              </a:solidFill>
            </a:endParaRPr>
          </a:p>
          <a:p>
            <a:pPr marL="1295400" lvl="2" indent="-381000">
              <a:lnSpc>
                <a:spcPct val="80000"/>
              </a:lnSpc>
            </a:pPr>
            <a:endParaRPr lang="en-US" sz="2000" b="1">
              <a:solidFill>
                <a:srgbClr val="008080"/>
              </a:solidFill>
            </a:endParaRPr>
          </a:p>
          <a:p>
            <a:pPr marL="1295400" lvl="2" indent="-381000">
              <a:lnSpc>
                <a:spcPct val="80000"/>
              </a:lnSpc>
            </a:pPr>
            <a:endParaRPr lang="en-US" sz="2000" b="1">
              <a:solidFill>
                <a:srgbClr val="008080"/>
              </a:solidFill>
            </a:endParaRPr>
          </a:p>
          <a:p>
            <a:pPr marL="1295400" lvl="2" indent="-381000">
              <a:lnSpc>
                <a:spcPct val="80000"/>
              </a:lnSpc>
            </a:pPr>
            <a:endParaRPr lang="en-US" sz="2000" b="1">
              <a:solidFill>
                <a:srgbClr val="008080"/>
              </a:solidFill>
            </a:endParaRPr>
          </a:p>
        </p:txBody>
      </p:sp>
      <p:pic>
        <p:nvPicPr>
          <p:cNvPr id="6" name="Picture 5" descr="th?id=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869160"/>
            <a:ext cx="2234952" cy="1819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6800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>
              <a:latin typeface="Franklin Gothic Medium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29439"/>
              </p:ext>
            </p:extLst>
          </p:nvPr>
        </p:nvGraphicFramePr>
        <p:xfrm>
          <a:off x="415925" y="1916832"/>
          <a:ext cx="8308975" cy="433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7" name="Marca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585FBA-7FB7-3540-B1BC-C10A3DC75143}" type="slidenum">
              <a:rPr lang="en-US" sz="3600">
                <a:solidFill>
                  <a:schemeClr val="bg1"/>
                </a:solidFill>
              </a:rPr>
              <a:pPr eaLnBrk="1" hangingPunct="1"/>
              <a:t>8</a:t>
            </a:fld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343775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Imagen 1" descr="school-clipart14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57445"/>
            <a:ext cx="1650518" cy="2079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99777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Franklin Gothic Medium" charset="0"/>
              </a:rPr>
              <a:t>The basics</a:t>
            </a:r>
          </a:p>
        </p:txBody>
      </p:sp>
      <p:pic>
        <p:nvPicPr>
          <p:cNvPr id="45061" name="Picture 5" descr="etwinningeurop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4595" y="2120628"/>
            <a:ext cx="2153256" cy="2515173"/>
          </a:xfr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2771" name="Marcador de número de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B7AE8B-AE3E-D148-84A3-41CEEFD06F67}" type="slidenum">
              <a:rPr lang="en-US" sz="3600">
                <a:solidFill>
                  <a:schemeClr val="bg1"/>
                </a:solidFill>
              </a:rPr>
              <a:pPr eaLnBrk="1" hangingPunct="1"/>
              <a:t>9</a:t>
            </a:fld>
            <a:endParaRPr lang="en-US" sz="3600">
              <a:solidFill>
                <a:schemeClr val="bg1"/>
              </a:solidFill>
            </a:endParaRPr>
          </a:p>
        </p:txBody>
      </p:sp>
      <p:graphicFrame>
        <p:nvGraphicFramePr>
          <p:cNvPr id="3" name="Diagrama 2"/>
          <p:cNvGraphicFramePr/>
          <p:nvPr/>
        </p:nvGraphicFramePr>
        <p:xfrm>
          <a:off x="457200" y="1600200"/>
          <a:ext cx="6419056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4813"/>
            <a:ext cx="7343775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26220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169</TotalTime>
  <Words>480</Words>
  <Application>Microsoft Macintosh PowerPoint</Application>
  <PresentationFormat>Presentación en pantalla (4:3)</PresentationFormat>
  <Paragraphs>158</Paragraphs>
  <Slides>29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1" baseType="lpstr">
      <vt:lpstr>Capital</vt:lpstr>
      <vt:lpstr>Imagen de mapa de bits</vt:lpstr>
      <vt:lpstr>LET’S ETWIN ER &amp; MVO</vt:lpstr>
      <vt:lpstr>contents</vt:lpstr>
      <vt:lpstr>What’s eTwinning?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The basics</vt:lpstr>
      <vt:lpstr>Presentación de PowerPoint</vt:lpstr>
      <vt:lpstr>Presentación de PowerPoint</vt:lpstr>
      <vt:lpstr>Presentación de PowerPoint</vt:lpstr>
      <vt:lpstr>1.</vt:lpstr>
      <vt:lpstr> 2. Professional networking in an European context: </vt:lpstr>
      <vt:lpstr>3. Education opportunities </vt:lpstr>
      <vt:lpstr>4. Recognition </vt:lpstr>
      <vt:lpstr>Presentación de PowerPoint</vt:lpstr>
      <vt:lpstr>Presentación de PowerPoint</vt:lpstr>
      <vt:lpstr>Coordination</vt:lpstr>
      <vt:lpstr>    The European Portal:  http://www.etwinning.net </vt:lpstr>
      <vt:lpstr>The National Portal: http://www.etwinning.es </vt:lpstr>
      <vt:lpstr>CATALAN ETWINNING AMBASSADORS BLOG</vt:lpstr>
      <vt:lpstr>Animation</vt:lpstr>
      <vt:lpstr>A study</vt:lpstr>
      <vt:lpstr>Presentación de PowerPoint</vt:lpstr>
      <vt:lpstr>Impact on teachers </vt:lpstr>
      <vt:lpstr>Impact on pupils</vt:lpstr>
      <vt:lpstr>Presentación de PowerPoint</vt:lpstr>
      <vt:lpstr>Impact on schools </vt:lpstr>
    </vt:vector>
  </TitlesOfParts>
  <Company>PPLH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1 – presentation 2</dc:title>
  <dc:creator>MPP PPLH</dc:creator>
  <cp:lastModifiedBy>MPP PPLH</cp:lastModifiedBy>
  <cp:revision>34</cp:revision>
  <dcterms:created xsi:type="dcterms:W3CDTF">2015-05-16T05:46:29Z</dcterms:created>
  <dcterms:modified xsi:type="dcterms:W3CDTF">2016-04-07T06:16:12Z</dcterms:modified>
</cp:coreProperties>
</file>