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Economica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conomica-regular.fntdata"/><Relationship Id="rId10" Type="http://schemas.openxmlformats.org/officeDocument/2006/relationships/slide" Target="slides/slide5.xml"/><Relationship Id="rId13" Type="http://schemas.openxmlformats.org/officeDocument/2006/relationships/font" Target="fonts/Economica-italic.fntdata"/><Relationship Id="rId12" Type="http://schemas.openxmlformats.org/officeDocument/2006/relationships/font" Target="fonts/Economic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Economic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d656ed4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d656ed4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d656ed46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d656ed46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d656ed46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d656ed46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d656ed46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d656ed46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2" y="935508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Economica"/>
                <a:ea typeface="Economica"/>
                <a:cs typeface="Economica"/>
                <a:sym typeface="Economica"/>
              </a:rPr>
              <a:t>E-TWINNING PROJECT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65672" y="3108302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5620">
                <a:latin typeface="Economica"/>
                <a:ea typeface="Economica"/>
                <a:cs typeface="Economica"/>
                <a:sym typeface="Economica"/>
              </a:rPr>
              <a:t>MY TEAM</a:t>
            </a:r>
            <a:endParaRPr sz="562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746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Economica"/>
              <a:buChar char="●"/>
            </a:pPr>
            <a:r>
              <a:rPr lang="it" sz="2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Italian members: Anna Grassilli, Vladyslav Compagnucci;</a:t>
            </a:r>
            <a:endParaRPr sz="23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Economica"/>
              <a:buChar char="●"/>
            </a:pPr>
            <a:r>
              <a:rPr lang="it" sz="2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International members: Ander, Jon, Joris, Emma, Lotte.</a:t>
            </a:r>
            <a:endParaRPr sz="23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Economica"/>
              <a:buChar char="●"/>
            </a:pPr>
            <a:r>
              <a:rPr lang="it" sz="2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Gender inequlities in health world</a:t>
            </a:r>
            <a:endParaRPr sz="23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5575" y="2571750"/>
            <a:ext cx="3609726" cy="245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4620">
                <a:latin typeface="Economica"/>
                <a:ea typeface="Economica"/>
                <a:cs typeface="Economica"/>
                <a:sym typeface="Economica"/>
              </a:rPr>
              <a:t>ADVANTAGES OF THE PROJECT</a:t>
            </a:r>
            <a:endParaRPr sz="462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873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Economica"/>
              <a:buChar char="●"/>
            </a:pPr>
            <a:r>
              <a:rPr lang="it" sz="25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Language improvement;</a:t>
            </a:r>
            <a:endParaRPr sz="25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Economica"/>
              <a:buChar char="●"/>
            </a:pPr>
            <a:r>
              <a:rPr lang="it" sz="25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Digital skills improvement;</a:t>
            </a:r>
            <a:endParaRPr sz="25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Economica"/>
              <a:buChar char="●"/>
            </a:pPr>
            <a:r>
              <a:rPr lang="it" sz="25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Meeting new people.</a:t>
            </a:r>
            <a:endParaRPr sz="25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7650" y="1246575"/>
            <a:ext cx="4594651" cy="2060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6375" y="3083275"/>
            <a:ext cx="4971000" cy="196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4520">
                <a:latin typeface="Economica"/>
                <a:ea typeface="Economica"/>
                <a:cs typeface="Economica"/>
                <a:sym typeface="Economica"/>
              </a:rPr>
              <a:t>T</a:t>
            </a:r>
            <a:r>
              <a:rPr lang="it" sz="4720">
                <a:latin typeface="Economica"/>
                <a:ea typeface="Economica"/>
                <a:cs typeface="Economica"/>
                <a:sym typeface="Economica"/>
              </a:rPr>
              <a:t>HE MAIN BENEFIT</a:t>
            </a:r>
            <a:endParaRPr sz="472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76625" y="1289500"/>
            <a:ext cx="8455500" cy="32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conomica"/>
              <a:buChar char="●"/>
            </a:pPr>
            <a:r>
              <a:rPr lang="it" sz="2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Know better what gender inequalities are</a:t>
            </a:r>
            <a:endParaRPr sz="28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5729" l="-3207" r="-17390" t="-35955"/>
          <a:stretch/>
        </p:blipFill>
        <p:spPr>
          <a:xfrm>
            <a:off x="878425" y="1017725"/>
            <a:ext cx="8265574" cy="3840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600" y="0"/>
            <a:ext cx="4720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