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Varela Round"/>
      <p:regular r:id="rId16"/>
    </p:embeddedFont>
    <p:embeddedFont>
      <p:font typeface="Shadows Into Light"/>
      <p:regular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ShadowsIntoLight-regular.fntdata"/><Relationship Id="rId16" Type="http://schemas.openxmlformats.org/officeDocument/2006/relationships/font" Target="fonts/VarelaRound-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5ed75ccf_01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5ed75ccf_0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5ed75ccf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5ed75ccf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d2052252e_159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d2052252e_15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5f391192_0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yellow" type="title">
  <p:cSld name="TITLE">
    <p:bg>
      <p:bgPr>
        <a:solidFill>
          <a:schemeClr val="accent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1630650" y="1991813"/>
            <a:ext cx="5882700" cy="11598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FFFFFF"/>
              </a:buClr>
              <a:buSzPts val="5800"/>
              <a:buNone/>
              <a:defRPr sz="5800">
                <a:solidFill>
                  <a:srgbClr val="FFFFFF"/>
                </a:solidFill>
              </a:defRPr>
            </a:lvl1pPr>
            <a:lvl2pPr lvl="1" algn="ctr">
              <a:spcBef>
                <a:spcPts val="0"/>
              </a:spcBef>
              <a:spcAft>
                <a:spcPts val="0"/>
              </a:spcAft>
              <a:buClr>
                <a:srgbClr val="FFFFFF"/>
              </a:buClr>
              <a:buSzPts val="5800"/>
              <a:buNone/>
              <a:defRPr sz="5800">
                <a:solidFill>
                  <a:srgbClr val="FFFFFF"/>
                </a:solidFill>
              </a:defRPr>
            </a:lvl2pPr>
            <a:lvl3pPr lvl="2" algn="ctr">
              <a:spcBef>
                <a:spcPts val="0"/>
              </a:spcBef>
              <a:spcAft>
                <a:spcPts val="0"/>
              </a:spcAft>
              <a:buClr>
                <a:srgbClr val="FFFFFF"/>
              </a:buClr>
              <a:buSzPts val="5800"/>
              <a:buNone/>
              <a:defRPr sz="5800">
                <a:solidFill>
                  <a:srgbClr val="FFFFFF"/>
                </a:solidFill>
              </a:defRPr>
            </a:lvl3pPr>
            <a:lvl4pPr lvl="3" algn="ctr">
              <a:spcBef>
                <a:spcPts val="0"/>
              </a:spcBef>
              <a:spcAft>
                <a:spcPts val="0"/>
              </a:spcAft>
              <a:buClr>
                <a:srgbClr val="FFFFFF"/>
              </a:buClr>
              <a:buSzPts val="5800"/>
              <a:buNone/>
              <a:defRPr sz="5800">
                <a:solidFill>
                  <a:srgbClr val="FFFFFF"/>
                </a:solidFill>
              </a:defRPr>
            </a:lvl4pPr>
            <a:lvl5pPr lvl="4" algn="ctr">
              <a:spcBef>
                <a:spcPts val="0"/>
              </a:spcBef>
              <a:spcAft>
                <a:spcPts val="0"/>
              </a:spcAft>
              <a:buClr>
                <a:srgbClr val="FFFFFF"/>
              </a:buClr>
              <a:buSzPts val="5800"/>
              <a:buNone/>
              <a:defRPr sz="5800">
                <a:solidFill>
                  <a:srgbClr val="FFFFFF"/>
                </a:solidFill>
              </a:defRPr>
            </a:lvl5pPr>
            <a:lvl6pPr lvl="5" algn="ctr">
              <a:spcBef>
                <a:spcPts val="0"/>
              </a:spcBef>
              <a:spcAft>
                <a:spcPts val="0"/>
              </a:spcAft>
              <a:buClr>
                <a:srgbClr val="FFFFFF"/>
              </a:buClr>
              <a:buSzPts val="5800"/>
              <a:buNone/>
              <a:defRPr sz="5800">
                <a:solidFill>
                  <a:srgbClr val="FFFFFF"/>
                </a:solidFill>
              </a:defRPr>
            </a:lvl6pPr>
            <a:lvl7pPr lvl="6" algn="ctr">
              <a:spcBef>
                <a:spcPts val="0"/>
              </a:spcBef>
              <a:spcAft>
                <a:spcPts val="0"/>
              </a:spcAft>
              <a:buClr>
                <a:srgbClr val="FFFFFF"/>
              </a:buClr>
              <a:buSzPts val="5800"/>
              <a:buNone/>
              <a:defRPr sz="5800">
                <a:solidFill>
                  <a:srgbClr val="FFFFFF"/>
                </a:solidFill>
              </a:defRPr>
            </a:lvl7pPr>
            <a:lvl8pPr lvl="7" algn="ctr">
              <a:spcBef>
                <a:spcPts val="0"/>
              </a:spcBef>
              <a:spcAft>
                <a:spcPts val="0"/>
              </a:spcAft>
              <a:buClr>
                <a:srgbClr val="FFFFFF"/>
              </a:buClr>
              <a:buSzPts val="5800"/>
              <a:buNone/>
              <a:defRPr sz="5800">
                <a:solidFill>
                  <a:srgbClr val="FFFFFF"/>
                </a:solidFill>
              </a:defRPr>
            </a:lvl8pPr>
            <a:lvl9pPr lvl="8" algn="ctr">
              <a:spcBef>
                <a:spcPts val="0"/>
              </a:spcBef>
              <a:spcAft>
                <a:spcPts val="0"/>
              </a:spcAft>
              <a:buClr>
                <a:srgbClr val="FFFFFF"/>
              </a:buClr>
              <a:buSzPts val="5800"/>
              <a:buNone/>
              <a:defRPr sz="5800">
                <a:solidFill>
                  <a:srgbClr val="FFFFFF"/>
                </a:solidFill>
              </a:defRPr>
            </a:lvl9pPr>
          </a:lstStyle>
          <a:p/>
        </p:txBody>
      </p:sp>
      <p:sp>
        <p:nvSpPr>
          <p:cNvPr id="12" name="Google Shape;12;p2"/>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3" name="Shape 13"/>
        <p:cNvGrpSpPr/>
        <p:nvPr/>
      </p:nvGrpSpPr>
      <p:grpSpPr>
        <a:xfrm>
          <a:off x="0" y="0"/>
          <a:ext cx="0" cy="0"/>
          <a:chOff x="0" y="0"/>
          <a:chExt cx="0" cy="0"/>
        </a:xfrm>
      </p:grpSpPr>
      <p:sp>
        <p:nvSpPr>
          <p:cNvPr id="14" name="Google Shape;14;p3"/>
          <p:cNvSpPr txBox="1"/>
          <p:nvPr>
            <p:ph type="ctrTitle"/>
          </p:nvPr>
        </p:nvSpPr>
        <p:spPr>
          <a:xfrm>
            <a:off x="1650450" y="1524982"/>
            <a:ext cx="58431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4600"/>
              <a:buNone/>
              <a:defRPr sz="4600">
                <a:solidFill>
                  <a:schemeClr val="dk1"/>
                </a:solidFill>
              </a:defRPr>
            </a:lvl1pPr>
            <a:lvl2pPr lvl="1" rtl="0" algn="ctr">
              <a:spcBef>
                <a:spcPts val="0"/>
              </a:spcBef>
              <a:spcAft>
                <a:spcPts val="0"/>
              </a:spcAft>
              <a:buClr>
                <a:schemeClr val="dk1"/>
              </a:buClr>
              <a:buSzPts val="4600"/>
              <a:buNone/>
              <a:defRPr sz="4600">
                <a:solidFill>
                  <a:schemeClr val="dk1"/>
                </a:solidFill>
              </a:defRPr>
            </a:lvl2pPr>
            <a:lvl3pPr lvl="2" rtl="0" algn="ctr">
              <a:spcBef>
                <a:spcPts val="0"/>
              </a:spcBef>
              <a:spcAft>
                <a:spcPts val="0"/>
              </a:spcAft>
              <a:buClr>
                <a:schemeClr val="dk1"/>
              </a:buClr>
              <a:buSzPts val="4600"/>
              <a:buNone/>
              <a:defRPr sz="4600">
                <a:solidFill>
                  <a:schemeClr val="dk1"/>
                </a:solidFill>
              </a:defRPr>
            </a:lvl3pPr>
            <a:lvl4pPr lvl="3" rtl="0" algn="ctr">
              <a:spcBef>
                <a:spcPts val="0"/>
              </a:spcBef>
              <a:spcAft>
                <a:spcPts val="0"/>
              </a:spcAft>
              <a:buClr>
                <a:schemeClr val="dk1"/>
              </a:buClr>
              <a:buSzPts val="4600"/>
              <a:buNone/>
              <a:defRPr sz="4600">
                <a:solidFill>
                  <a:schemeClr val="dk1"/>
                </a:solidFill>
              </a:defRPr>
            </a:lvl4pPr>
            <a:lvl5pPr lvl="4" rtl="0" algn="ctr">
              <a:spcBef>
                <a:spcPts val="0"/>
              </a:spcBef>
              <a:spcAft>
                <a:spcPts val="0"/>
              </a:spcAft>
              <a:buClr>
                <a:schemeClr val="dk1"/>
              </a:buClr>
              <a:buSzPts val="4600"/>
              <a:buNone/>
              <a:defRPr sz="4600">
                <a:solidFill>
                  <a:schemeClr val="dk1"/>
                </a:solidFill>
              </a:defRPr>
            </a:lvl5pPr>
            <a:lvl6pPr lvl="5" rtl="0" algn="ctr">
              <a:spcBef>
                <a:spcPts val="0"/>
              </a:spcBef>
              <a:spcAft>
                <a:spcPts val="0"/>
              </a:spcAft>
              <a:buClr>
                <a:schemeClr val="dk1"/>
              </a:buClr>
              <a:buSzPts val="4600"/>
              <a:buNone/>
              <a:defRPr sz="4600">
                <a:solidFill>
                  <a:schemeClr val="dk1"/>
                </a:solidFill>
              </a:defRPr>
            </a:lvl6pPr>
            <a:lvl7pPr lvl="6" rtl="0" algn="ctr">
              <a:spcBef>
                <a:spcPts val="0"/>
              </a:spcBef>
              <a:spcAft>
                <a:spcPts val="0"/>
              </a:spcAft>
              <a:buClr>
                <a:schemeClr val="dk1"/>
              </a:buClr>
              <a:buSzPts val="4600"/>
              <a:buNone/>
              <a:defRPr sz="4600">
                <a:solidFill>
                  <a:schemeClr val="dk1"/>
                </a:solidFill>
              </a:defRPr>
            </a:lvl7pPr>
            <a:lvl8pPr lvl="7" rtl="0" algn="ctr">
              <a:spcBef>
                <a:spcPts val="0"/>
              </a:spcBef>
              <a:spcAft>
                <a:spcPts val="0"/>
              </a:spcAft>
              <a:buClr>
                <a:schemeClr val="dk1"/>
              </a:buClr>
              <a:buSzPts val="4600"/>
              <a:buNone/>
              <a:defRPr sz="4600">
                <a:solidFill>
                  <a:schemeClr val="dk1"/>
                </a:solidFill>
              </a:defRPr>
            </a:lvl8pPr>
            <a:lvl9pPr lvl="8" rtl="0" algn="ctr">
              <a:spcBef>
                <a:spcPts val="0"/>
              </a:spcBef>
              <a:spcAft>
                <a:spcPts val="0"/>
              </a:spcAft>
              <a:buClr>
                <a:schemeClr val="dk1"/>
              </a:buClr>
              <a:buSzPts val="4600"/>
              <a:buNone/>
              <a:defRPr sz="4600">
                <a:solidFill>
                  <a:schemeClr val="dk1"/>
                </a:solidFill>
              </a:defRPr>
            </a:lvl9pPr>
          </a:lstStyle>
          <a:p/>
        </p:txBody>
      </p:sp>
      <p:sp>
        <p:nvSpPr>
          <p:cNvPr id="15" name="Google Shape;15;p3"/>
          <p:cNvSpPr txBox="1"/>
          <p:nvPr>
            <p:ph idx="1" type="subTitle"/>
          </p:nvPr>
        </p:nvSpPr>
        <p:spPr>
          <a:xfrm>
            <a:off x="1650450" y="2629294"/>
            <a:ext cx="58431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1800"/>
              <a:buNone/>
              <a:defRPr sz="1800">
                <a:solidFill>
                  <a:schemeClr val="dk2"/>
                </a:solidFill>
              </a:defRPr>
            </a:lvl1pPr>
            <a:lvl2pPr lvl="1" rtl="0" algn="ctr">
              <a:spcBef>
                <a:spcPts val="0"/>
              </a:spcBef>
              <a:spcAft>
                <a:spcPts val="0"/>
              </a:spcAft>
              <a:buClr>
                <a:schemeClr val="dk2"/>
              </a:buClr>
              <a:buSzPts val="1800"/>
              <a:buNone/>
              <a:defRPr sz="1800">
                <a:solidFill>
                  <a:schemeClr val="dk2"/>
                </a:solidFill>
              </a:defRPr>
            </a:lvl2pPr>
            <a:lvl3pPr lvl="2" rtl="0" algn="ctr">
              <a:spcBef>
                <a:spcPts val="0"/>
              </a:spcBef>
              <a:spcAft>
                <a:spcPts val="0"/>
              </a:spcAft>
              <a:buClr>
                <a:schemeClr val="dk2"/>
              </a:buClr>
              <a:buSzPts val="1800"/>
              <a:buNone/>
              <a:defRPr sz="1800">
                <a:solidFill>
                  <a:schemeClr val="dk2"/>
                </a:solidFill>
              </a:defRPr>
            </a:lvl3pPr>
            <a:lvl4pPr lvl="3" rtl="0" algn="ctr">
              <a:spcBef>
                <a:spcPts val="0"/>
              </a:spcBef>
              <a:spcAft>
                <a:spcPts val="0"/>
              </a:spcAft>
              <a:buClr>
                <a:schemeClr val="dk2"/>
              </a:buClr>
              <a:buSzPts val="1800"/>
              <a:buNone/>
              <a:defRPr sz="1800">
                <a:solidFill>
                  <a:schemeClr val="dk2"/>
                </a:solidFill>
              </a:defRPr>
            </a:lvl4pPr>
            <a:lvl5pPr lvl="4" rtl="0" algn="ctr">
              <a:spcBef>
                <a:spcPts val="0"/>
              </a:spcBef>
              <a:spcAft>
                <a:spcPts val="0"/>
              </a:spcAft>
              <a:buClr>
                <a:schemeClr val="dk2"/>
              </a:buClr>
              <a:buSzPts val="1800"/>
              <a:buNone/>
              <a:defRPr sz="1800">
                <a:solidFill>
                  <a:schemeClr val="dk2"/>
                </a:solidFill>
              </a:defRPr>
            </a:lvl5pPr>
            <a:lvl6pPr lvl="5" rtl="0" algn="ctr">
              <a:spcBef>
                <a:spcPts val="0"/>
              </a:spcBef>
              <a:spcAft>
                <a:spcPts val="0"/>
              </a:spcAft>
              <a:buClr>
                <a:schemeClr val="dk2"/>
              </a:buClr>
              <a:buSzPts val="1800"/>
              <a:buNone/>
              <a:defRPr sz="1800">
                <a:solidFill>
                  <a:schemeClr val="dk2"/>
                </a:solidFill>
              </a:defRPr>
            </a:lvl6pPr>
            <a:lvl7pPr lvl="6" rtl="0" algn="ctr">
              <a:spcBef>
                <a:spcPts val="0"/>
              </a:spcBef>
              <a:spcAft>
                <a:spcPts val="0"/>
              </a:spcAft>
              <a:buClr>
                <a:schemeClr val="dk2"/>
              </a:buClr>
              <a:buSzPts val="1800"/>
              <a:buNone/>
              <a:defRPr sz="1800">
                <a:solidFill>
                  <a:schemeClr val="dk2"/>
                </a:solidFill>
              </a:defRPr>
            </a:lvl7pPr>
            <a:lvl8pPr lvl="7" rtl="0" algn="ctr">
              <a:spcBef>
                <a:spcPts val="0"/>
              </a:spcBef>
              <a:spcAft>
                <a:spcPts val="0"/>
              </a:spcAft>
              <a:buClr>
                <a:schemeClr val="dk2"/>
              </a:buClr>
              <a:buSzPts val="1800"/>
              <a:buNone/>
              <a:defRPr sz="1800">
                <a:solidFill>
                  <a:schemeClr val="dk2"/>
                </a:solidFill>
              </a:defRPr>
            </a:lvl8pPr>
            <a:lvl9pPr lvl="8" rtl="0" algn="ctr">
              <a:spcBef>
                <a:spcPts val="0"/>
              </a:spcBef>
              <a:spcAft>
                <a:spcPts val="0"/>
              </a:spcAft>
              <a:buClr>
                <a:schemeClr val="dk2"/>
              </a:buClr>
              <a:buSzPts val="1800"/>
              <a:buNone/>
              <a:defRPr sz="1800">
                <a:solidFill>
                  <a:schemeClr val="dk2"/>
                </a:solidFill>
              </a:defRPr>
            </a:lvl9pPr>
          </a:lstStyle>
          <a:p/>
        </p:txBody>
      </p:sp>
      <p:sp>
        <p:nvSpPr>
          <p:cNvPr id="16" name="Google Shape;16;p3"/>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7" name="Shape 17"/>
        <p:cNvGrpSpPr/>
        <p:nvPr/>
      </p:nvGrpSpPr>
      <p:grpSpPr>
        <a:xfrm>
          <a:off x="0" y="0"/>
          <a:ext cx="0" cy="0"/>
          <a:chOff x="0" y="0"/>
          <a:chExt cx="0" cy="0"/>
        </a:xfrm>
      </p:grpSpPr>
      <p:sp>
        <p:nvSpPr>
          <p:cNvPr id="18" name="Google Shape;18;p4"/>
          <p:cNvSpPr txBox="1"/>
          <p:nvPr>
            <p:ph idx="1" type="body"/>
          </p:nvPr>
        </p:nvSpPr>
        <p:spPr>
          <a:xfrm>
            <a:off x="1404600" y="2161800"/>
            <a:ext cx="6334800" cy="819900"/>
          </a:xfrm>
          <a:prstGeom prst="rect">
            <a:avLst/>
          </a:prstGeom>
        </p:spPr>
        <p:txBody>
          <a:bodyPr anchorCtr="0" anchor="t" bIns="91425" lIns="91425" spcFirstLastPara="1" rIns="91425" wrap="square" tIns="91425">
            <a:noAutofit/>
          </a:bodyPr>
          <a:lstStyle>
            <a:lvl1pPr indent="-419100" lvl="0" marL="457200" rtl="0" algn="ctr">
              <a:spcBef>
                <a:spcPts val="600"/>
              </a:spcBef>
              <a:spcAft>
                <a:spcPts val="0"/>
              </a:spcAft>
              <a:buSzPts val="3000"/>
              <a:buFont typeface="Shadows Into Light"/>
              <a:buChar char="▧"/>
              <a:defRPr sz="3000">
                <a:latin typeface="Shadows Into Light"/>
                <a:ea typeface="Shadows Into Light"/>
                <a:cs typeface="Shadows Into Light"/>
                <a:sym typeface="Shadows Into Light"/>
              </a:defRPr>
            </a:lvl1pPr>
            <a:lvl2pPr indent="-419100" lvl="1" marL="9144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2pPr>
            <a:lvl3pPr indent="-419100" lvl="2" marL="13716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3pPr>
            <a:lvl4pPr indent="-419100" lvl="3" marL="18288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4pPr>
            <a:lvl5pPr indent="-419100" lvl="4" marL="22860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5pPr>
            <a:lvl6pPr indent="-419100" lvl="5" marL="27432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6pPr>
            <a:lvl7pPr indent="-419100" lvl="6" marL="32004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7pPr>
            <a:lvl8pPr indent="-419100" lvl="7" marL="3657600" rtl="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8pPr>
            <a:lvl9pPr indent="-419100" lvl="8" marL="4114800" algn="ctr">
              <a:spcBef>
                <a:spcPts val="0"/>
              </a:spcBef>
              <a:spcAft>
                <a:spcPts val="0"/>
              </a:spcAft>
              <a:buSzPts val="3000"/>
              <a:buFont typeface="Shadows Into Light"/>
              <a:buChar char="■"/>
              <a:defRPr sz="3000">
                <a:latin typeface="Shadows Into Light"/>
                <a:ea typeface="Shadows Into Light"/>
                <a:cs typeface="Shadows Into Light"/>
                <a:sym typeface="Shadows Into Light"/>
              </a:defRPr>
            </a:lvl9pPr>
          </a:lstStyle>
          <a:p/>
        </p:txBody>
      </p:sp>
      <p:sp>
        <p:nvSpPr>
          <p:cNvPr id="19" name="Google Shape;19;p4"/>
          <p:cNvSpPr txBox="1"/>
          <p:nvPr/>
        </p:nvSpPr>
        <p:spPr>
          <a:xfrm>
            <a:off x="3593400" y="108616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chemeClr val="dk2"/>
                </a:solidFill>
                <a:latin typeface="Varela Round"/>
                <a:ea typeface="Varela Round"/>
                <a:cs typeface="Varela Round"/>
                <a:sym typeface="Varela Round"/>
              </a:rPr>
              <a:t>“</a:t>
            </a:r>
            <a:endParaRPr sz="9600">
              <a:solidFill>
                <a:schemeClr val="dk2"/>
              </a:solidFill>
              <a:latin typeface="Varela Round"/>
              <a:ea typeface="Varela Round"/>
              <a:cs typeface="Varela Round"/>
              <a:sym typeface="Varela Round"/>
            </a:endParaRPr>
          </a:p>
        </p:txBody>
      </p:sp>
      <p:sp>
        <p:nvSpPr>
          <p:cNvPr id="20" name="Google Shape;20;p4"/>
          <p:cNvSpPr/>
          <p:nvPr/>
        </p:nvSpPr>
        <p:spPr>
          <a:xfrm>
            <a:off x="4103660" y="1178421"/>
            <a:ext cx="986085" cy="869309"/>
          </a:xfrm>
          <a:custGeom>
            <a:rect b="b" l="l" r="r" t="t"/>
            <a:pathLst>
              <a:path extrusionOk="0" h="52447" w="59251">
                <a:moveTo>
                  <a:pt x="31417" y="954"/>
                </a:moveTo>
                <a:cubicBezTo>
                  <a:pt x="25372" y="537"/>
                  <a:pt x="17283" y="-1744"/>
                  <a:pt x="13340" y="2856"/>
                </a:cubicBezTo>
                <a:cubicBezTo>
                  <a:pt x="3771" y="14019"/>
                  <a:pt x="374" y="37628"/>
                  <a:pt x="11755" y="46938"/>
                </a:cubicBezTo>
                <a:cubicBezTo>
                  <a:pt x="19208" y="53034"/>
                  <a:pt x="30839" y="53180"/>
                  <a:pt x="40297" y="51378"/>
                </a:cubicBezTo>
                <a:cubicBezTo>
                  <a:pt x="46481" y="50200"/>
                  <a:pt x="49934" y="42779"/>
                  <a:pt x="52665" y="37107"/>
                </a:cubicBezTo>
                <a:cubicBezTo>
                  <a:pt x="55247" y="31745"/>
                  <a:pt x="60979" y="25793"/>
                  <a:pt x="58690" y="20299"/>
                </a:cubicBezTo>
                <a:cubicBezTo>
                  <a:pt x="57279" y="16912"/>
                  <a:pt x="53473" y="15077"/>
                  <a:pt x="50445" y="13005"/>
                </a:cubicBezTo>
                <a:cubicBezTo>
                  <a:pt x="41918" y="7171"/>
                  <a:pt x="31006" y="-916"/>
                  <a:pt x="21269" y="2539"/>
                </a:cubicBezTo>
                <a:cubicBezTo>
                  <a:pt x="13737" y="5212"/>
                  <a:pt x="5208" y="9706"/>
                  <a:pt x="2241" y="17127"/>
                </a:cubicBezTo>
                <a:cubicBezTo>
                  <a:pt x="-1025" y="25295"/>
                  <a:pt x="-738" y="36131"/>
                  <a:pt x="4144" y="43449"/>
                </a:cubicBezTo>
              </a:path>
            </a:pathLst>
          </a:custGeom>
          <a:noFill/>
          <a:ln cap="flat" cmpd="sng" w="9525">
            <a:solidFill>
              <a:schemeClr val="dk2"/>
            </a:solidFill>
            <a:prstDash val="solid"/>
            <a:round/>
            <a:headEnd len="med" w="med" type="none"/>
            <a:tailEnd len="med" w="med" type="none"/>
          </a:ln>
        </p:spPr>
      </p:sp>
      <p:sp>
        <p:nvSpPr>
          <p:cNvPr id="21" name="Google Shape;21;p4"/>
          <p:cNvSpPr/>
          <p:nvPr/>
        </p:nvSpPr>
        <p:spPr>
          <a:xfrm>
            <a:off x="4046425" y="1113850"/>
            <a:ext cx="1051090" cy="976914"/>
          </a:xfrm>
          <a:custGeom>
            <a:rect b="b" l="l" r="r" t="t"/>
            <a:pathLst>
              <a:path extrusionOk="0" h="58939" w="63157">
                <a:moveTo>
                  <a:pt x="20826" y="0"/>
                </a:moveTo>
                <a:cubicBezTo>
                  <a:pt x="13566" y="0"/>
                  <a:pt x="6296" y="7516"/>
                  <a:pt x="4652" y="14588"/>
                </a:cubicBezTo>
                <a:cubicBezTo>
                  <a:pt x="2364" y="24428"/>
                  <a:pt x="5707" y="35897"/>
                  <a:pt x="11629" y="44082"/>
                </a:cubicBezTo>
                <a:cubicBezTo>
                  <a:pt x="17782" y="52587"/>
                  <a:pt x="29173" y="60332"/>
                  <a:pt x="39537" y="58670"/>
                </a:cubicBezTo>
                <a:cubicBezTo>
                  <a:pt x="49203" y="57120"/>
                  <a:pt x="49748" y="56659"/>
                  <a:pt x="57296" y="50424"/>
                </a:cubicBezTo>
                <a:cubicBezTo>
                  <a:pt x="62556" y="46079"/>
                  <a:pt x="64679" y="36600"/>
                  <a:pt x="61736" y="30445"/>
                </a:cubicBezTo>
                <a:cubicBezTo>
                  <a:pt x="58298" y="23257"/>
                  <a:pt x="56273" y="24644"/>
                  <a:pt x="50954" y="18711"/>
                </a:cubicBezTo>
                <a:cubicBezTo>
                  <a:pt x="47260" y="14591"/>
                  <a:pt x="44103" y="9185"/>
                  <a:pt x="38903" y="7294"/>
                </a:cubicBezTo>
                <a:cubicBezTo>
                  <a:pt x="33439" y="5307"/>
                  <a:pt x="26891" y="5218"/>
                  <a:pt x="21460" y="7294"/>
                </a:cubicBezTo>
                <a:cubicBezTo>
                  <a:pt x="9149" y="12001"/>
                  <a:pt x="-3826" y="29029"/>
                  <a:pt x="1164" y="41228"/>
                </a:cubicBezTo>
                <a:cubicBezTo>
                  <a:pt x="8128" y="58254"/>
                  <a:pt x="49341" y="57602"/>
                  <a:pt x="56345" y="40593"/>
                </a:cubicBezTo>
                <a:cubicBezTo>
                  <a:pt x="58882" y="34432"/>
                  <a:pt x="60567" y="26229"/>
                  <a:pt x="56979" y="20614"/>
                </a:cubicBezTo>
                <a:cubicBezTo>
                  <a:pt x="53070" y="14496"/>
                  <a:pt x="47109" y="9628"/>
                  <a:pt x="40806" y="6026"/>
                </a:cubicBezTo>
                <a:cubicBezTo>
                  <a:pt x="32309" y="1170"/>
                  <a:pt x="17818" y="3588"/>
                  <a:pt x="11946" y="11417"/>
                </a:cubicBezTo>
              </a:path>
            </a:pathLst>
          </a:custGeom>
          <a:noFill/>
          <a:ln cap="flat" cmpd="sng" w="9525">
            <a:solidFill>
              <a:schemeClr val="dk2"/>
            </a:solidFill>
            <a:prstDash val="solid"/>
            <a:round/>
            <a:headEnd len="med" w="med" type="none"/>
            <a:tailEnd len="med" w="med" type="none"/>
          </a:ln>
        </p:spPr>
      </p:sp>
      <p:sp>
        <p:nvSpPr>
          <p:cNvPr id="22" name="Google Shape;22;p4"/>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a:buNone/>
              <a:defRPr>
                <a:latin typeface="Shadows Into Light"/>
                <a:ea typeface="Shadows Into Light"/>
                <a:cs typeface="Shadows Into Light"/>
                <a:sym typeface="Shadows Into Light"/>
              </a:defRPr>
            </a:lvl1pPr>
            <a:lvl2pPr lvl="1">
              <a:buNone/>
              <a:defRPr>
                <a:latin typeface="Shadows Into Light"/>
                <a:ea typeface="Shadows Into Light"/>
                <a:cs typeface="Shadows Into Light"/>
                <a:sym typeface="Shadows Into Light"/>
              </a:defRPr>
            </a:lvl2pPr>
            <a:lvl3pPr lvl="2">
              <a:buNone/>
              <a:defRPr>
                <a:latin typeface="Shadows Into Light"/>
                <a:ea typeface="Shadows Into Light"/>
                <a:cs typeface="Shadows Into Light"/>
                <a:sym typeface="Shadows Into Light"/>
              </a:defRPr>
            </a:lvl3pPr>
            <a:lvl4pPr lvl="3">
              <a:buNone/>
              <a:defRPr>
                <a:latin typeface="Shadows Into Light"/>
                <a:ea typeface="Shadows Into Light"/>
                <a:cs typeface="Shadows Into Light"/>
                <a:sym typeface="Shadows Into Light"/>
              </a:defRPr>
            </a:lvl4pPr>
            <a:lvl5pPr lvl="4">
              <a:buNone/>
              <a:defRPr>
                <a:latin typeface="Shadows Into Light"/>
                <a:ea typeface="Shadows Into Light"/>
                <a:cs typeface="Shadows Into Light"/>
                <a:sym typeface="Shadows Into Light"/>
              </a:defRPr>
            </a:lvl5pPr>
            <a:lvl6pPr lvl="5">
              <a:buNone/>
              <a:defRPr>
                <a:latin typeface="Shadows Into Light"/>
                <a:ea typeface="Shadows Into Light"/>
                <a:cs typeface="Shadows Into Light"/>
                <a:sym typeface="Shadows Into Light"/>
              </a:defRPr>
            </a:lvl6pPr>
            <a:lvl7pPr lvl="6">
              <a:buNone/>
              <a:defRPr>
                <a:latin typeface="Shadows Into Light"/>
                <a:ea typeface="Shadows Into Light"/>
                <a:cs typeface="Shadows Into Light"/>
                <a:sym typeface="Shadows Into Light"/>
              </a:defRPr>
            </a:lvl7pPr>
            <a:lvl8pPr lvl="7">
              <a:buNone/>
              <a:defRPr>
                <a:latin typeface="Shadows Into Light"/>
                <a:ea typeface="Shadows Into Light"/>
                <a:cs typeface="Shadows Into Light"/>
                <a:sym typeface="Shadows Into Light"/>
              </a:defRPr>
            </a:lvl8pPr>
            <a:lvl9pPr lvl="8">
              <a:buNone/>
              <a:defRPr>
                <a:latin typeface="Shadows Into Light"/>
                <a:ea typeface="Shadows Into Light"/>
                <a:cs typeface="Shadows Into Light"/>
                <a:sym typeface="Shadows Into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3" name="Shape 23"/>
        <p:cNvGrpSpPr/>
        <p:nvPr/>
      </p:nvGrpSpPr>
      <p:grpSpPr>
        <a:xfrm>
          <a:off x="0" y="0"/>
          <a:ext cx="0" cy="0"/>
          <a:chOff x="0" y="0"/>
          <a:chExt cx="0" cy="0"/>
        </a:xfrm>
      </p:grpSpPr>
      <p:sp>
        <p:nvSpPr>
          <p:cNvPr id="24" name="Google Shape;24;p5"/>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lvl1pPr lvl="0">
              <a:spcBef>
                <a:spcPts val="0"/>
              </a:spcBef>
              <a:spcAft>
                <a:spcPts val="0"/>
              </a:spcAft>
              <a:buClr>
                <a:srgbClr val="979CB8"/>
              </a:buClr>
              <a:buSzPts val="2600"/>
              <a:buNone/>
              <a:defRPr>
                <a:solidFill>
                  <a:srgbClr val="979CB8"/>
                </a:solidFill>
              </a:defRPr>
            </a:lvl1pPr>
            <a:lvl2pPr lvl="1">
              <a:spcBef>
                <a:spcPts val="0"/>
              </a:spcBef>
              <a:spcAft>
                <a:spcPts val="0"/>
              </a:spcAft>
              <a:buClr>
                <a:srgbClr val="979CB8"/>
              </a:buClr>
              <a:buSzPts val="2600"/>
              <a:buNone/>
              <a:defRPr>
                <a:solidFill>
                  <a:srgbClr val="979CB8"/>
                </a:solidFill>
              </a:defRPr>
            </a:lvl2pPr>
            <a:lvl3pPr lvl="2">
              <a:spcBef>
                <a:spcPts val="0"/>
              </a:spcBef>
              <a:spcAft>
                <a:spcPts val="0"/>
              </a:spcAft>
              <a:buClr>
                <a:srgbClr val="979CB8"/>
              </a:buClr>
              <a:buSzPts val="2600"/>
              <a:buNone/>
              <a:defRPr>
                <a:solidFill>
                  <a:srgbClr val="979CB8"/>
                </a:solidFill>
              </a:defRPr>
            </a:lvl3pPr>
            <a:lvl4pPr lvl="3">
              <a:spcBef>
                <a:spcPts val="0"/>
              </a:spcBef>
              <a:spcAft>
                <a:spcPts val="0"/>
              </a:spcAft>
              <a:buClr>
                <a:srgbClr val="979CB8"/>
              </a:buClr>
              <a:buSzPts val="2600"/>
              <a:buNone/>
              <a:defRPr>
                <a:solidFill>
                  <a:srgbClr val="979CB8"/>
                </a:solidFill>
              </a:defRPr>
            </a:lvl4pPr>
            <a:lvl5pPr lvl="4">
              <a:spcBef>
                <a:spcPts val="0"/>
              </a:spcBef>
              <a:spcAft>
                <a:spcPts val="0"/>
              </a:spcAft>
              <a:buClr>
                <a:srgbClr val="979CB8"/>
              </a:buClr>
              <a:buSzPts val="2600"/>
              <a:buNone/>
              <a:defRPr>
                <a:solidFill>
                  <a:srgbClr val="979CB8"/>
                </a:solidFill>
              </a:defRPr>
            </a:lvl5pPr>
            <a:lvl6pPr lvl="5">
              <a:spcBef>
                <a:spcPts val="0"/>
              </a:spcBef>
              <a:spcAft>
                <a:spcPts val="0"/>
              </a:spcAft>
              <a:buClr>
                <a:srgbClr val="979CB8"/>
              </a:buClr>
              <a:buSzPts val="2600"/>
              <a:buNone/>
              <a:defRPr>
                <a:solidFill>
                  <a:srgbClr val="979CB8"/>
                </a:solidFill>
              </a:defRPr>
            </a:lvl6pPr>
            <a:lvl7pPr lvl="6">
              <a:spcBef>
                <a:spcPts val="0"/>
              </a:spcBef>
              <a:spcAft>
                <a:spcPts val="0"/>
              </a:spcAft>
              <a:buClr>
                <a:srgbClr val="979CB8"/>
              </a:buClr>
              <a:buSzPts val="2600"/>
              <a:buNone/>
              <a:defRPr>
                <a:solidFill>
                  <a:srgbClr val="979CB8"/>
                </a:solidFill>
              </a:defRPr>
            </a:lvl7pPr>
            <a:lvl8pPr lvl="7">
              <a:spcBef>
                <a:spcPts val="0"/>
              </a:spcBef>
              <a:spcAft>
                <a:spcPts val="0"/>
              </a:spcAft>
              <a:buClr>
                <a:srgbClr val="979CB8"/>
              </a:buClr>
              <a:buSzPts val="2600"/>
              <a:buNone/>
              <a:defRPr>
                <a:solidFill>
                  <a:srgbClr val="979CB8"/>
                </a:solidFill>
              </a:defRPr>
            </a:lvl8pPr>
            <a:lvl9pPr lvl="8">
              <a:spcBef>
                <a:spcPts val="0"/>
              </a:spcBef>
              <a:spcAft>
                <a:spcPts val="0"/>
              </a:spcAft>
              <a:buClr>
                <a:srgbClr val="979CB8"/>
              </a:buClr>
              <a:buSzPts val="2600"/>
              <a:buNone/>
              <a:defRPr>
                <a:solidFill>
                  <a:srgbClr val="979CB8"/>
                </a:solidFill>
              </a:defRPr>
            </a:lvl9pPr>
          </a:lstStyle>
          <a:p/>
        </p:txBody>
      </p:sp>
      <p:sp>
        <p:nvSpPr>
          <p:cNvPr id="25" name="Google Shape;25;p5"/>
          <p:cNvSpPr txBox="1"/>
          <p:nvPr>
            <p:ph idx="1" type="body"/>
          </p:nvPr>
        </p:nvSpPr>
        <p:spPr>
          <a:xfrm>
            <a:off x="1070325" y="1438988"/>
            <a:ext cx="7056300" cy="30621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26" name="Google Shape;26;p5"/>
          <p:cNvSpPr/>
          <p:nvPr/>
        </p:nvSpPr>
        <p:spPr>
          <a:xfrm>
            <a:off x="3120675" y="1149938"/>
            <a:ext cx="3060325" cy="11494"/>
          </a:xfrm>
          <a:custGeom>
            <a:rect b="b" l="l" r="r" t="t"/>
            <a:pathLst>
              <a:path extrusionOk="0" h="613" w="122413">
                <a:moveTo>
                  <a:pt x="0" y="317"/>
                </a:moveTo>
                <a:cubicBezTo>
                  <a:pt x="40797" y="1117"/>
                  <a:pt x="81609" y="0"/>
                  <a:pt x="122413" y="0"/>
                </a:cubicBezTo>
              </a:path>
            </a:pathLst>
          </a:custGeom>
          <a:noFill/>
          <a:ln cap="flat" cmpd="sng" w="9525">
            <a:solidFill>
              <a:schemeClr val="dk2"/>
            </a:solidFill>
            <a:prstDash val="solid"/>
            <a:round/>
            <a:headEnd len="med" w="med" type="none"/>
            <a:tailEnd len="med" w="med" type="none"/>
          </a:ln>
        </p:spPr>
      </p:sp>
      <p:sp>
        <p:nvSpPr>
          <p:cNvPr id="27" name="Google Shape;27;p5"/>
          <p:cNvSpPr/>
          <p:nvPr/>
        </p:nvSpPr>
        <p:spPr>
          <a:xfrm>
            <a:off x="3068250" y="1183294"/>
            <a:ext cx="3226850" cy="11906"/>
          </a:xfrm>
          <a:custGeom>
            <a:rect b="b" l="l" r="r" t="t"/>
            <a:pathLst>
              <a:path extrusionOk="0" h="635" w="129074">
                <a:moveTo>
                  <a:pt x="0" y="0"/>
                </a:moveTo>
                <a:cubicBezTo>
                  <a:pt x="43025" y="0"/>
                  <a:pt x="86049" y="635"/>
                  <a:pt x="129074" y="635"/>
                </a:cubicBezTo>
              </a:path>
            </a:pathLst>
          </a:custGeom>
          <a:noFill/>
          <a:ln cap="flat" cmpd="sng" w="9525">
            <a:solidFill>
              <a:schemeClr val="dk2"/>
            </a:solidFill>
            <a:prstDash val="solid"/>
            <a:round/>
            <a:headEnd len="med" w="med" type="none"/>
            <a:tailEnd len="med" w="med" type="none"/>
          </a:ln>
        </p:spPr>
      </p:sp>
      <p:sp>
        <p:nvSpPr>
          <p:cNvPr id="28" name="Google Shape;28;p5"/>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9" name="Shape 29"/>
        <p:cNvGrpSpPr/>
        <p:nvPr/>
      </p:nvGrpSpPr>
      <p:grpSpPr>
        <a:xfrm>
          <a:off x="0" y="0"/>
          <a:ext cx="0" cy="0"/>
          <a:chOff x="0" y="0"/>
          <a:chExt cx="0" cy="0"/>
        </a:xfrm>
      </p:grpSpPr>
      <p:sp>
        <p:nvSpPr>
          <p:cNvPr id="30" name="Google Shape;30;p6"/>
          <p:cNvSpPr txBox="1"/>
          <p:nvPr>
            <p:ph idx="1" type="body"/>
          </p:nvPr>
        </p:nvSpPr>
        <p:spPr>
          <a:xfrm>
            <a:off x="1109975" y="1373588"/>
            <a:ext cx="3266400" cy="30861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31" name="Google Shape;31;p6"/>
          <p:cNvSpPr txBox="1"/>
          <p:nvPr>
            <p:ph idx="2" type="body"/>
          </p:nvPr>
        </p:nvSpPr>
        <p:spPr>
          <a:xfrm>
            <a:off x="4915550" y="1373588"/>
            <a:ext cx="3155400" cy="30861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32" name="Google Shape;32;p6"/>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979CB8"/>
              </a:buClr>
              <a:buSzPts val="2600"/>
              <a:buNone/>
              <a:defRPr>
                <a:solidFill>
                  <a:srgbClr val="979CB8"/>
                </a:solidFill>
              </a:defRPr>
            </a:lvl1pPr>
            <a:lvl2pPr lvl="1" rtl="0">
              <a:spcBef>
                <a:spcPts val="0"/>
              </a:spcBef>
              <a:spcAft>
                <a:spcPts val="0"/>
              </a:spcAft>
              <a:buClr>
                <a:srgbClr val="979CB8"/>
              </a:buClr>
              <a:buSzPts val="2600"/>
              <a:buNone/>
              <a:defRPr>
                <a:solidFill>
                  <a:srgbClr val="979CB8"/>
                </a:solidFill>
              </a:defRPr>
            </a:lvl2pPr>
            <a:lvl3pPr lvl="2" rtl="0">
              <a:spcBef>
                <a:spcPts val="0"/>
              </a:spcBef>
              <a:spcAft>
                <a:spcPts val="0"/>
              </a:spcAft>
              <a:buClr>
                <a:srgbClr val="979CB8"/>
              </a:buClr>
              <a:buSzPts val="2600"/>
              <a:buNone/>
              <a:defRPr>
                <a:solidFill>
                  <a:srgbClr val="979CB8"/>
                </a:solidFill>
              </a:defRPr>
            </a:lvl3pPr>
            <a:lvl4pPr lvl="3" rtl="0">
              <a:spcBef>
                <a:spcPts val="0"/>
              </a:spcBef>
              <a:spcAft>
                <a:spcPts val="0"/>
              </a:spcAft>
              <a:buClr>
                <a:srgbClr val="979CB8"/>
              </a:buClr>
              <a:buSzPts val="2600"/>
              <a:buNone/>
              <a:defRPr>
                <a:solidFill>
                  <a:srgbClr val="979CB8"/>
                </a:solidFill>
              </a:defRPr>
            </a:lvl4pPr>
            <a:lvl5pPr lvl="4" rtl="0">
              <a:spcBef>
                <a:spcPts val="0"/>
              </a:spcBef>
              <a:spcAft>
                <a:spcPts val="0"/>
              </a:spcAft>
              <a:buClr>
                <a:srgbClr val="979CB8"/>
              </a:buClr>
              <a:buSzPts val="2600"/>
              <a:buNone/>
              <a:defRPr>
                <a:solidFill>
                  <a:srgbClr val="979CB8"/>
                </a:solidFill>
              </a:defRPr>
            </a:lvl5pPr>
            <a:lvl6pPr lvl="5" rtl="0">
              <a:spcBef>
                <a:spcPts val="0"/>
              </a:spcBef>
              <a:spcAft>
                <a:spcPts val="0"/>
              </a:spcAft>
              <a:buClr>
                <a:srgbClr val="979CB8"/>
              </a:buClr>
              <a:buSzPts val="2600"/>
              <a:buNone/>
              <a:defRPr>
                <a:solidFill>
                  <a:srgbClr val="979CB8"/>
                </a:solidFill>
              </a:defRPr>
            </a:lvl6pPr>
            <a:lvl7pPr lvl="6" rtl="0">
              <a:spcBef>
                <a:spcPts val="0"/>
              </a:spcBef>
              <a:spcAft>
                <a:spcPts val="0"/>
              </a:spcAft>
              <a:buClr>
                <a:srgbClr val="979CB8"/>
              </a:buClr>
              <a:buSzPts val="2600"/>
              <a:buNone/>
              <a:defRPr>
                <a:solidFill>
                  <a:srgbClr val="979CB8"/>
                </a:solidFill>
              </a:defRPr>
            </a:lvl7pPr>
            <a:lvl8pPr lvl="7" rtl="0">
              <a:spcBef>
                <a:spcPts val="0"/>
              </a:spcBef>
              <a:spcAft>
                <a:spcPts val="0"/>
              </a:spcAft>
              <a:buClr>
                <a:srgbClr val="979CB8"/>
              </a:buClr>
              <a:buSzPts val="2600"/>
              <a:buNone/>
              <a:defRPr>
                <a:solidFill>
                  <a:srgbClr val="979CB8"/>
                </a:solidFill>
              </a:defRPr>
            </a:lvl8pPr>
            <a:lvl9pPr lvl="8" rtl="0">
              <a:spcBef>
                <a:spcPts val="0"/>
              </a:spcBef>
              <a:spcAft>
                <a:spcPts val="0"/>
              </a:spcAft>
              <a:buClr>
                <a:srgbClr val="979CB8"/>
              </a:buClr>
              <a:buSzPts val="2600"/>
              <a:buNone/>
              <a:defRPr>
                <a:solidFill>
                  <a:srgbClr val="979CB8"/>
                </a:solidFill>
              </a:defRPr>
            </a:lvl9pPr>
          </a:lstStyle>
          <a:p/>
        </p:txBody>
      </p:sp>
      <p:sp>
        <p:nvSpPr>
          <p:cNvPr id="33" name="Google Shape;33;p6"/>
          <p:cNvSpPr/>
          <p:nvPr/>
        </p:nvSpPr>
        <p:spPr>
          <a:xfrm>
            <a:off x="3120675" y="1149938"/>
            <a:ext cx="3060325" cy="11494"/>
          </a:xfrm>
          <a:custGeom>
            <a:rect b="b" l="l" r="r" t="t"/>
            <a:pathLst>
              <a:path extrusionOk="0" h="613" w="122413">
                <a:moveTo>
                  <a:pt x="0" y="317"/>
                </a:moveTo>
                <a:cubicBezTo>
                  <a:pt x="40797" y="1117"/>
                  <a:pt x="81609" y="0"/>
                  <a:pt x="122413" y="0"/>
                </a:cubicBezTo>
              </a:path>
            </a:pathLst>
          </a:custGeom>
          <a:noFill/>
          <a:ln cap="flat" cmpd="sng" w="9525">
            <a:solidFill>
              <a:schemeClr val="dk2"/>
            </a:solidFill>
            <a:prstDash val="solid"/>
            <a:round/>
            <a:headEnd len="med" w="med" type="none"/>
            <a:tailEnd len="med" w="med" type="none"/>
          </a:ln>
        </p:spPr>
      </p:sp>
      <p:sp>
        <p:nvSpPr>
          <p:cNvPr id="34" name="Google Shape;34;p6"/>
          <p:cNvSpPr/>
          <p:nvPr/>
        </p:nvSpPr>
        <p:spPr>
          <a:xfrm>
            <a:off x="3068250" y="1183294"/>
            <a:ext cx="3226850" cy="11906"/>
          </a:xfrm>
          <a:custGeom>
            <a:rect b="b" l="l" r="r" t="t"/>
            <a:pathLst>
              <a:path extrusionOk="0" h="635" w="129074">
                <a:moveTo>
                  <a:pt x="0" y="0"/>
                </a:moveTo>
                <a:cubicBezTo>
                  <a:pt x="43025" y="0"/>
                  <a:pt x="86049" y="635"/>
                  <a:pt x="129074" y="635"/>
                </a:cubicBezTo>
              </a:path>
            </a:pathLst>
          </a:custGeom>
          <a:noFill/>
          <a:ln cap="flat" cmpd="sng" w="9525">
            <a:solidFill>
              <a:schemeClr val="dk2"/>
            </a:solidFill>
            <a:prstDash val="solid"/>
            <a:round/>
            <a:headEnd len="med" w="med" type="none"/>
            <a:tailEnd len="med" w="med" type="none"/>
          </a:ln>
        </p:spPr>
      </p:sp>
      <p:sp>
        <p:nvSpPr>
          <p:cNvPr id="35" name="Google Shape;35;p6"/>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6" name="Shape 36"/>
        <p:cNvGrpSpPr/>
        <p:nvPr/>
      </p:nvGrpSpPr>
      <p:grpSpPr>
        <a:xfrm>
          <a:off x="0" y="0"/>
          <a:ext cx="0" cy="0"/>
          <a:chOff x="0" y="0"/>
          <a:chExt cx="0" cy="0"/>
        </a:xfrm>
      </p:grpSpPr>
      <p:sp>
        <p:nvSpPr>
          <p:cNvPr id="37" name="Google Shape;37;p7"/>
          <p:cNvSpPr txBox="1"/>
          <p:nvPr>
            <p:ph idx="1" type="body"/>
          </p:nvPr>
        </p:nvSpPr>
        <p:spPr>
          <a:xfrm>
            <a:off x="1014825" y="1427100"/>
            <a:ext cx="2297400" cy="3068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8" name="Google Shape;38;p7"/>
          <p:cNvSpPr txBox="1"/>
          <p:nvPr>
            <p:ph idx="2" type="body"/>
          </p:nvPr>
        </p:nvSpPr>
        <p:spPr>
          <a:xfrm>
            <a:off x="3429925" y="1427100"/>
            <a:ext cx="2297400" cy="3068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9" name="Google Shape;39;p7"/>
          <p:cNvSpPr txBox="1"/>
          <p:nvPr>
            <p:ph idx="3" type="body"/>
          </p:nvPr>
        </p:nvSpPr>
        <p:spPr>
          <a:xfrm>
            <a:off x="5845025" y="1427100"/>
            <a:ext cx="2297400" cy="3068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0" name="Google Shape;40;p7"/>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979CB8"/>
              </a:buClr>
              <a:buSzPts val="2600"/>
              <a:buNone/>
              <a:defRPr>
                <a:solidFill>
                  <a:srgbClr val="979CB8"/>
                </a:solidFill>
              </a:defRPr>
            </a:lvl1pPr>
            <a:lvl2pPr lvl="1" rtl="0">
              <a:spcBef>
                <a:spcPts val="0"/>
              </a:spcBef>
              <a:spcAft>
                <a:spcPts val="0"/>
              </a:spcAft>
              <a:buClr>
                <a:srgbClr val="979CB8"/>
              </a:buClr>
              <a:buSzPts val="2600"/>
              <a:buNone/>
              <a:defRPr>
                <a:solidFill>
                  <a:srgbClr val="979CB8"/>
                </a:solidFill>
              </a:defRPr>
            </a:lvl2pPr>
            <a:lvl3pPr lvl="2" rtl="0">
              <a:spcBef>
                <a:spcPts val="0"/>
              </a:spcBef>
              <a:spcAft>
                <a:spcPts val="0"/>
              </a:spcAft>
              <a:buClr>
                <a:srgbClr val="979CB8"/>
              </a:buClr>
              <a:buSzPts val="2600"/>
              <a:buNone/>
              <a:defRPr>
                <a:solidFill>
                  <a:srgbClr val="979CB8"/>
                </a:solidFill>
              </a:defRPr>
            </a:lvl3pPr>
            <a:lvl4pPr lvl="3" rtl="0">
              <a:spcBef>
                <a:spcPts val="0"/>
              </a:spcBef>
              <a:spcAft>
                <a:spcPts val="0"/>
              </a:spcAft>
              <a:buClr>
                <a:srgbClr val="979CB8"/>
              </a:buClr>
              <a:buSzPts val="2600"/>
              <a:buNone/>
              <a:defRPr>
                <a:solidFill>
                  <a:srgbClr val="979CB8"/>
                </a:solidFill>
              </a:defRPr>
            </a:lvl4pPr>
            <a:lvl5pPr lvl="4" rtl="0">
              <a:spcBef>
                <a:spcPts val="0"/>
              </a:spcBef>
              <a:spcAft>
                <a:spcPts val="0"/>
              </a:spcAft>
              <a:buClr>
                <a:srgbClr val="979CB8"/>
              </a:buClr>
              <a:buSzPts val="2600"/>
              <a:buNone/>
              <a:defRPr>
                <a:solidFill>
                  <a:srgbClr val="979CB8"/>
                </a:solidFill>
              </a:defRPr>
            </a:lvl5pPr>
            <a:lvl6pPr lvl="5" rtl="0">
              <a:spcBef>
                <a:spcPts val="0"/>
              </a:spcBef>
              <a:spcAft>
                <a:spcPts val="0"/>
              </a:spcAft>
              <a:buClr>
                <a:srgbClr val="979CB8"/>
              </a:buClr>
              <a:buSzPts val="2600"/>
              <a:buNone/>
              <a:defRPr>
                <a:solidFill>
                  <a:srgbClr val="979CB8"/>
                </a:solidFill>
              </a:defRPr>
            </a:lvl6pPr>
            <a:lvl7pPr lvl="6" rtl="0">
              <a:spcBef>
                <a:spcPts val="0"/>
              </a:spcBef>
              <a:spcAft>
                <a:spcPts val="0"/>
              </a:spcAft>
              <a:buClr>
                <a:srgbClr val="979CB8"/>
              </a:buClr>
              <a:buSzPts val="2600"/>
              <a:buNone/>
              <a:defRPr>
                <a:solidFill>
                  <a:srgbClr val="979CB8"/>
                </a:solidFill>
              </a:defRPr>
            </a:lvl7pPr>
            <a:lvl8pPr lvl="7" rtl="0">
              <a:spcBef>
                <a:spcPts val="0"/>
              </a:spcBef>
              <a:spcAft>
                <a:spcPts val="0"/>
              </a:spcAft>
              <a:buClr>
                <a:srgbClr val="979CB8"/>
              </a:buClr>
              <a:buSzPts val="2600"/>
              <a:buNone/>
              <a:defRPr>
                <a:solidFill>
                  <a:srgbClr val="979CB8"/>
                </a:solidFill>
              </a:defRPr>
            </a:lvl8pPr>
            <a:lvl9pPr lvl="8" rtl="0">
              <a:spcBef>
                <a:spcPts val="0"/>
              </a:spcBef>
              <a:spcAft>
                <a:spcPts val="0"/>
              </a:spcAft>
              <a:buClr>
                <a:srgbClr val="979CB8"/>
              </a:buClr>
              <a:buSzPts val="2600"/>
              <a:buNone/>
              <a:defRPr>
                <a:solidFill>
                  <a:srgbClr val="979CB8"/>
                </a:solidFill>
              </a:defRPr>
            </a:lvl9pPr>
          </a:lstStyle>
          <a:p/>
        </p:txBody>
      </p:sp>
      <p:sp>
        <p:nvSpPr>
          <p:cNvPr id="41" name="Google Shape;41;p7"/>
          <p:cNvSpPr/>
          <p:nvPr/>
        </p:nvSpPr>
        <p:spPr>
          <a:xfrm>
            <a:off x="3120675" y="1149938"/>
            <a:ext cx="3060325" cy="11494"/>
          </a:xfrm>
          <a:custGeom>
            <a:rect b="b" l="l" r="r" t="t"/>
            <a:pathLst>
              <a:path extrusionOk="0" h="613" w="122413">
                <a:moveTo>
                  <a:pt x="0" y="317"/>
                </a:moveTo>
                <a:cubicBezTo>
                  <a:pt x="40797" y="1117"/>
                  <a:pt x="81609" y="0"/>
                  <a:pt x="122413" y="0"/>
                </a:cubicBezTo>
              </a:path>
            </a:pathLst>
          </a:custGeom>
          <a:noFill/>
          <a:ln cap="flat" cmpd="sng" w="9525">
            <a:solidFill>
              <a:schemeClr val="dk2"/>
            </a:solidFill>
            <a:prstDash val="solid"/>
            <a:round/>
            <a:headEnd len="med" w="med" type="none"/>
            <a:tailEnd len="med" w="med" type="none"/>
          </a:ln>
        </p:spPr>
      </p:sp>
      <p:sp>
        <p:nvSpPr>
          <p:cNvPr id="42" name="Google Shape;42;p7"/>
          <p:cNvSpPr/>
          <p:nvPr/>
        </p:nvSpPr>
        <p:spPr>
          <a:xfrm>
            <a:off x="3068250" y="1183294"/>
            <a:ext cx="3226850" cy="11906"/>
          </a:xfrm>
          <a:custGeom>
            <a:rect b="b" l="l" r="r" t="t"/>
            <a:pathLst>
              <a:path extrusionOk="0" h="635" w="129074">
                <a:moveTo>
                  <a:pt x="0" y="0"/>
                </a:moveTo>
                <a:cubicBezTo>
                  <a:pt x="43025" y="0"/>
                  <a:pt x="86049" y="635"/>
                  <a:pt x="129074" y="635"/>
                </a:cubicBezTo>
              </a:path>
            </a:pathLst>
          </a:custGeom>
          <a:noFill/>
          <a:ln cap="flat" cmpd="sng" w="9525">
            <a:solidFill>
              <a:schemeClr val="dk2"/>
            </a:solidFill>
            <a:prstDash val="solid"/>
            <a:round/>
            <a:headEnd len="med" w="med" type="none"/>
            <a:tailEnd len="med" w="med" type="none"/>
          </a:ln>
        </p:spPr>
      </p:sp>
      <p:sp>
        <p:nvSpPr>
          <p:cNvPr id="43" name="Google Shape;43;p7"/>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p8"/>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979CB8"/>
              </a:buClr>
              <a:buSzPts val="2600"/>
              <a:buNone/>
              <a:defRPr>
                <a:solidFill>
                  <a:srgbClr val="979CB8"/>
                </a:solidFill>
              </a:defRPr>
            </a:lvl1pPr>
            <a:lvl2pPr lvl="1" rtl="0">
              <a:spcBef>
                <a:spcPts val="0"/>
              </a:spcBef>
              <a:spcAft>
                <a:spcPts val="0"/>
              </a:spcAft>
              <a:buClr>
                <a:srgbClr val="979CB8"/>
              </a:buClr>
              <a:buSzPts val="2600"/>
              <a:buNone/>
              <a:defRPr>
                <a:solidFill>
                  <a:srgbClr val="979CB8"/>
                </a:solidFill>
              </a:defRPr>
            </a:lvl2pPr>
            <a:lvl3pPr lvl="2" rtl="0">
              <a:spcBef>
                <a:spcPts val="0"/>
              </a:spcBef>
              <a:spcAft>
                <a:spcPts val="0"/>
              </a:spcAft>
              <a:buClr>
                <a:srgbClr val="979CB8"/>
              </a:buClr>
              <a:buSzPts val="2600"/>
              <a:buNone/>
              <a:defRPr>
                <a:solidFill>
                  <a:srgbClr val="979CB8"/>
                </a:solidFill>
              </a:defRPr>
            </a:lvl3pPr>
            <a:lvl4pPr lvl="3" rtl="0">
              <a:spcBef>
                <a:spcPts val="0"/>
              </a:spcBef>
              <a:spcAft>
                <a:spcPts val="0"/>
              </a:spcAft>
              <a:buClr>
                <a:srgbClr val="979CB8"/>
              </a:buClr>
              <a:buSzPts val="2600"/>
              <a:buNone/>
              <a:defRPr>
                <a:solidFill>
                  <a:srgbClr val="979CB8"/>
                </a:solidFill>
              </a:defRPr>
            </a:lvl4pPr>
            <a:lvl5pPr lvl="4" rtl="0">
              <a:spcBef>
                <a:spcPts val="0"/>
              </a:spcBef>
              <a:spcAft>
                <a:spcPts val="0"/>
              </a:spcAft>
              <a:buClr>
                <a:srgbClr val="979CB8"/>
              </a:buClr>
              <a:buSzPts val="2600"/>
              <a:buNone/>
              <a:defRPr>
                <a:solidFill>
                  <a:srgbClr val="979CB8"/>
                </a:solidFill>
              </a:defRPr>
            </a:lvl5pPr>
            <a:lvl6pPr lvl="5" rtl="0">
              <a:spcBef>
                <a:spcPts val="0"/>
              </a:spcBef>
              <a:spcAft>
                <a:spcPts val="0"/>
              </a:spcAft>
              <a:buClr>
                <a:srgbClr val="979CB8"/>
              </a:buClr>
              <a:buSzPts val="2600"/>
              <a:buNone/>
              <a:defRPr>
                <a:solidFill>
                  <a:srgbClr val="979CB8"/>
                </a:solidFill>
              </a:defRPr>
            </a:lvl6pPr>
            <a:lvl7pPr lvl="6" rtl="0">
              <a:spcBef>
                <a:spcPts val="0"/>
              </a:spcBef>
              <a:spcAft>
                <a:spcPts val="0"/>
              </a:spcAft>
              <a:buClr>
                <a:srgbClr val="979CB8"/>
              </a:buClr>
              <a:buSzPts val="2600"/>
              <a:buNone/>
              <a:defRPr>
                <a:solidFill>
                  <a:srgbClr val="979CB8"/>
                </a:solidFill>
              </a:defRPr>
            </a:lvl7pPr>
            <a:lvl8pPr lvl="7" rtl="0">
              <a:spcBef>
                <a:spcPts val="0"/>
              </a:spcBef>
              <a:spcAft>
                <a:spcPts val="0"/>
              </a:spcAft>
              <a:buClr>
                <a:srgbClr val="979CB8"/>
              </a:buClr>
              <a:buSzPts val="2600"/>
              <a:buNone/>
              <a:defRPr>
                <a:solidFill>
                  <a:srgbClr val="979CB8"/>
                </a:solidFill>
              </a:defRPr>
            </a:lvl8pPr>
            <a:lvl9pPr lvl="8" rtl="0">
              <a:spcBef>
                <a:spcPts val="0"/>
              </a:spcBef>
              <a:spcAft>
                <a:spcPts val="0"/>
              </a:spcAft>
              <a:buClr>
                <a:srgbClr val="979CB8"/>
              </a:buClr>
              <a:buSzPts val="2600"/>
              <a:buNone/>
              <a:defRPr>
                <a:solidFill>
                  <a:srgbClr val="979CB8"/>
                </a:solidFill>
              </a:defRPr>
            </a:lvl9pPr>
          </a:lstStyle>
          <a:p/>
        </p:txBody>
      </p:sp>
      <p:sp>
        <p:nvSpPr>
          <p:cNvPr id="46" name="Google Shape;46;p8"/>
          <p:cNvSpPr/>
          <p:nvPr/>
        </p:nvSpPr>
        <p:spPr>
          <a:xfrm>
            <a:off x="3120675" y="1149938"/>
            <a:ext cx="3060325" cy="11494"/>
          </a:xfrm>
          <a:custGeom>
            <a:rect b="b" l="l" r="r" t="t"/>
            <a:pathLst>
              <a:path extrusionOk="0" h="613" w="122413">
                <a:moveTo>
                  <a:pt x="0" y="317"/>
                </a:moveTo>
                <a:cubicBezTo>
                  <a:pt x="40797" y="1117"/>
                  <a:pt x="81609" y="0"/>
                  <a:pt x="122413" y="0"/>
                </a:cubicBezTo>
              </a:path>
            </a:pathLst>
          </a:custGeom>
          <a:noFill/>
          <a:ln cap="flat" cmpd="sng" w="9525">
            <a:solidFill>
              <a:schemeClr val="dk2"/>
            </a:solidFill>
            <a:prstDash val="solid"/>
            <a:round/>
            <a:headEnd len="med" w="med" type="none"/>
            <a:tailEnd len="med" w="med" type="none"/>
          </a:ln>
        </p:spPr>
      </p:sp>
      <p:sp>
        <p:nvSpPr>
          <p:cNvPr id="47" name="Google Shape;47;p8"/>
          <p:cNvSpPr/>
          <p:nvPr/>
        </p:nvSpPr>
        <p:spPr>
          <a:xfrm>
            <a:off x="3068250" y="1183294"/>
            <a:ext cx="3226850" cy="11906"/>
          </a:xfrm>
          <a:custGeom>
            <a:rect b="b" l="l" r="r" t="t"/>
            <a:pathLst>
              <a:path extrusionOk="0" h="635" w="129074">
                <a:moveTo>
                  <a:pt x="0" y="0"/>
                </a:moveTo>
                <a:cubicBezTo>
                  <a:pt x="43025" y="0"/>
                  <a:pt x="86049" y="635"/>
                  <a:pt x="129074" y="635"/>
                </a:cubicBezTo>
              </a:path>
            </a:pathLst>
          </a:custGeom>
          <a:noFill/>
          <a:ln cap="flat" cmpd="sng" w="9525">
            <a:solidFill>
              <a:schemeClr val="dk2"/>
            </a:solidFill>
            <a:prstDash val="solid"/>
            <a:round/>
            <a:headEnd len="med" w="med" type="none"/>
            <a:tailEnd len="med" w="med" type="none"/>
          </a:ln>
        </p:spPr>
      </p:sp>
      <p:sp>
        <p:nvSpPr>
          <p:cNvPr id="48" name="Google Shape;48;p8"/>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9"/>
          <p:cNvSpPr txBox="1"/>
          <p:nvPr>
            <p:ph idx="1" type="body"/>
          </p:nvPr>
        </p:nvSpPr>
        <p:spPr>
          <a:xfrm>
            <a:off x="980400" y="4120556"/>
            <a:ext cx="7183200" cy="519600"/>
          </a:xfrm>
          <a:prstGeom prst="rect">
            <a:avLst/>
          </a:prstGeom>
        </p:spPr>
        <p:txBody>
          <a:bodyPr anchorCtr="0" anchor="b" bIns="91425" lIns="91425" spcFirstLastPara="1" rIns="91425" wrap="square" tIns="91425">
            <a:noAutofit/>
          </a:bodyPr>
          <a:lstStyle>
            <a:lvl1pPr indent="-228600" lvl="0" marL="457200" algn="ctr">
              <a:spcBef>
                <a:spcPts val="360"/>
              </a:spcBef>
              <a:spcAft>
                <a:spcPts val="0"/>
              </a:spcAft>
              <a:buClr>
                <a:srgbClr val="979CB8"/>
              </a:buClr>
              <a:buSzPts val="1600"/>
              <a:buNone/>
              <a:defRPr sz="1600">
                <a:solidFill>
                  <a:srgbClr val="979CB8"/>
                </a:solidFill>
              </a:defRPr>
            </a:lvl1pPr>
          </a:lstStyle>
          <a:p/>
        </p:txBody>
      </p:sp>
      <p:sp>
        <p:nvSpPr>
          <p:cNvPr id="51" name="Google Shape;51;p9"/>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a:buNone/>
              <a:defRPr>
                <a:solidFill>
                  <a:srgbClr val="979CB8"/>
                </a:solidFill>
              </a:defRPr>
            </a:lvl1pPr>
            <a:lvl2pPr lvl="1">
              <a:buNone/>
              <a:defRPr>
                <a:solidFill>
                  <a:srgbClr val="979CB8"/>
                </a:solidFill>
              </a:defRPr>
            </a:lvl2pPr>
            <a:lvl3pPr lvl="2">
              <a:buNone/>
              <a:defRPr>
                <a:solidFill>
                  <a:srgbClr val="979CB8"/>
                </a:solidFill>
              </a:defRPr>
            </a:lvl3pPr>
            <a:lvl4pPr lvl="3">
              <a:buNone/>
              <a:defRPr>
                <a:solidFill>
                  <a:srgbClr val="979CB8"/>
                </a:solidFill>
              </a:defRPr>
            </a:lvl4pPr>
            <a:lvl5pPr lvl="4">
              <a:buNone/>
              <a:defRPr>
                <a:solidFill>
                  <a:srgbClr val="979CB8"/>
                </a:solidFill>
              </a:defRPr>
            </a:lvl5pPr>
            <a:lvl6pPr lvl="5">
              <a:buNone/>
              <a:defRPr>
                <a:solidFill>
                  <a:srgbClr val="979CB8"/>
                </a:solidFill>
              </a:defRPr>
            </a:lvl6pPr>
            <a:lvl7pPr lvl="6">
              <a:buNone/>
              <a:defRPr>
                <a:solidFill>
                  <a:srgbClr val="979CB8"/>
                </a:solidFill>
              </a:defRPr>
            </a:lvl7pPr>
            <a:lvl8pPr lvl="7">
              <a:buNone/>
              <a:defRPr>
                <a:solidFill>
                  <a:srgbClr val="979CB8"/>
                </a:solidFill>
              </a:defRPr>
            </a:lvl8pPr>
            <a:lvl9pPr lvl="8">
              <a:buNone/>
              <a:defRPr>
                <a:solidFill>
                  <a:srgbClr val="979CB8"/>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0"/>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a:blip r:embed="rId1">
            <a:alphaModFix/>
          </a:blip>
          <a:stretch>
            <a:fillRect/>
          </a:stretch>
        </p:blipFill>
        <p:spPr>
          <a:xfrm>
            <a:off x="0" y="0"/>
            <a:ext cx="9144000" cy="5143500"/>
          </a:xfrm>
          <a:prstGeom prst="rect">
            <a:avLst/>
          </a:prstGeom>
          <a:noFill/>
          <a:ln>
            <a:noFill/>
          </a:ln>
        </p:spPr>
      </p:pic>
      <p:sp>
        <p:nvSpPr>
          <p:cNvPr id="7" name="Google Shape;7;p1"/>
          <p:cNvSpPr txBox="1"/>
          <p:nvPr>
            <p:ph type="title"/>
          </p:nvPr>
        </p:nvSpPr>
        <p:spPr>
          <a:xfrm>
            <a:off x="824550" y="593531"/>
            <a:ext cx="7547700" cy="6828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1pPr>
            <a:lvl2pPr lvl="1"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2pPr>
            <a:lvl3pPr lvl="2"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3pPr>
            <a:lvl4pPr lvl="3"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4pPr>
            <a:lvl5pPr lvl="4"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5pPr>
            <a:lvl6pPr lvl="5"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6pPr>
            <a:lvl7pPr lvl="6"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7pPr>
            <a:lvl8pPr lvl="7"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8pPr>
            <a:lvl9pPr lvl="8" algn="ctr">
              <a:spcBef>
                <a:spcPts val="0"/>
              </a:spcBef>
              <a:spcAft>
                <a:spcPts val="0"/>
              </a:spcAft>
              <a:buClr>
                <a:schemeClr val="dk2"/>
              </a:buClr>
              <a:buSzPts val="2600"/>
              <a:buFont typeface="Shadows Into Light"/>
              <a:buNone/>
              <a:defRPr sz="2600">
                <a:solidFill>
                  <a:schemeClr val="dk2"/>
                </a:solidFill>
                <a:latin typeface="Shadows Into Light"/>
                <a:ea typeface="Shadows Into Light"/>
                <a:cs typeface="Shadows Into Light"/>
                <a:sym typeface="Shadows Into Light"/>
              </a:defRPr>
            </a:lvl9pPr>
          </a:lstStyle>
          <a:p/>
        </p:txBody>
      </p:sp>
      <p:sp>
        <p:nvSpPr>
          <p:cNvPr id="8" name="Google Shape;8;p1"/>
          <p:cNvSpPr txBox="1"/>
          <p:nvPr>
            <p:ph idx="1" type="body"/>
          </p:nvPr>
        </p:nvSpPr>
        <p:spPr>
          <a:xfrm>
            <a:off x="1070325" y="1438988"/>
            <a:ext cx="7056300" cy="30621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chemeClr val="accent1"/>
              </a:buClr>
              <a:buSzPts val="2400"/>
              <a:buFont typeface="Varela Round"/>
              <a:buChar char="▧"/>
              <a:defRPr sz="2400">
                <a:solidFill>
                  <a:schemeClr val="dk1"/>
                </a:solidFill>
                <a:latin typeface="Varela Round"/>
                <a:ea typeface="Varela Round"/>
                <a:cs typeface="Varela Round"/>
                <a:sym typeface="Varela Round"/>
              </a:defRPr>
            </a:lvl1pPr>
            <a:lvl2pPr indent="-381000" lvl="1" marL="9144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2pPr>
            <a:lvl3pPr indent="-381000" lvl="2" marL="13716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3pPr>
            <a:lvl4pPr indent="-381000" lvl="3" marL="18288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4pPr>
            <a:lvl5pPr indent="-381000" lvl="4" marL="22860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5pPr>
            <a:lvl6pPr indent="-381000" lvl="5" marL="27432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6pPr>
            <a:lvl7pPr indent="-381000" lvl="6" marL="32004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7pPr>
            <a:lvl8pPr indent="-381000" lvl="7" marL="36576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8pPr>
            <a:lvl9pPr indent="-381000" lvl="8" marL="4114800">
              <a:spcBef>
                <a:spcPts val="0"/>
              </a:spcBef>
              <a:spcAft>
                <a:spcPts val="0"/>
              </a:spcAft>
              <a:buClr>
                <a:schemeClr val="dk1"/>
              </a:buClr>
              <a:buSzPts val="2400"/>
              <a:buFont typeface="Varela Round"/>
              <a:buChar char="■"/>
              <a:defRPr sz="2400">
                <a:solidFill>
                  <a:schemeClr val="dk1"/>
                </a:solidFill>
                <a:latin typeface="Varela Round"/>
                <a:ea typeface="Varela Round"/>
                <a:cs typeface="Varela Round"/>
                <a:sym typeface="Varela Round"/>
              </a:defRPr>
            </a:lvl9pPr>
          </a:lstStyle>
          <a:p/>
        </p:txBody>
      </p:sp>
      <p:sp>
        <p:nvSpPr>
          <p:cNvPr id="9" name="Google Shape;9;p1"/>
          <p:cNvSpPr txBox="1"/>
          <p:nvPr>
            <p:ph idx="12" type="sldNum"/>
          </p:nvPr>
        </p:nvSpPr>
        <p:spPr>
          <a:xfrm>
            <a:off x="4348076" y="4726751"/>
            <a:ext cx="548700" cy="299100"/>
          </a:xfrm>
          <a:prstGeom prst="rect">
            <a:avLst/>
          </a:prstGeom>
          <a:noFill/>
          <a:ln>
            <a:noFill/>
          </a:ln>
        </p:spPr>
        <p:txBody>
          <a:bodyPr anchorCtr="0" anchor="t" bIns="91425" lIns="91425" spcFirstLastPara="1" rIns="91425" wrap="square" tIns="91425">
            <a:noAutofit/>
          </a:bodyPr>
          <a:lstStyle>
            <a:lvl1pPr lvl="0" algn="ctr">
              <a:buNone/>
              <a:defRPr sz="1300">
                <a:solidFill>
                  <a:schemeClr val="dk2"/>
                </a:solidFill>
                <a:latin typeface="Shadows Into Light"/>
                <a:ea typeface="Shadows Into Light"/>
                <a:cs typeface="Shadows Into Light"/>
                <a:sym typeface="Shadows Into Light"/>
              </a:defRPr>
            </a:lvl1pPr>
            <a:lvl2pPr lvl="1" algn="ctr">
              <a:buNone/>
              <a:defRPr sz="1300">
                <a:solidFill>
                  <a:schemeClr val="dk2"/>
                </a:solidFill>
                <a:latin typeface="Shadows Into Light"/>
                <a:ea typeface="Shadows Into Light"/>
                <a:cs typeface="Shadows Into Light"/>
                <a:sym typeface="Shadows Into Light"/>
              </a:defRPr>
            </a:lvl2pPr>
            <a:lvl3pPr lvl="2" algn="ctr">
              <a:buNone/>
              <a:defRPr sz="1300">
                <a:solidFill>
                  <a:schemeClr val="dk2"/>
                </a:solidFill>
                <a:latin typeface="Shadows Into Light"/>
                <a:ea typeface="Shadows Into Light"/>
                <a:cs typeface="Shadows Into Light"/>
                <a:sym typeface="Shadows Into Light"/>
              </a:defRPr>
            </a:lvl3pPr>
            <a:lvl4pPr lvl="3" algn="ctr">
              <a:buNone/>
              <a:defRPr sz="1300">
                <a:solidFill>
                  <a:schemeClr val="dk2"/>
                </a:solidFill>
                <a:latin typeface="Shadows Into Light"/>
                <a:ea typeface="Shadows Into Light"/>
                <a:cs typeface="Shadows Into Light"/>
                <a:sym typeface="Shadows Into Light"/>
              </a:defRPr>
            </a:lvl4pPr>
            <a:lvl5pPr lvl="4" algn="ctr">
              <a:buNone/>
              <a:defRPr sz="1300">
                <a:solidFill>
                  <a:schemeClr val="dk2"/>
                </a:solidFill>
                <a:latin typeface="Shadows Into Light"/>
                <a:ea typeface="Shadows Into Light"/>
                <a:cs typeface="Shadows Into Light"/>
                <a:sym typeface="Shadows Into Light"/>
              </a:defRPr>
            </a:lvl5pPr>
            <a:lvl6pPr lvl="5" algn="ctr">
              <a:buNone/>
              <a:defRPr sz="1300">
                <a:solidFill>
                  <a:schemeClr val="dk2"/>
                </a:solidFill>
                <a:latin typeface="Shadows Into Light"/>
                <a:ea typeface="Shadows Into Light"/>
                <a:cs typeface="Shadows Into Light"/>
                <a:sym typeface="Shadows Into Light"/>
              </a:defRPr>
            </a:lvl6pPr>
            <a:lvl7pPr lvl="6" algn="ctr">
              <a:buNone/>
              <a:defRPr sz="1300">
                <a:solidFill>
                  <a:schemeClr val="dk2"/>
                </a:solidFill>
                <a:latin typeface="Shadows Into Light"/>
                <a:ea typeface="Shadows Into Light"/>
                <a:cs typeface="Shadows Into Light"/>
                <a:sym typeface="Shadows Into Light"/>
              </a:defRPr>
            </a:lvl7pPr>
            <a:lvl8pPr lvl="7" algn="ctr">
              <a:buNone/>
              <a:defRPr sz="1300">
                <a:solidFill>
                  <a:schemeClr val="dk2"/>
                </a:solidFill>
                <a:latin typeface="Shadows Into Light"/>
                <a:ea typeface="Shadows Into Light"/>
                <a:cs typeface="Shadows Into Light"/>
                <a:sym typeface="Shadows Into Light"/>
              </a:defRPr>
            </a:lvl8pPr>
            <a:lvl9pPr lvl="8" algn="ctr">
              <a:buNone/>
              <a:defRPr sz="1300">
                <a:solidFill>
                  <a:schemeClr val="dk2"/>
                </a:solidFill>
                <a:latin typeface="Shadows Into Light"/>
                <a:ea typeface="Shadows Into Light"/>
                <a:cs typeface="Shadows Into Light"/>
                <a:sym typeface="Shadows Into Light"/>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www.slidescarnival.com/" TargetMode="External"/><Relationship Id="rId4" Type="http://schemas.openxmlformats.org/officeDocument/2006/relationships/hyperlink" Target="https://storyset.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hyperlink" Target="https://www.europarl.europa.eu/news/el/headlines/priorities/pagkosmia-imera-tis-gunaikas-2018/20180301STO98925/gunaikes-kai-mme-aparaititi-i-enischusi-tis-isotitas-ton-ful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hyperlink" Target="https://www.mcaounilaw.gr/"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www.avgi.gr/koinonia/277771_emfyles-anisotites-kai-sexismos-sti-biomihania-ton-mm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hyperlink" Target="https://www.kathimerini.gr/society/561255481/to-metoo-eftase-kai-stin-ellad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1"/>
          <p:cNvSpPr txBox="1"/>
          <p:nvPr>
            <p:ph type="ctrTitle"/>
          </p:nvPr>
        </p:nvSpPr>
        <p:spPr>
          <a:xfrm>
            <a:off x="1630650" y="1516975"/>
            <a:ext cx="58827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An analysis of Gender Inequality in Greek Media</a:t>
            </a:r>
            <a:endParaRPr/>
          </a:p>
        </p:txBody>
      </p:sp>
      <p:sp>
        <p:nvSpPr>
          <p:cNvPr id="59" name="Google Shape;59;p11"/>
          <p:cNvSpPr/>
          <p:nvPr/>
        </p:nvSpPr>
        <p:spPr>
          <a:xfrm rot="-3774511">
            <a:off x="3266848" y="475816"/>
            <a:ext cx="316447" cy="1133981"/>
          </a:xfrm>
          <a:custGeom>
            <a:rect b="b" l="l" r="r" t="t"/>
            <a:pathLst>
              <a:path extrusionOk="0" h="89819" w="30959">
                <a:moveTo>
                  <a:pt x="0" y="0"/>
                </a:moveTo>
                <a:cubicBezTo>
                  <a:pt x="5134" y="6918"/>
                  <a:pt x="29561" y="26535"/>
                  <a:pt x="30804" y="41505"/>
                </a:cubicBezTo>
                <a:cubicBezTo>
                  <a:pt x="32047" y="56475"/>
                  <a:pt x="11349" y="81767"/>
                  <a:pt x="7458" y="89819"/>
                </a:cubicBezTo>
              </a:path>
            </a:pathLst>
          </a:custGeom>
          <a:noFill/>
          <a:ln cap="flat" cmpd="sng" w="9525">
            <a:solidFill>
              <a:srgbClr val="FFFFFF"/>
            </a:solidFill>
            <a:prstDash val="dash"/>
            <a:round/>
            <a:headEnd len="med" w="med" type="none"/>
            <a:tailEnd len="med" w="med" type="stealth"/>
          </a:ln>
        </p:spPr>
      </p:sp>
      <p:sp>
        <p:nvSpPr>
          <p:cNvPr id="60" name="Google Shape;60;p11"/>
          <p:cNvSpPr/>
          <p:nvPr/>
        </p:nvSpPr>
        <p:spPr>
          <a:xfrm>
            <a:off x="2301352" y="2944505"/>
            <a:ext cx="3153375" cy="25875"/>
          </a:xfrm>
          <a:custGeom>
            <a:rect b="b" l="l" r="r" t="t"/>
            <a:pathLst>
              <a:path extrusionOk="0" h="1380" w="126135">
                <a:moveTo>
                  <a:pt x="0" y="973"/>
                </a:moveTo>
                <a:cubicBezTo>
                  <a:pt x="29075" y="973"/>
                  <a:pt x="58158" y="273"/>
                  <a:pt x="87224" y="973"/>
                </a:cubicBezTo>
                <a:cubicBezTo>
                  <a:pt x="100195" y="1285"/>
                  <a:pt x="113312" y="1974"/>
                  <a:pt x="126135" y="0"/>
                </a:cubicBezTo>
              </a:path>
            </a:pathLst>
          </a:custGeom>
          <a:noFill/>
          <a:ln cap="flat" cmpd="sng" w="9525">
            <a:solidFill>
              <a:srgbClr val="FFFFFF"/>
            </a:solidFill>
            <a:prstDash val="solid"/>
            <a:round/>
            <a:headEnd len="med" w="med" type="none"/>
            <a:tailEnd len="med" w="med" type="none"/>
          </a:ln>
        </p:spPr>
      </p:sp>
      <p:sp>
        <p:nvSpPr>
          <p:cNvPr id="61" name="Google Shape;61;p11"/>
          <p:cNvSpPr/>
          <p:nvPr/>
        </p:nvSpPr>
        <p:spPr>
          <a:xfrm flipH="1" rot="10800000">
            <a:off x="1832981" y="2788374"/>
            <a:ext cx="3897767" cy="97249"/>
          </a:xfrm>
          <a:custGeom>
            <a:rect b="b" l="l" r="r" t="t"/>
            <a:pathLst>
              <a:path extrusionOk="0" h="1657" w="127108">
                <a:moveTo>
                  <a:pt x="0" y="1657"/>
                </a:moveTo>
                <a:cubicBezTo>
                  <a:pt x="42250" y="-1532"/>
                  <a:pt x="84738" y="1008"/>
                  <a:pt x="127108" y="1008"/>
                </a:cubicBezTo>
              </a:path>
            </a:pathLst>
          </a:custGeom>
          <a:noFill/>
          <a:ln cap="flat" cmpd="sng" w="9525">
            <a:solidFill>
              <a:srgbClr val="FFFFFF"/>
            </a:solidFill>
            <a:prstDash val="solid"/>
            <a:round/>
            <a:headEnd len="med" w="med" type="none"/>
            <a:tailEnd len="med" w="med" type="none"/>
          </a:ln>
        </p:spPr>
      </p:sp>
      <p:cxnSp>
        <p:nvCxnSpPr>
          <p:cNvPr id="62" name="Google Shape;62;p11"/>
          <p:cNvCxnSpPr/>
          <p:nvPr/>
        </p:nvCxnSpPr>
        <p:spPr>
          <a:xfrm flipH="1" rot="10800000">
            <a:off x="5563616" y="839243"/>
            <a:ext cx="291900" cy="407100"/>
          </a:xfrm>
          <a:prstGeom prst="straightConnector1">
            <a:avLst/>
          </a:prstGeom>
          <a:noFill/>
          <a:ln cap="flat" cmpd="sng" w="9525">
            <a:solidFill>
              <a:srgbClr val="FFFFFF"/>
            </a:solidFill>
            <a:prstDash val="dash"/>
            <a:round/>
            <a:headEnd len="med" w="med" type="stealth"/>
            <a:tailEnd len="med" w="med" type="none"/>
          </a:ln>
        </p:spPr>
      </p:cxnSp>
      <p:sp>
        <p:nvSpPr>
          <p:cNvPr id="63" name="Google Shape;63;p11"/>
          <p:cNvSpPr/>
          <p:nvPr/>
        </p:nvSpPr>
        <p:spPr>
          <a:xfrm>
            <a:off x="2910257" y="3126854"/>
            <a:ext cx="1449991" cy="836174"/>
          </a:xfrm>
          <a:custGeom>
            <a:rect b="b" l="l" r="r" t="t"/>
            <a:pathLst>
              <a:path extrusionOk="0" h="41004" w="53808">
                <a:moveTo>
                  <a:pt x="33350" y="2267"/>
                </a:moveTo>
                <a:cubicBezTo>
                  <a:pt x="29864" y="1271"/>
                  <a:pt x="26130" y="-694"/>
                  <a:pt x="22650" y="321"/>
                </a:cubicBezTo>
                <a:cubicBezTo>
                  <a:pt x="10877" y="3755"/>
                  <a:pt x="-4823" y="20013"/>
                  <a:pt x="1573" y="30477"/>
                </a:cubicBezTo>
                <a:cubicBezTo>
                  <a:pt x="7822" y="40701"/>
                  <a:pt x="25332" y="42678"/>
                  <a:pt x="36593" y="38583"/>
                </a:cubicBezTo>
                <a:cubicBezTo>
                  <a:pt x="46488" y="34985"/>
                  <a:pt x="56460" y="21659"/>
                  <a:pt x="53130" y="11670"/>
                </a:cubicBezTo>
                <a:cubicBezTo>
                  <a:pt x="49952" y="2137"/>
                  <a:pt x="34186" y="-1056"/>
                  <a:pt x="24595" y="1943"/>
                </a:cubicBezTo>
                <a:cubicBezTo>
                  <a:pt x="14087" y="5228"/>
                  <a:pt x="2158" y="13742"/>
                  <a:pt x="600" y="24641"/>
                </a:cubicBezTo>
                <a:cubicBezTo>
                  <a:pt x="-77" y="29379"/>
                  <a:pt x="2605" y="35237"/>
                  <a:pt x="6761" y="37611"/>
                </a:cubicBezTo>
                <a:cubicBezTo>
                  <a:pt x="15326" y="42505"/>
                  <a:pt x="29293" y="42316"/>
                  <a:pt x="36268" y="35341"/>
                </a:cubicBezTo>
              </a:path>
            </a:pathLst>
          </a:custGeom>
          <a:noFill/>
          <a:ln cap="flat" cmpd="sng" w="9525">
            <a:solidFill>
              <a:srgbClr val="FFFFFF"/>
            </a:solidFill>
            <a:prstDash val="solid"/>
            <a:round/>
            <a:headEnd len="med" w="med" type="none"/>
            <a:tailEnd len="med" w="med" type="none"/>
          </a:ln>
        </p:spPr>
      </p:sp>
      <p:sp>
        <p:nvSpPr>
          <p:cNvPr id="64" name="Google Shape;64;p11"/>
          <p:cNvSpPr txBox="1"/>
          <p:nvPr/>
        </p:nvSpPr>
        <p:spPr>
          <a:xfrm>
            <a:off x="897590" y="3908518"/>
            <a:ext cx="7348800" cy="93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Shadows Into Light"/>
                <a:ea typeface="Shadows Into Light"/>
                <a:cs typeface="Shadows Into Light"/>
                <a:sym typeface="Shadows Into Light"/>
              </a:rPr>
              <a:t>by Helena Gritzelaki</a:t>
            </a:r>
            <a:endParaRPr sz="2000">
              <a:latin typeface="Varela Round"/>
              <a:ea typeface="Varela Round"/>
              <a:cs typeface="Varela Round"/>
              <a:sym typeface="Varela Rou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0"/>
          <p:cNvSpPr txBox="1"/>
          <p:nvPr>
            <p:ph type="ctrTitle"/>
          </p:nvPr>
        </p:nvSpPr>
        <p:spPr>
          <a:xfrm>
            <a:off x="1650450" y="1984600"/>
            <a:ext cx="58431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solidFill>
                  <a:schemeClr val="accent5"/>
                </a:solidFill>
              </a:rPr>
              <a:t>Not enough.</a:t>
            </a:r>
            <a:endParaRPr sz="6000">
              <a:solidFill>
                <a:schemeClr val="accent5"/>
              </a:solidFill>
            </a:endParaRPr>
          </a:p>
          <a:p>
            <a:pPr indent="0" lvl="0" marL="0" rtl="0" algn="ctr">
              <a:spcBef>
                <a:spcPts val="0"/>
              </a:spcBef>
              <a:spcAft>
                <a:spcPts val="0"/>
              </a:spcAft>
              <a:buNone/>
            </a:pPr>
            <a:r>
              <a:rPr lang="en" sz="2600"/>
              <a:t>There are guides and laws about gender equality and the representation of women in media, but this is only the beginning.</a:t>
            </a:r>
            <a:endParaRPr sz="2600"/>
          </a:p>
          <a:p>
            <a:pPr indent="0" lvl="0" marL="0" rtl="0" algn="ctr">
              <a:spcBef>
                <a:spcPts val="0"/>
              </a:spcBef>
              <a:spcAft>
                <a:spcPts val="0"/>
              </a:spcAft>
              <a:buNone/>
            </a:pPr>
            <a:r>
              <a:rPr lang="en" sz="2600"/>
              <a:t>Regulations need to be reinforced more.</a:t>
            </a:r>
            <a:endParaRPr sz="2600"/>
          </a:p>
        </p:txBody>
      </p:sp>
      <p:sp>
        <p:nvSpPr>
          <p:cNvPr id="149" name="Google Shape;149;p20"/>
          <p:cNvSpPr txBox="1"/>
          <p:nvPr>
            <p:ph idx="1" type="subTitle"/>
          </p:nvPr>
        </p:nvSpPr>
        <p:spPr>
          <a:xfrm>
            <a:off x="1650450" y="3351564"/>
            <a:ext cx="58431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However, the </a:t>
            </a:r>
            <a:r>
              <a:rPr lang="en"/>
              <a:t>future</a:t>
            </a:r>
            <a:r>
              <a:rPr lang="en"/>
              <a:t> looks bright. Gender equality in media might be achieved sooner than we realize it.</a:t>
            </a:r>
            <a:endParaRPr/>
          </a:p>
        </p:txBody>
      </p:sp>
      <p:sp>
        <p:nvSpPr>
          <p:cNvPr id="150" name="Google Shape;150;p20"/>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1"/>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Credits</a:t>
            </a:r>
            <a:endParaRPr/>
          </a:p>
        </p:txBody>
      </p:sp>
      <p:sp>
        <p:nvSpPr>
          <p:cNvPr id="156" name="Google Shape;156;p21"/>
          <p:cNvSpPr txBox="1"/>
          <p:nvPr>
            <p:ph idx="1" type="body"/>
          </p:nvPr>
        </p:nvSpPr>
        <p:spPr>
          <a:xfrm>
            <a:off x="1070325" y="1438988"/>
            <a:ext cx="7056300" cy="3062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This presentation wouldn’t have been possible without the following resources.</a:t>
            </a:r>
            <a:endParaRPr sz="2400"/>
          </a:p>
          <a:p>
            <a:pPr indent="-381000" lvl="0" marL="457200" rtl="0" algn="l">
              <a:lnSpc>
                <a:spcPct val="115000"/>
              </a:lnSpc>
              <a:spcBef>
                <a:spcPts val="600"/>
              </a:spcBef>
              <a:spcAft>
                <a:spcPts val="0"/>
              </a:spcAft>
              <a:buSzPts val="2400"/>
              <a:buChar char="▧"/>
            </a:pPr>
            <a:r>
              <a:rPr lang="en" sz="2400"/>
              <a:t>Presentation template by </a:t>
            </a:r>
            <a:r>
              <a:rPr lang="en" sz="2400" u="sng">
                <a:hlinkClick r:id="rId3"/>
              </a:rPr>
              <a:t>SlidesCarnival</a:t>
            </a:r>
            <a:endParaRPr sz="2400"/>
          </a:p>
          <a:p>
            <a:pPr indent="-381000" lvl="0" marL="457200" rtl="0" algn="l">
              <a:lnSpc>
                <a:spcPct val="115000"/>
              </a:lnSpc>
              <a:spcBef>
                <a:spcPts val="0"/>
              </a:spcBef>
              <a:spcAft>
                <a:spcPts val="0"/>
              </a:spcAft>
              <a:buSzPts val="2400"/>
              <a:buChar char="▧"/>
            </a:pPr>
            <a:r>
              <a:rPr lang="en"/>
              <a:t>Illustrations</a:t>
            </a:r>
            <a:r>
              <a:rPr lang="en" sz="2400"/>
              <a:t> by </a:t>
            </a:r>
            <a:r>
              <a:rPr lang="en" u="sng">
                <a:solidFill>
                  <a:schemeClr val="hlink"/>
                </a:solidFill>
                <a:hlinkClick r:id="rId4"/>
              </a:rPr>
              <a:t>StorySet</a:t>
            </a:r>
            <a:endParaRPr sz="2400"/>
          </a:p>
          <a:p>
            <a:pPr indent="0" lvl="0" marL="0" rtl="0" algn="l">
              <a:lnSpc>
                <a:spcPct val="115000"/>
              </a:lnSpc>
              <a:spcBef>
                <a:spcPts val="600"/>
              </a:spcBef>
              <a:spcAft>
                <a:spcPts val="0"/>
              </a:spcAft>
              <a:buNone/>
            </a:pPr>
            <a:r>
              <a:t/>
            </a:r>
            <a:endParaRPr sz="2400"/>
          </a:p>
        </p:txBody>
      </p:sp>
      <p:sp>
        <p:nvSpPr>
          <p:cNvPr id="157" name="Google Shape;157;p21"/>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2"/>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 Brief Introduction</a:t>
            </a:r>
            <a:endParaRPr/>
          </a:p>
        </p:txBody>
      </p:sp>
      <p:sp>
        <p:nvSpPr>
          <p:cNvPr id="70" name="Google Shape;70;p12"/>
          <p:cNvSpPr txBox="1"/>
          <p:nvPr>
            <p:ph idx="1" type="body"/>
          </p:nvPr>
        </p:nvSpPr>
        <p:spPr>
          <a:xfrm>
            <a:off x="1027950" y="1432388"/>
            <a:ext cx="3537000" cy="30621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SzPts val="1400"/>
              <a:buChar char="▧"/>
            </a:pPr>
            <a:r>
              <a:rPr lang="en" sz="1400"/>
              <a:t>Despite the movement about women in media going back to the 1970s, 21st century Greece is still dealing with multiple inequalities between men and women in media, be it journalism, </a:t>
            </a:r>
            <a:r>
              <a:rPr lang="en" sz="1400"/>
              <a:t>advertisement</a:t>
            </a:r>
            <a:r>
              <a:rPr lang="en" sz="1400"/>
              <a:t>, social networks and film.</a:t>
            </a:r>
            <a:endParaRPr sz="1400"/>
          </a:p>
          <a:p>
            <a:pPr indent="-317500" lvl="0" marL="457200" rtl="0" algn="l">
              <a:spcBef>
                <a:spcPts val="0"/>
              </a:spcBef>
              <a:spcAft>
                <a:spcPts val="0"/>
              </a:spcAft>
              <a:buSzPts val="1400"/>
              <a:buChar char="▧"/>
            </a:pPr>
            <a:r>
              <a:rPr lang="en" sz="1400"/>
              <a:t>These problems range from decade-long stereotypes to injustice in the workplace.</a:t>
            </a:r>
            <a:endParaRPr sz="1400"/>
          </a:p>
          <a:p>
            <a:pPr indent="-317500" lvl="0" marL="457200" rtl="0" algn="l">
              <a:spcBef>
                <a:spcPts val="0"/>
              </a:spcBef>
              <a:spcAft>
                <a:spcPts val="0"/>
              </a:spcAft>
              <a:buSzPts val="1400"/>
              <a:buChar char="▧"/>
            </a:pPr>
            <a:r>
              <a:rPr lang="en" sz="1400"/>
              <a:t>What is the Greek government doing to establish gender equality in media?</a:t>
            </a:r>
            <a:endParaRPr sz="1400"/>
          </a:p>
          <a:p>
            <a:pPr indent="0" lvl="0" marL="0" rtl="0" algn="l">
              <a:spcBef>
                <a:spcPts val="600"/>
              </a:spcBef>
              <a:spcAft>
                <a:spcPts val="0"/>
              </a:spcAft>
              <a:buNone/>
            </a:pPr>
            <a:r>
              <a:t/>
            </a:r>
            <a:endParaRPr sz="1200"/>
          </a:p>
        </p:txBody>
      </p:sp>
      <p:sp>
        <p:nvSpPr>
          <p:cNvPr id="71" name="Google Shape;71;p12"/>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72" name="Google Shape;72;p12"/>
          <p:cNvPicPr preferRelativeResize="0"/>
          <p:nvPr/>
        </p:nvPicPr>
        <p:blipFill rotWithShape="1">
          <a:blip r:embed="rId3">
            <a:alphaModFix/>
          </a:blip>
          <a:srcRect b="3839" l="5960" r="5071" t="4526"/>
          <a:stretch/>
        </p:blipFill>
        <p:spPr>
          <a:xfrm>
            <a:off x="5152950" y="1699725"/>
            <a:ext cx="3200276" cy="23314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3"/>
          <p:cNvSpPr txBox="1"/>
          <p:nvPr>
            <p:ph idx="1" type="body"/>
          </p:nvPr>
        </p:nvSpPr>
        <p:spPr>
          <a:xfrm>
            <a:off x="1593895" y="2890375"/>
            <a:ext cx="2355300" cy="1649700"/>
          </a:xfrm>
          <a:prstGeom prst="rect">
            <a:avLst/>
          </a:prstGeom>
        </p:spPr>
        <p:txBody>
          <a:bodyPr anchorCtr="0" anchor="b" bIns="91425" lIns="91425" spcFirstLastPara="1" rIns="91425" wrap="square" tIns="91425">
            <a:noAutofit/>
          </a:bodyPr>
          <a:lstStyle/>
          <a:p>
            <a:pPr indent="0" lvl="0" marL="0" rtl="0" algn="ctr">
              <a:spcBef>
                <a:spcPts val="360"/>
              </a:spcBef>
              <a:spcAft>
                <a:spcPts val="0"/>
              </a:spcAft>
              <a:buNone/>
            </a:pPr>
            <a:r>
              <a:rPr lang="en">
                <a:solidFill>
                  <a:schemeClr val="accent1"/>
                </a:solidFill>
              </a:rPr>
              <a:t>Despite the majority of journalism graduates being women, less than 50% of them maintain important positions in news broadcasts.</a:t>
            </a:r>
            <a:endParaRPr>
              <a:solidFill>
                <a:schemeClr val="accent1"/>
              </a:solidFill>
            </a:endParaRPr>
          </a:p>
        </p:txBody>
      </p:sp>
      <p:sp>
        <p:nvSpPr>
          <p:cNvPr id="78" name="Google Shape;78;p13"/>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79" name="Google Shape;79;p13"/>
          <p:cNvPicPr preferRelativeResize="0"/>
          <p:nvPr/>
        </p:nvPicPr>
        <p:blipFill>
          <a:blip r:embed="rId3">
            <a:alphaModFix/>
          </a:blip>
          <a:stretch>
            <a:fillRect/>
          </a:stretch>
        </p:blipFill>
        <p:spPr>
          <a:xfrm>
            <a:off x="5294435" y="2630489"/>
            <a:ext cx="2864391" cy="1909576"/>
          </a:xfrm>
          <a:prstGeom prst="rect">
            <a:avLst/>
          </a:prstGeom>
          <a:noFill/>
          <a:ln>
            <a:noFill/>
          </a:ln>
        </p:spPr>
      </p:pic>
      <p:pic>
        <p:nvPicPr>
          <p:cNvPr id="80" name="Google Shape;80;p13"/>
          <p:cNvPicPr preferRelativeResize="0"/>
          <p:nvPr/>
        </p:nvPicPr>
        <p:blipFill>
          <a:blip r:embed="rId4">
            <a:alphaModFix/>
          </a:blip>
          <a:stretch>
            <a:fillRect/>
          </a:stretch>
        </p:blipFill>
        <p:spPr>
          <a:xfrm>
            <a:off x="5411915" y="593661"/>
            <a:ext cx="2864325" cy="1909558"/>
          </a:xfrm>
          <a:prstGeom prst="rect">
            <a:avLst/>
          </a:prstGeom>
          <a:noFill/>
          <a:ln>
            <a:noFill/>
          </a:ln>
        </p:spPr>
      </p:pic>
      <p:pic>
        <p:nvPicPr>
          <p:cNvPr id="81" name="Google Shape;81;p13"/>
          <p:cNvPicPr preferRelativeResize="0"/>
          <p:nvPr/>
        </p:nvPicPr>
        <p:blipFill>
          <a:blip r:embed="rId5">
            <a:alphaModFix/>
          </a:blip>
          <a:stretch>
            <a:fillRect/>
          </a:stretch>
        </p:blipFill>
        <p:spPr>
          <a:xfrm>
            <a:off x="980409" y="593642"/>
            <a:ext cx="2864349" cy="1909574"/>
          </a:xfrm>
          <a:prstGeom prst="rect">
            <a:avLst/>
          </a:prstGeom>
          <a:noFill/>
          <a:ln>
            <a:noFill/>
          </a:ln>
        </p:spPr>
      </p:pic>
      <p:sp>
        <p:nvSpPr>
          <p:cNvPr id="82" name="Google Shape;82;p13"/>
          <p:cNvSpPr txBox="1"/>
          <p:nvPr/>
        </p:nvSpPr>
        <p:spPr>
          <a:xfrm>
            <a:off x="555636" y="4394645"/>
            <a:ext cx="7603200" cy="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Varela Round"/>
                <a:ea typeface="Varela Round"/>
                <a:cs typeface="Varela Round"/>
                <a:sym typeface="Varela Round"/>
              </a:rPr>
              <a:t>source</a:t>
            </a:r>
            <a:r>
              <a:rPr lang="en" sz="600" u="sng">
                <a:solidFill>
                  <a:schemeClr val="hlink"/>
                </a:solidFill>
                <a:latin typeface="Varela Round"/>
                <a:ea typeface="Varela Round"/>
                <a:cs typeface="Varela Round"/>
                <a:sym typeface="Varela Round"/>
                <a:hlinkClick r:id="rId6"/>
              </a:rPr>
              <a:t>: https://www.europarl.europa.eu/news/el/headlines/priorities/pagkosmia-imera-tis-gunaikas-2018/20180301STO98925/gunaikes-kai-mme-aparaititi-i-enischusi-tis-isotitas-ton-fulon</a:t>
            </a:r>
            <a:endParaRPr sz="600">
              <a:latin typeface="Varela Round"/>
              <a:ea typeface="Varela Round"/>
              <a:cs typeface="Varela Round"/>
              <a:sym typeface="Varela Rou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4"/>
          <p:cNvSpPr txBox="1"/>
          <p:nvPr>
            <p:ph idx="4294967295" type="ctrTitle"/>
          </p:nvPr>
        </p:nvSpPr>
        <p:spPr>
          <a:xfrm>
            <a:off x="599450" y="259042"/>
            <a:ext cx="7772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4200">
                <a:solidFill>
                  <a:schemeClr val="accent6"/>
                </a:solidFill>
              </a:rPr>
              <a:t>Stereotypes in Advertising</a:t>
            </a:r>
            <a:endParaRPr b="1" sz="4200">
              <a:solidFill>
                <a:schemeClr val="accent6"/>
              </a:solidFill>
            </a:endParaRPr>
          </a:p>
        </p:txBody>
      </p:sp>
      <p:sp>
        <p:nvSpPr>
          <p:cNvPr id="88" name="Google Shape;88;p14"/>
          <p:cNvSpPr txBox="1"/>
          <p:nvPr>
            <p:ph idx="4294967295" type="subTitle"/>
          </p:nvPr>
        </p:nvSpPr>
        <p:spPr>
          <a:xfrm>
            <a:off x="680275" y="1561850"/>
            <a:ext cx="4216500" cy="2567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300">
                <a:latin typeface="Verdana"/>
                <a:ea typeface="Verdana"/>
                <a:cs typeface="Verdana"/>
                <a:sym typeface="Verdana"/>
              </a:rPr>
              <a:t>The Greek advertising community, consisting primarily of men, promotes unhealthy and outdated stereotypes about women.</a:t>
            </a:r>
            <a:endParaRPr sz="1300">
              <a:latin typeface="Verdana"/>
              <a:ea typeface="Verdana"/>
              <a:cs typeface="Verdana"/>
              <a:sym typeface="Verdana"/>
            </a:endParaRPr>
          </a:p>
          <a:p>
            <a:pPr indent="0" lvl="0" marL="0" rtl="0" algn="l">
              <a:spcBef>
                <a:spcPts val="600"/>
              </a:spcBef>
              <a:spcAft>
                <a:spcPts val="0"/>
              </a:spcAft>
              <a:buNone/>
            </a:pPr>
            <a:r>
              <a:rPr lang="en" sz="1300">
                <a:latin typeface="Verdana"/>
                <a:ea typeface="Verdana"/>
                <a:cs typeface="Verdana"/>
                <a:sym typeface="Verdana"/>
              </a:rPr>
              <a:t>The Greek woman is portrayed</a:t>
            </a:r>
            <a:r>
              <a:rPr lang="en" sz="1300">
                <a:latin typeface="Verdana"/>
                <a:ea typeface="Verdana"/>
                <a:cs typeface="Verdana"/>
                <a:sym typeface="Verdana"/>
              </a:rPr>
              <a:t> as a superficial housewife that lacks critical thinking.</a:t>
            </a:r>
            <a:endParaRPr sz="1300">
              <a:latin typeface="Verdana"/>
              <a:ea typeface="Verdana"/>
              <a:cs typeface="Verdana"/>
              <a:sym typeface="Verdana"/>
            </a:endParaRPr>
          </a:p>
          <a:p>
            <a:pPr indent="0" lvl="0" marL="0" rtl="0" algn="l">
              <a:spcBef>
                <a:spcPts val="600"/>
              </a:spcBef>
              <a:spcAft>
                <a:spcPts val="0"/>
              </a:spcAft>
              <a:buNone/>
            </a:pPr>
            <a:r>
              <a:rPr lang="en" sz="1300">
                <a:latin typeface="Verdana"/>
                <a:ea typeface="Verdana"/>
                <a:cs typeface="Verdana"/>
                <a:sym typeface="Verdana"/>
              </a:rPr>
              <a:t>The objectification of women is another common trope of Greek </a:t>
            </a:r>
            <a:r>
              <a:rPr lang="en" sz="1300">
                <a:latin typeface="Verdana"/>
                <a:ea typeface="Verdana"/>
                <a:cs typeface="Verdana"/>
                <a:sym typeface="Verdana"/>
              </a:rPr>
              <a:t>advertisements</a:t>
            </a:r>
            <a:r>
              <a:rPr lang="en" sz="1300">
                <a:latin typeface="Verdana"/>
                <a:ea typeface="Verdana"/>
                <a:cs typeface="Verdana"/>
                <a:sym typeface="Verdana"/>
              </a:rPr>
              <a:t>. Using the female body to promote products contributes to the oversexualization of women, as well as the specific image to what women “should” look and dress like. </a:t>
            </a:r>
            <a:endParaRPr sz="1300">
              <a:latin typeface="Verdana"/>
              <a:ea typeface="Verdana"/>
              <a:cs typeface="Verdana"/>
              <a:sym typeface="Verdana"/>
            </a:endParaRPr>
          </a:p>
        </p:txBody>
      </p:sp>
      <p:sp>
        <p:nvSpPr>
          <p:cNvPr id="89" name="Google Shape;89;p14"/>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0" name="Google Shape;90;p14"/>
          <p:cNvSpPr txBox="1"/>
          <p:nvPr/>
        </p:nvSpPr>
        <p:spPr>
          <a:xfrm>
            <a:off x="599450" y="4344966"/>
            <a:ext cx="5028000" cy="2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Varela Round"/>
                <a:ea typeface="Varela Round"/>
                <a:cs typeface="Varela Round"/>
                <a:sym typeface="Varela Round"/>
              </a:rPr>
              <a:t>source: </a:t>
            </a:r>
            <a:r>
              <a:rPr lang="en" sz="800" u="sng">
                <a:solidFill>
                  <a:schemeClr val="hlink"/>
                </a:solidFill>
                <a:latin typeface="Varela Round"/>
                <a:ea typeface="Varela Round"/>
                <a:cs typeface="Varela Round"/>
                <a:sym typeface="Varela Round"/>
                <a:hlinkClick r:id="rId3"/>
              </a:rPr>
              <a:t>https://www.mcaounilaw.gr/δράσεις/changemediaforher/243-μμε-και-σεξιστικη-διαφημιση</a:t>
            </a:r>
            <a:endParaRPr sz="800">
              <a:latin typeface="Varela Round"/>
              <a:ea typeface="Varela Round"/>
              <a:cs typeface="Varela Round"/>
              <a:sym typeface="Varela Round"/>
            </a:endParaRPr>
          </a:p>
        </p:txBody>
      </p:sp>
      <p:pic>
        <p:nvPicPr>
          <p:cNvPr id="91" name="Google Shape;91;p14"/>
          <p:cNvPicPr preferRelativeResize="0"/>
          <p:nvPr/>
        </p:nvPicPr>
        <p:blipFill>
          <a:blip r:embed="rId4">
            <a:alphaModFix/>
          </a:blip>
          <a:stretch>
            <a:fillRect/>
          </a:stretch>
        </p:blipFill>
        <p:spPr>
          <a:xfrm>
            <a:off x="5429905" y="1316737"/>
            <a:ext cx="3211750" cy="3211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5"/>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Women in Film and Television</a:t>
            </a:r>
            <a:endParaRPr/>
          </a:p>
        </p:txBody>
      </p:sp>
      <p:sp>
        <p:nvSpPr>
          <p:cNvPr id="97" name="Google Shape;97;p15"/>
          <p:cNvSpPr txBox="1"/>
          <p:nvPr/>
        </p:nvSpPr>
        <p:spPr>
          <a:xfrm>
            <a:off x="1101075" y="1355063"/>
            <a:ext cx="3185700" cy="16554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b="1" lang="en" sz="1200">
                <a:solidFill>
                  <a:schemeClr val="accent3"/>
                </a:solidFill>
                <a:latin typeface="Varela Round"/>
                <a:ea typeface="Varela Round"/>
                <a:cs typeface="Varela Round"/>
                <a:sym typeface="Varela Round"/>
              </a:rPr>
              <a:t>Women in Film</a:t>
            </a:r>
            <a:endParaRPr sz="1200">
              <a:solidFill>
                <a:schemeClr val="accent3"/>
              </a:solidFill>
              <a:latin typeface="Varela Round"/>
              <a:ea typeface="Varela Round"/>
              <a:cs typeface="Varela Round"/>
              <a:sym typeface="Varela Round"/>
            </a:endParaRPr>
          </a:p>
          <a:p>
            <a:pPr indent="0" lvl="0" marL="0" rtl="0" algn="l">
              <a:spcBef>
                <a:spcPts val="600"/>
              </a:spcBef>
              <a:spcAft>
                <a:spcPts val="0"/>
              </a:spcAft>
              <a:buClr>
                <a:schemeClr val="dk1"/>
              </a:buClr>
              <a:buSzPts val="1100"/>
              <a:buFont typeface="Arial"/>
              <a:buNone/>
            </a:pPr>
            <a:r>
              <a:rPr lang="en" sz="1200">
                <a:solidFill>
                  <a:srgbClr val="505670"/>
                </a:solidFill>
                <a:latin typeface="Varela Round"/>
                <a:ea typeface="Varela Round"/>
                <a:cs typeface="Varela Round"/>
                <a:sym typeface="Varela Round"/>
              </a:rPr>
              <a:t>Hollywood’s recent attempts to promote gender equality in film are neither received well in Greece, nor imitated. The role of women on the big screen has not changed since the 50s; The stereotypes of women being materialistic, weak and inferior continue to be pushed, and any attempt to demolish this stereotype is met with angry reactions about ’forced representation’. </a:t>
            </a:r>
            <a:endParaRPr sz="1200">
              <a:solidFill>
                <a:srgbClr val="505670"/>
              </a:solidFill>
              <a:latin typeface="Varela Round"/>
              <a:ea typeface="Varela Round"/>
              <a:cs typeface="Varela Round"/>
              <a:sym typeface="Varela Round"/>
            </a:endParaRPr>
          </a:p>
          <a:p>
            <a:pPr indent="0" lvl="0" marL="0" rtl="0" algn="l">
              <a:spcBef>
                <a:spcPts val="600"/>
              </a:spcBef>
              <a:spcAft>
                <a:spcPts val="0"/>
              </a:spcAft>
              <a:buClr>
                <a:schemeClr val="dk1"/>
              </a:buClr>
              <a:buSzPts val="1100"/>
              <a:buFont typeface="Arial"/>
              <a:buNone/>
            </a:pPr>
            <a:r>
              <a:t/>
            </a:r>
            <a:endParaRPr sz="1200">
              <a:solidFill>
                <a:srgbClr val="505670"/>
              </a:solidFill>
              <a:latin typeface="Varela Round"/>
              <a:ea typeface="Varela Round"/>
              <a:cs typeface="Varela Round"/>
              <a:sym typeface="Varela Round"/>
            </a:endParaRPr>
          </a:p>
          <a:p>
            <a:pPr indent="0" lvl="0" marL="0" rtl="0" algn="l">
              <a:spcBef>
                <a:spcPts val="600"/>
              </a:spcBef>
              <a:spcAft>
                <a:spcPts val="0"/>
              </a:spcAft>
              <a:buNone/>
            </a:pPr>
            <a:r>
              <a:t/>
            </a:r>
            <a:endParaRPr sz="1200">
              <a:solidFill>
                <a:srgbClr val="505670"/>
              </a:solidFill>
              <a:latin typeface="Varela Round"/>
              <a:ea typeface="Varela Round"/>
              <a:cs typeface="Varela Round"/>
              <a:sym typeface="Varela Round"/>
            </a:endParaRPr>
          </a:p>
        </p:txBody>
      </p:sp>
      <p:sp>
        <p:nvSpPr>
          <p:cNvPr id="98" name="Google Shape;98;p15"/>
          <p:cNvSpPr txBox="1"/>
          <p:nvPr/>
        </p:nvSpPr>
        <p:spPr>
          <a:xfrm>
            <a:off x="4717900" y="1355078"/>
            <a:ext cx="3324900" cy="20403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b="1" lang="en" sz="1200">
                <a:solidFill>
                  <a:schemeClr val="accent3"/>
                </a:solidFill>
                <a:latin typeface="Varela Round"/>
                <a:ea typeface="Varela Round"/>
                <a:cs typeface="Varela Round"/>
                <a:sym typeface="Varela Round"/>
              </a:rPr>
              <a:t>Women in Television</a:t>
            </a:r>
            <a:endParaRPr sz="1200">
              <a:solidFill>
                <a:schemeClr val="accent3"/>
              </a:solidFill>
              <a:latin typeface="Varela Round"/>
              <a:ea typeface="Varela Round"/>
              <a:cs typeface="Varela Round"/>
              <a:sym typeface="Varela Round"/>
            </a:endParaRPr>
          </a:p>
          <a:p>
            <a:pPr indent="0" lvl="0" marL="0" rtl="0" algn="l">
              <a:spcBef>
                <a:spcPts val="600"/>
              </a:spcBef>
              <a:spcAft>
                <a:spcPts val="0"/>
              </a:spcAft>
              <a:buNone/>
            </a:pPr>
            <a:r>
              <a:rPr lang="en" sz="1200">
                <a:solidFill>
                  <a:srgbClr val="505670"/>
                </a:solidFill>
                <a:latin typeface="Varela Round"/>
                <a:ea typeface="Varela Round"/>
                <a:cs typeface="Varela Round"/>
                <a:sym typeface="Varela Round"/>
              </a:rPr>
              <a:t>The image of women in television does not differ from the one in film. Reality television continues this narrative, and we rarely see women as talk show hosts, but as topic of discussion. “News reports” about a female celebrity or politicin’s clothes, behaviour, personal life are always discussed among reporters, which we rarely see for men.</a:t>
            </a:r>
            <a:endParaRPr sz="1200">
              <a:solidFill>
                <a:srgbClr val="505670"/>
              </a:solidFill>
              <a:latin typeface="Varela Round"/>
              <a:ea typeface="Varela Round"/>
              <a:cs typeface="Varela Round"/>
              <a:sym typeface="Varela Round"/>
            </a:endParaRPr>
          </a:p>
        </p:txBody>
      </p:sp>
      <p:sp>
        <p:nvSpPr>
          <p:cNvPr id="99" name="Google Shape;99;p15"/>
          <p:cNvSpPr txBox="1"/>
          <p:nvPr/>
        </p:nvSpPr>
        <p:spPr>
          <a:xfrm>
            <a:off x="1101075" y="3500954"/>
            <a:ext cx="6941700" cy="10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accent4"/>
                </a:solidFill>
                <a:latin typeface="Varela Round"/>
                <a:ea typeface="Varela Round"/>
                <a:cs typeface="Varela Round"/>
                <a:sym typeface="Varela Round"/>
              </a:rPr>
              <a:t>Even more worrying than film, where one could argue that it is merely a fictional role, the handling of real women’s stories on the news is very alarming.</a:t>
            </a:r>
            <a:endParaRPr b="1" sz="1200">
              <a:solidFill>
                <a:schemeClr val="accent4"/>
              </a:solidFill>
              <a:latin typeface="Varela Round"/>
              <a:ea typeface="Varela Round"/>
              <a:cs typeface="Varela Round"/>
              <a:sym typeface="Varela Round"/>
            </a:endParaRPr>
          </a:p>
          <a:p>
            <a:pPr indent="0" lvl="0" marL="0" rtl="0" algn="l">
              <a:spcBef>
                <a:spcPts val="1000"/>
              </a:spcBef>
              <a:spcAft>
                <a:spcPts val="0"/>
              </a:spcAft>
              <a:buNone/>
            </a:pPr>
            <a:r>
              <a:rPr lang="en" sz="1200">
                <a:solidFill>
                  <a:schemeClr val="accent4"/>
                </a:solidFill>
                <a:latin typeface="Varela Round"/>
                <a:ea typeface="Varela Round"/>
                <a:cs typeface="Varela Round"/>
                <a:sym typeface="Varela Round"/>
              </a:rPr>
              <a:t>sources:</a:t>
            </a:r>
            <a:r>
              <a:rPr lang="en" sz="1200" u="sng">
                <a:solidFill>
                  <a:schemeClr val="hlink"/>
                </a:solidFill>
                <a:latin typeface="Varela Round"/>
                <a:ea typeface="Varela Round"/>
                <a:cs typeface="Varela Round"/>
                <a:sym typeface="Varela Round"/>
                <a:hlinkClick r:id="rId3"/>
              </a:rPr>
              <a:t>https://www.avgi.gr/koinonia/277771_emfyles-anisotites-kai-sexismos-sti-biomihania-ton-mme</a:t>
            </a:r>
            <a:endParaRPr sz="1200">
              <a:solidFill>
                <a:schemeClr val="accent4"/>
              </a:solidFill>
              <a:latin typeface="Varela Round"/>
              <a:ea typeface="Varela Round"/>
              <a:cs typeface="Varela Round"/>
              <a:sym typeface="Varela Round"/>
            </a:endParaRPr>
          </a:p>
          <a:p>
            <a:pPr indent="0" lvl="0" marL="0" rtl="0" algn="l">
              <a:spcBef>
                <a:spcPts val="1000"/>
              </a:spcBef>
              <a:spcAft>
                <a:spcPts val="0"/>
              </a:spcAft>
              <a:buNone/>
            </a:pPr>
            <a:r>
              <a:t/>
            </a:r>
            <a:endParaRPr sz="1200">
              <a:solidFill>
                <a:schemeClr val="accent4"/>
              </a:solidFill>
              <a:latin typeface="Varela Round"/>
              <a:ea typeface="Varela Round"/>
              <a:cs typeface="Varela Round"/>
              <a:sym typeface="Varela Round"/>
            </a:endParaRPr>
          </a:p>
          <a:p>
            <a:pPr indent="0" lvl="0" marL="0" rtl="0" algn="l">
              <a:spcBef>
                <a:spcPts val="1000"/>
              </a:spcBef>
              <a:spcAft>
                <a:spcPts val="1000"/>
              </a:spcAft>
              <a:buNone/>
            </a:pPr>
            <a:r>
              <a:t/>
            </a:r>
            <a:endParaRPr sz="1200">
              <a:solidFill>
                <a:schemeClr val="accent4"/>
              </a:solidFill>
              <a:latin typeface="Varela Round"/>
              <a:ea typeface="Varela Round"/>
              <a:cs typeface="Varela Round"/>
              <a:sym typeface="Varela Round"/>
            </a:endParaRPr>
          </a:p>
        </p:txBody>
      </p:sp>
      <p:sp>
        <p:nvSpPr>
          <p:cNvPr id="100" name="Google Shape;100;p15"/>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idx="4294967295" type="ctrTitle"/>
          </p:nvPr>
        </p:nvSpPr>
        <p:spPr>
          <a:xfrm>
            <a:off x="629817" y="937644"/>
            <a:ext cx="7250100" cy="92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700">
                <a:solidFill>
                  <a:schemeClr val="accent3"/>
                </a:solidFill>
              </a:rPr>
              <a:t>The mismanagement of the #MeToo Movement in Media</a:t>
            </a:r>
            <a:endParaRPr sz="3700">
              <a:solidFill>
                <a:schemeClr val="accent3"/>
              </a:solidFill>
            </a:endParaRPr>
          </a:p>
        </p:txBody>
      </p:sp>
      <p:sp>
        <p:nvSpPr>
          <p:cNvPr id="106" name="Google Shape;106;p16"/>
          <p:cNvSpPr txBox="1"/>
          <p:nvPr>
            <p:ph idx="4294967295" type="body"/>
          </p:nvPr>
        </p:nvSpPr>
        <p:spPr>
          <a:xfrm>
            <a:off x="629825" y="1470392"/>
            <a:ext cx="4723800" cy="3081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300"/>
              <a:t>Four years after the #MeToo movement gave a platform to thousands of women in the United States, the athlete </a:t>
            </a:r>
            <a:r>
              <a:rPr lang="en" sz="1300">
                <a:solidFill>
                  <a:schemeClr val="accent3"/>
                </a:solidFill>
              </a:rPr>
              <a:t>Sofia Mpekatorou</a:t>
            </a:r>
            <a:r>
              <a:rPr lang="en" sz="1300"/>
              <a:t> was the first Greek woman to speak publicly about her sexual assault, and many women bravely followed after her. How was this received by the media?</a:t>
            </a:r>
            <a:endParaRPr sz="1300"/>
          </a:p>
          <a:p>
            <a:pPr indent="0" lvl="0" marL="0" rtl="0" algn="l">
              <a:spcBef>
                <a:spcPts val="600"/>
              </a:spcBef>
              <a:spcAft>
                <a:spcPts val="0"/>
              </a:spcAft>
              <a:buNone/>
            </a:pPr>
            <a:r>
              <a:rPr lang="en" sz="1300"/>
              <a:t>Some outlets (like Star Channel) supported the accused, and despite them being proven guilty afterwards, no apology was issued. By some, it is treated like a “trend”, and no move to promote the country’s </a:t>
            </a:r>
            <a:r>
              <a:rPr lang="en" sz="1300">
                <a:solidFill>
                  <a:schemeClr val="accent3"/>
                </a:solidFill>
              </a:rPr>
              <a:t>support lines for physical, emotional, or sexual assault</a:t>
            </a:r>
            <a:r>
              <a:rPr lang="en" sz="1300"/>
              <a:t> was made.</a:t>
            </a:r>
            <a:endParaRPr sz="1300"/>
          </a:p>
          <a:p>
            <a:pPr indent="0" lvl="0" marL="0" rtl="0" algn="l">
              <a:spcBef>
                <a:spcPts val="600"/>
              </a:spcBef>
              <a:spcAft>
                <a:spcPts val="0"/>
              </a:spcAft>
              <a:buNone/>
            </a:pPr>
            <a:r>
              <a:rPr lang="en" sz="1300"/>
              <a:t>Fortunately, projects of the assaulters were quickly discontinued and removed from television, but the fight for victims’ voices to be heard has only just begun.  </a:t>
            </a:r>
            <a:endParaRPr sz="1300"/>
          </a:p>
        </p:txBody>
      </p:sp>
      <p:sp>
        <p:nvSpPr>
          <p:cNvPr id="107" name="Google Shape;107;p16"/>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08" name="Google Shape;108;p16"/>
          <p:cNvPicPr preferRelativeResize="0"/>
          <p:nvPr/>
        </p:nvPicPr>
        <p:blipFill>
          <a:blip r:embed="rId3">
            <a:alphaModFix/>
          </a:blip>
          <a:stretch>
            <a:fillRect/>
          </a:stretch>
        </p:blipFill>
        <p:spPr>
          <a:xfrm>
            <a:off x="5697201" y="1739837"/>
            <a:ext cx="2727040" cy="2727040"/>
          </a:xfrm>
          <a:prstGeom prst="rect">
            <a:avLst/>
          </a:prstGeom>
          <a:noFill/>
          <a:ln>
            <a:noFill/>
          </a:ln>
        </p:spPr>
      </p:pic>
      <p:sp>
        <p:nvSpPr>
          <p:cNvPr id="109" name="Google Shape;109;p16"/>
          <p:cNvSpPr txBox="1"/>
          <p:nvPr/>
        </p:nvSpPr>
        <p:spPr>
          <a:xfrm>
            <a:off x="4152658" y="4456300"/>
            <a:ext cx="8376000" cy="8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Varela Round"/>
                <a:ea typeface="Varela Round"/>
                <a:cs typeface="Varela Round"/>
                <a:sym typeface="Varela Round"/>
              </a:rPr>
              <a:t>source: </a:t>
            </a:r>
            <a:r>
              <a:rPr lang="en" sz="800" u="sng">
                <a:solidFill>
                  <a:schemeClr val="hlink"/>
                </a:solidFill>
                <a:latin typeface="Varela Round"/>
                <a:ea typeface="Varela Round"/>
                <a:cs typeface="Varela Round"/>
                <a:sym typeface="Varela Round"/>
                <a:hlinkClick r:id="rId4"/>
              </a:rPr>
              <a:t>https://www.kathimerini.gr/society/561255481/to-metoo-eftase-kai-stin-ellada/</a:t>
            </a:r>
            <a:endParaRPr sz="800">
              <a:latin typeface="Varela Round"/>
              <a:ea typeface="Varela Round"/>
              <a:cs typeface="Varela Round"/>
              <a:sym typeface="Varela Rou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7"/>
          <p:cNvSpPr txBox="1"/>
          <p:nvPr>
            <p:ph idx="1" type="body"/>
          </p:nvPr>
        </p:nvSpPr>
        <p:spPr>
          <a:xfrm>
            <a:off x="1404600" y="2161800"/>
            <a:ext cx="6334800" cy="8199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We shouldn’t be telling the victim not to react, but the assaulter not to assault.</a:t>
            </a:r>
            <a:endParaRPr/>
          </a:p>
        </p:txBody>
      </p:sp>
      <p:sp>
        <p:nvSpPr>
          <p:cNvPr id="115" name="Google Shape;115;p17"/>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8"/>
          <p:cNvSpPr txBox="1"/>
          <p:nvPr>
            <p:ph type="title"/>
          </p:nvPr>
        </p:nvSpPr>
        <p:spPr>
          <a:xfrm>
            <a:off x="1027950" y="517331"/>
            <a:ext cx="7088100" cy="6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Being a Woman on Social Media</a:t>
            </a:r>
            <a:endParaRPr/>
          </a:p>
        </p:txBody>
      </p:sp>
      <p:sp>
        <p:nvSpPr>
          <p:cNvPr id="121" name="Google Shape;121;p18"/>
          <p:cNvSpPr txBox="1"/>
          <p:nvPr>
            <p:ph idx="12" type="sldNum"/>
          </p:nvPr>
        </p:nvSpPr>
        <p:spPr>
          <a:xfrm>
            <a:off x="4348076" y="4787665"/>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122" name="Google Shape;122;p18"/>
          <p:cNvGrpSpPr/>
          <p:nvPr/>
        </p:nvGrpSpPr>
        <p:grpSpPr>
          <a:xfrm>
            <a:off x="3084768" y="1593047"/>
            <a:ext cx="2974381" cy="2974047"/>
            <a:chOff x="2902488" y="902232"/>
            <a:chExt cx="3339000" cy="3339000"/>
          </a:xfrm>
        </p:grpSpPr>
        <p:sp>
          <p:nvSpPr>
            <p:cNvPr id="123" name="Google Shape;123;p18"/>
            <p:cNvSpPr/>
            <p:nvPr/>
          </p:nvSpPr>
          <p:spPr>
            <a:xfrm rot="-5400000">
              <a:off x="2902488" y="902232"/>
              <a:ext cx="3339000" cy="3339000"/>
            </a:xfrm>
            <a:prstGeom prst="ellipse">
              <a:avLst/>
            </a:prstGeom>
            <a:no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Varela Round"/>
                <a:ea typeface="Varela Round"/>
                <a:cs typeface="Varela Round"/>
                <a:sym typeface="Varela Round"/>
              </a:endParaRPr>
            </a:p>
          </p:txBody>
        </p:sp>
        <p:sp>
          <p:nvSpPr>
            <p:cNvPr id="124" name="Google Shape;124;p18"/>
            <p:cNvSpPr/>
            <p:nvPr/>
          </p:nvSpPr>
          <p:spPr>
            <a:xfrm>
              <a:off x="3123738" y="1123632"/>
              <a:ext cx="2896500" cy="2896200"/>
            </a:xfrm>
            <a:prstGeom prst="pie">
              <a:avLst>
                <a:gd fmla="val 1811602" name="adj1"/>
                <a:gd fmla="val 16214886" name="adj2"/>
              </a:avLst>
            </a:prstGeom>
            <a:solidFill>
              <a:srgbClr val="979CB8">
                <a:alpha val="15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Varela Round"/>
                <a:ea typeface="Varela Round"/>
                <a:cs typeface="Varela Round"/>
                <a:sym typeface="Varela Round"/>
              </a:endParaRPr>
            </a:p>
          </p:txBody>
        </p:sp>
      </p:grpSp>
      <p:grpSp>
        <p:nvGrpSpPr>
          <p:cNvPr id="125" name="Google Shape;125;p18"/>
          <p:cNvGrpSpPr/>
          <p:nvPr/>
        </p:nvGrpSpPr>
        <p:grpSpPr>
          <a:xfrm>
            <a:off x="3763156" y="2271360"/>
            <a:ext cx="1617604" cy="1617422"/>
            <a:chOff x="3664038" y="1663782"/>
            <a:chExt cx="1815900" cy="1815900"/>
          </a:xfrm>
        </p:grpSpPr>
        <p:sp>
          <p:nvSpPr>
            <p:cNvPr id="126" name="Google Shape;126;p18"/>
            <p:cNvSpPr/>
            <p:nvPr/>
          </p:nvSpPr>
          <p:spPr>
            <a:xfrm>
              <a:off x="3664038" y="1663782"/>
              <a:ext cx="1815900" cy="1815900"/>
            </a:xfrm>
            <a:prstGeom prst="ellipse">
              <a:avLst/>
            </a:prstGeom>
            <a:solidFill>
              <a:schemeClr val="accent1"/>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Varela Round"/>
                <a:ea typeface="Varela Round"/>
                <a:cs typeface="Varela Round"/>
                <a:sym typeface="Varela Round"/>
              </a:endParaRPr>
            </a:p>
          </p:txBody>
        </p:sp>
        <p:sp>
          <p:nvSpPr>
            <p:cNvPr id="127" name="Google Shape;127;p18"/>
            <p:cNvSpPr txBox="1"/>
            <p:nvPr/>
          </p:nvSpPr>
          <p:spPr>
            <a:xfrm>
              <a:off x="3899988" y="2158482"/>
              <a:ext cx="1344000" cy="826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FFFFFF"/>
                  </a:solidFill>
                  <a:latin typeface="Varela Round"/>
                  <a:ea typeface="Varela Round"/>
                  <a:cs typeface="Varela Round"/>
                  <a:sym typeface="Varela Round"/>
                </a:rPr>
                <a:t>What do women deal with online?</a:t>
              </a:r>
              <a:endParaRPr b="1">
                <a:solidFill>
                  <a:srgbClr val="FFFFFF"/>
                </a:solidFill>
                <a:latin typeface="Varela Round"/>
                <a:ea typeface="Varela Round"/>
                <a:cs typeface="Varela Round"/>
                <a:sym typeface="Varela Round"/>
              </a:endParaRPr>
            </a:p>
          </p:txBody>
        </p:sp>
      </p:grpSp>
      <p:grpSp>
        <p:nvGrpSpPr>
          <p:cNvPr id="128" name="Google Shape;128;p18"/>
          <p:cNvGrpSpPr/>
          <p:nvPr/>
        </p:nvGrpSpPr>
        <p:grpSpPr>
          <a:xfrm>
            <a:off x="4099846" y="1186509"/>
            <a:ext cx="951909" cy="951802"/>
            <a:chOff x="2859873" y="853971"/>
            <a:chExt cx="1068600" cy="1068600"/>
          </a:xfrm>
        </p:grpSpPr>
        <p:sp>
          <p:nvSpPr>
            <p:cNvPr id="129" name="Google Shape;129;p18"/>
            <p:cNvSpPr/>
            <p:nvPr/>
          </p:nvSpPr>
          <p:spPr>
            <a:xfrm>
              <a:off x="2859873" y="853971"/>
              <a:ext cx="1068600" cy="10686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Varela Round"/>
                <a:ea typeface="Varela Round"/>
                <a:cs typeface="Varela Round"/>
                <a:sym typeface="Varela Round"/>
              </a:endParaRPr>
            </a:p>
          </p:txBody>
        </p:sp>
        <p:sp>
          <p:nvSpPr>
            <p:cNvPr id="130" name="Google Shape;130;p18"/>
            <p:cNvSpPr txBox="1"/>
            <p:nvPr/>
          </p:nvSpPr>
          <p:spPr>
            <a:xfrm>
              <a:off x="2962258" y="1178257"/>
              <a:ext cx="855300" cy="4200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FFFFFF"/>
                  </a:solidFill>
                  <a:latin typeface="Varela Round"/>
                  <a:ea typeface="Varela Round"/>
                  <a:cs typeface="Varela Round"/>
                  <a:sym typeface="Varela Round"/>
                </a:rPr>
                <a:t>Sexist comments</a:t>
              </a:r>
              <a:endParaRPr sz="800">
                <a:solidFill>
                  <a:srgbClr val="FFFFFF"/>
                </a:solidFill>
                <a:latin typeface="Varela Round"/>
                <a:ea typeface="Varela Round"/>
                <a:cs typeface="Varela Round"/>
                <a:sym typeface="Varela Round"/>
              </a:endParaRPr>
            </a:p>
          </p:txBody>
        </p:sp>
      </p:grpSp>
      <p:grpSp>
        <p:nvGrpSpPr>
          <p:cNvPr id="131" name="Google Shape;131;p18"/>
          <p:cNvGrpSpPr/>
          <p:nvPr/>
        </p:nvGrpSpPr>
        <p:grpSpPr>
          <a:xfrm>
            <a:off x="2807036" y="3360674"/>
            <a:ext cx="951909" cy="951802"/>
            <a:chOff x="2859873" y="853971"/>
            <a:chExt cx="1068600" cy="1068600"/>
          </a:xfrm>
        </p:grpSpPr>
        <p:sp>
          <p:nvSpPr>
            <p:cNvPr id="132" name="Google Shape;132;p18"/>
            <p:cNvSpPr/>
            <p:nvPr/>
          </p:nvSpPr>
          <p:spPr>
            <a:xfrm>
              <a:off x="2859873" y="853971"/>
              <a:ext cx="1068600" cy="10686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arela Round"/>
                <a:ea typeface="Varela Round"/>
                <a:cs typeface="Varela Round"/>
                <a:sym typeface="Varela Round"/>
              </a:endParaRPr>
            </a:p>
          </p:txBody>
        </p:sp>
        <p:sp>
          <p:nvSpPr>
            <p:cNvPr id="133" name="Google Shape;133;p18"/>
            <p:cNvSpPr txBox="1"/>
            <p:nvPr/>
          </p:nvSpPr>
          <p:spPr>
            <a:xfrm>
              <a:off x="2997715" y="1080422"/>
              <a:ext cx="792900" cy="5814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FFFFFF"/>
                  </a:solidFill>
                  <a:latin typeface="Varela Round"/>
                  <a:ea typeface="Varela Round"/>
                  <a:cs typeface="Varela Round"/>
                  <a:sym typeface="Varela Round"/>
                </a:rPr>
                <a:t>Unrealistic beauty standards</a:t>
              </a:r>
              <a:r>
                <a:rPr lang="en" sz="800">
                  <a:solidFill>
                    <a:srgbClr val="FFFFFF"/>
                  </a:solidFill>
                  <a:latin typeface="Varela Round"/>
                  <a:ea typeface="Varela Round"/>
                  <a:cs typeface="Varela Round"/>
                  <a:sym typeface="Varela Round"/>
                </a:rPr>
                <a:t> </a:t>
              </a:r>
              <a:endParaRPr sz="800">
                <a:solidFill>
                  <a:srgbClr val="FFFFFF"/>
                </a:solidFill>
                <a:latin typeface="Varela Round"/>
                <a:ea typeface="Varela Round"/>
                <a:cs typeface="Varela Round"/>
                <a:sym typeface="Varela Round"/>
              </a:endParaRPr>
            </a:p>
          </p:txBody>
        </p:sp>
      </p:grpSp>
      <p:grpSp>
        <p:nvGrpSpPr>
          <p:cNvPr id="134" name="Google Shape;134;p18"/>
          <p:cNvGrpSpPr/>
          <p:nvPr/>
        </p:nvGrpSpPr>
        <p:grpSpPr>
          <a:xfrm>
            <a:off x="5380840" y="3353749"/>
            <a:ext cx="951909" cy="951802"/>
            <a:chOff x="5214448" y="3234278"/>
            <a:chExt cx="1068600" cy="1068600"/>
          </a:xfrm>
        </p:grpSpPr>
        <p:sp>
          <p:nvSpPr>
            <p:cNvPr id="135" name="Google Shape;135;p18"/>
            <p:cNvSpPr/>
            <p:nvPr/>
          </p:nvSpPr>
          <p:spPr>
            <a:xfrm>
              <a:off x="5214448" y="3234278"/>
              <a:ext cx="1068600" cy="10686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Varela Round"/>
                <a:ea typeface="Varela Round"/>
                <a:cs typeface="Varela Round"/>
                <a:sym typeface="Varela Round"/>
              </a:endParaRPr>
            </a:p>
          </p:txBody>
        </p:sp>
        <p:sp>
          <p:nvSpPr>
            <p:cNvPr id="136" name="Google Shape;136;p18"/>
            <p:cNvSpPr txBox="1"/>
            <p:nvPr/>
          </p:nvSpPr>
          <p:spPr>
            <a:xfrm>
              <a:off x="5367375" y="3402503"/>
              <a:ext cx="762600" cy="732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FFFFFF"/>
                  </a:solidFill>
                  <a:latin typeface="Varela Round"/>
                  <a:ea typeface="Varela Round"/>
                  <a:cs typeface="Varela Round"/>
                  <a:sym typeface="Varela Round"/>
                </a:rPr>
                <a:t>Object-ification</a:t>
              </a:r>
              <a:r>
                <a:rPr lang="en" sz="800">
                  <a:solidFill>
                    <a:srgbClr val="FFFFFF"/>
                  </a:solidFill>
                  <a:latin typeface="Varela Round"/>
                  <a:ea typeface="Varela Round"/>
                  <a:cs typeface="Varela Round"/>
                  <a:sym typeface="Varela Round"/>
                </a:rPr>
                <a:t> </a:t>
              </a:r>
              <a:endParaRPr sz="800">
                <a:solidFill>
                  <a:srgbClr val="FFFFFF"/>
                </a:solidFill>
                <a:latin typeface="Varela Round"/>
                <a:ea typeface="Varela Round"/>
                <a:cs typeface="Varela Round"/>
                <a:sym typeface="Varela Round"/>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0" name="Shape 140"/>
        <p:cNvGrpSpPr/>
        <p:nvPr/>
      </p:nvGrpSpPr>
      <p:grpSpPr>
        <a:xfrm>
          <a:off x="0" y="0"/>
          <a:ext cx="0" cy="0"/>
          <a:chOff x="0" y="0"/>
          <a:chExt cx="0" cy="0"/>
        </a:xfrm>
      </p:grpSpPr>
      <p:sp>
        <p:nvSpPr>
          <p:cNvPr id="141" name="Google Shape;141;p19"/>
          <p:cNvSpPr/>
          <p:nvPr/>
        </p:nvSpPr>
        <p:spPr>
          <a:xfrm>
            <a:off x="5585509" y="1724536"/>
            <a:ext cx="2196600" cy="2209200"/>
          </a:xfrm>
          <a:prstGeom prst="wedgeEllipseCallout">
            <a:avLst>
              <a:gd fmla="val -44197" name="adj1"/>
              <a:gd fmla="val -43407" name="adj2"/>
            </a:avLst>
          </a:prstGeom>
          <a:solidFill>
            <a:srgbClr val="FFFFFF">
              <a:alpha val="79230"/>
            </a:srgbClr>
          </a:solidFill>
          <a:ln cap="flat" cmpd="sng" w="9525">
            <a:solidFill>
              <a:srgbClr val="FFFFFF"/>
            </a:solidFill>
            <a:prstDash val="dash"/>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800">
              <a:solidFill>
                <a:schemeClr val="accent3"/>
              </a:solidFill>
              <a:latin typeface="Shadows Into Light"/>
              <a:ea typeface="Shadows Into Light"/>
              <a:cs typeface="Shadows Into Light"/>
              <a:sym typeface="Shadows Into Light"/>
            </a:endParaRPr>
          </a:p>
          <a:p>
            <a:pPr indent="0" lvl="0" marL="0" rtl="0" algn="ctr">
              <a:spcBef>
                <a:spcPts val="0"/>
              </a:spcBef>
              <a:spcAft>
                <a:spcPts val="0"/>
              </a:spcAft>
              <a:buNone/>
            </a:pPr>
            <a:r>
              <a:rPr lang="en" sz="1800">
                <a:solidFill>
                  <a:schemeClr val="accent3"/>
                </a:solidFill>
                <a:latin typeface="Shadows Into Light"/>
                <a:ea typeface="Shadows Into Light"/>
                <a:cs typeface="Shadows Into Light"/>
                <a:sym typeface="Shadows Into Light"/>
              </a:rPr>
              <a:t>What is the Greek Government doing to prevent gender inequality in media?</a:t>
            </a:r>
            <a:endParaRPr sz="1800">
              <a:solidFill>
                <a:schemeClr val="accent3"/>
              </a:solidFill>
              <a:latin typeface="Varela Round"/>
              <a:ea typeface="Varela Round"/>
              <a:cs typeface="Varela Round"/>
              <a:sym typeface="Varela Round"/>
            </a:endParaRPr>
          </a:p>
          <a:p>
            <a:pPr indent="0" lvl="0" marL="0" rtl="0" algn="ctr">
              <a:spcBef>
                <a:spcPts val="0"/>
              </a:spcBef>
              <a:spcAft>
                <a:spcPts val="0"/>
              </a:spcAft>
              <a:buClr>
                <a:schemeClr val="dk1"/>
              </a:buClr>
              <a:buSzPts val="1100"/>
              <a:buFont typeface="Arial"/>
              <a:buNone/>
            </a:pPr>
            <a:r>
              <a:t/>
            </a:r>
            <a:endParaRPr sz="1800"/>
          </a:p>
        </p:txBody>
      </p:sp>
      <p:sp>
        <p:nvSpPr>
          <p:cNvPr id="142" name="Google Shape;142;p19"/>
          <p:cNvSpPr txBox="1"/>
          <p:nvPr>
            <p:ph idx="12" type="sldNum"/>
          </p:nvPr>
        </p:nvSpPr>
        <p:spPr>
          <a:xfrm>
            <a:off x="4348076" y="4726751"/>
            <a:ext cx="548700" cy="29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43" name="Google Shape;143;p19"/>
          <p:cNvPicPr preferRelativeResize="0"/>
          <p:nvPr/>
        </p:nvPicPr>
        <p:blipFill>
          <a:blip r:embed="rId3">
            <a:alphaModFix/>
          </a:blip>
          <a:stretch>
            <a:fillRect/>
          </a:stretch>
        </p:blipFill>
        <p:spPr>
          <a:xfrm>
            <a:off x="693223" y="360775"/>
            <a:ext cx="4421950" cy="4421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inculo template">
  <a:themeElements>
    <a:clrScheme name="Custom 347">
      <a:dk1>
        <a:srgbClr val="505670"/>
      </a:dk1>
      <a:lt1>
        <a:srgbClr val="FFFFFF"/>
      </a:lt1>
      <a:dk2>
        <a:srgbClr val="979CB8"/>
      </a:dk2>
      <a:lt2>
        <a:srgbClr val="EFF0F4"/>
      </a:lt2>
      <a:accent1>
        <a:srgbClr val="F9AC08"/>
      </a:accent1>
      <a:accent2>
        <a:srgbClr val="C48706"/>
      </a:accent2>
      <a:accent3>
        <a:srgbClr val="01ABCF"/>
      </a:accent3>
      <a:accent4>
        <a:srgbClr val="00839F"/>
      </a:accent4>
      <a:accent5>
        <a:srgbClr val="AACF20"/>
      </a:accent5>
      <a:accent6>
        <a:srgbClr val="EA3A68"/>
      </a:accent6>
      <a:hlink>
        <a:srgbClr val="50567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