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434-10F3-40DF-A48A-1C1134C1AB1B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20FC3C2-3711-427D-85F9-73A7EE3C5205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434-10F3-40DF-A48A-1C1134C1AB1B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C3C2-3711-427D-85F9-73A7EE3C520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434-10F3-40DF-A48A-1C1134C1AB1B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C3C2-3711-427D-85F9-73A7EE3C520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434-10F3-40DF-A48A-1C1134C1AB1B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FC3C2-3711-427D-85F9-73A7EE3C5205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434-10F3-40DF-A48A-1C1134C1AB1B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FC3C2-3711-427D-85F9-73A7EE3C5205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434-10F3-40DF-A48A-1C1134C1AB1B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C3C2-3711-427D-85F9-73A7EE3C5205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434-10F3-40DF-A48A-1C1134C1AB1B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C3C2-3711-427D-85F9-73A7EE3C5205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434-10F3-40DF-A48A-1C1134C1AB1B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C3C2-3711-427D-85F9-73A7EE3C520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434-10F3-40DF-A48A-1C1134C1AB1B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0FC3C2-3711-427D-85F9-73A7EE3C5205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C26434-10F3-40DF-A48A-1C1134C1AB1B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0FC3C2-3711-427D-85F9-73A7EE3C5205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6434-10F3-40DF-A48A-1C1134C1AB1B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C3C2-3711-427D-85F9-73A7EE3C520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20FC3C2-3711-427D-85F9-73A7EE3C5205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8C26434-10F3-40DF-A48A-1C1134C1AB1B}" type="datetimeFigureOut">
              <a:rPr lang="it-IT" smtClean="0"/>
              <a:t>13/06/2019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43808" y="908721"/>
            <a:ext cx="4464496" cy="1512167"/>
          </a:xfrm>
        </p:spPr>
        <p:txBody>
          <a:bodyPr/>
          <a:lstStyle/>
          <a:p>
            <a:r>
              <a:rPr lang="it-IT" sz="3600" dirty="0" smtClean="0">
                <a:solidFill>
                  <a:srgbClr val="FF0000"/>
                </a:solidFill>
                <a:latin typeface="AR BLANCA" panose="02000000000000000000" pitchFamily="2" charset="0"/>
              </a:rPr>
              <a:t>A SCUOLA CON </a:t>
            </a:r>
            <a:br>
              <a:rPr lang="it-IT" sz="3600" dirty="0" smtClean="0">
                <a:solidFill>
                  <a:srgbClr val="FF0000"/>
                </a:solidFill>
                <a:latin typeface="AR BLANCA" panose="02000000000000000000" pitchFamily="2" charset="0"/>
              </a:rPr>
            </a:br>
            <a:r>
              <a:rPr lang="it-IT" sz="3600" dirty="0" smtClean="0">
                <a:solidFill>
                  <a:srgbClr val="FF0000"/>
                </a:solidFill>
                <a:latin typeface="AR BLANCA" panose="02000000000000000000" pitchFamily="2" charset="0"/>
              </a:rPr>
              <a:t>PIPPI CALZELUNGHE</a:t>
            </a:r>
            <a:endParaRPr lang="it-IT" sz="3600" dirty="0">
              <a:solidFill>
                <a:srgbClr val="FF0000"/>
              </a:solidFill>
              <a:latin typeface="AR BLANCA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4" y="2708920"/>
            <a:ext cx="6120680" cy="345638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3897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382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394775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382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231616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8200"/>
            <a:ext cx="6207720" cy="4419600"/>
          </a:xfrm>
        </p:spPr>
      </p:pic>
    </p:spTree>
    <p:extLst>
      <p:ext uri="{BB962C8B-B14F-4D97-AF65-F5344CB8AC3E}">
        <p14:creationId xmlns:p14="http://schemas.microsoft.com/office/powerpoint/2010/main" val="79100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8200"/>
            <a:ext cx="6423744" cy="4419600"/>
          </a:xfrm>
        </p:spPr>
      </p:pic>
    </p:spTree>
    <p:extLst>
      <p:ext uri="{BB962C8B-B14F-4D97-AF65-F5344CB8AC3E}">
        <p14:creationId xmlns:p14="http://schemas.microsoft.com/office/powerpoint/2010/main" val="379185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382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2566343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382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312462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382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2981208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38200"/>
            <a:ext cx="5892800" cy="441960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4085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382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1598445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382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197851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0" indent="0" algn="ctr">
              <a:buNone/>
            </a:pPr>
            <a:r>
              <a:rPr lang="it-IT" sz="3600" dirty="0" smtClean="0">
                <a:solidFill>
                  <a:srgbClr val="FF0000"/>
                </a:solidFill>
                <a:latin typeface="AR BLANCA" panose="02000000000000000000" pitchFamily="2" charset="0"/>
              </a:rPr>
              <a:t>Gli alunni della classe primaria di Moriondo Torinese</a:t>
            </a:r>
          </a:p>
        </p:txBody>
      </p:sp>
    </p:spTree>
    <p:extLst>
      <p:ext uri="{BB962C8B-B14F-4D97-AF65-F5344CB8AC3E}">
        <p14:creationId xmlns:p14="http://schemas.microsoft.com/office/powerpoint/2010/main" val="245347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382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110846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2736304" cy="424698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004067"/>
            <a:ext cx="280831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15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382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2949054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47737"/>
            <a:ext cx="7467600" cy="4200525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4657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5929808"/>
            <a:ext cx="1728192" cy="595536"/>
          </a:xfrm>
        </p:spPr>
        <p:txBody>
          <a:bodyPr/>
          <a:lstStyle/>
          <a:p>
            <a:r>
              <a:rPr lang="it-IT" sz="1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ADRIANA CATALANO</a:t>
            </a:r>
            <a:endParaRPr lang="it-IT" sz="1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FFC000"/>
                </a:solidFill>
              </a:rPr>
              <a:t>Progetto </a:t>
            </a:r>
            <a:r>
              <a:rPr lang="it-IT" dirty="0" err="1" smtClean="0">
                <a:solidFill>
                  <a:srgbClr val="FFC000"/>
                </a:solidFill>
              </a:rPr>
              <a:t>etwinning</a:t>
            </a:r>
            <a:r>
              <a:rPr lang="it-IT" dirty="0" smtClean="0">
                <a:solidFill>
                  <a:srgbClr val="FFC000"/>
                </a:solidFill>
              </a:rPr>
              <a:t> – BOOK IT 19 – sulla lettura</a:t>
            </a:r>
          </a:p>
          <a:p>
            <a:pPr marL="0" indent="0" algn="ctr">
              <a:buNone/>
            </a:pPr>
            <a:r>
              <a:rPr lang="it-IT" sz="1600" i="1" dirty="0" smtClean="0">
                <a:solidFill>
                  <a:schemeClr val="bg2">
                    <a:lumMod val="10000"/>
                  </a:schemeClr>
                </a:solidFill>
              </a:rPr>
              <a:t>«Se </a:t>
            </a:r>
            <a:r>
              <a:rPr lang="it-IT" sz="1600" i="1" dirty="0">
                <a:solidFill>
                  <a:schemeClr val="bg2">
                    <a:lumMod val="10000"/>
                  </a:schemeClr>
                </a:solidFill>
              </a:rPr>
              <a:t>riesci a far innamorare i bambini di un libro, di due, di tre, cominceranno a pensare che leggere è un divertimento. Così, forse, da grandi diventeranno lettori. E leggere è uno dei piaceri e uno degli strumenti più grandi e importanti della vita.» </a:t>
            </a:r>
            <a:endParaRPr lang="it-IT" sz="16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1600" i="1" dirty="0" smtClean="0">
                <a:solidFill>
                  <a:schemeClr val="bg2">
                    <a:lumMod val="10000"/>
                  </a:schemeClr>
                </a:solidFill>
              </a:rPr>
              <a:t>R</a:t>
            </a:r>
            <a:r>
              <a:rPr lang="it-IT" sz="1600" i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it-IT" sz="1600" i="1" dirty="0" err="1" smtClean="0">
                <a:solidFill>
                  <a:schemeClr val="bg2">
                    <a:lumMod val="10000"/>
                  </a:schemeClr>
                </a:solidFill>
              </a:rPr>
              <a:t>Dahl</a:t>
            </a:r>
            <a:endParaRPr lang="it-IT" sz="1600" i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1600" b="1" dirty="0" smtClean="0">
                <a:solidFill>
                  <a:schemeClr val="accent6"/>
                </a:solidFill>
              </a:rPr>
              <a:t>Finalità del progetto</a:t>
            </a:r>
          </a:p>
          <a:p>
            <a:pPr marL="0" indent="0" algn="ctr">
              <a:buNone/>
            </a:pPr>
            <a:r>
              <a:rPr lang="it-IT" sz="16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dirty="0">
                <a:solidFill>
                  <a:schemeClr val="bg2">
                    <a:lumMod val="10000"/>
                  </a:schemeClr>
                </a:solidFill>
              </a:rPr>
              <a:t>Stimolare e far nascere l'amore per la lettura come apertura verso l'immaginario, il fantastico, il mondo delle emozioni. </a:t>
            </a:r>
            <a:endParaRPr lang="it-IT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dirty="0">
                <a:solidFill>
                  <a:schemeClr val="bg2">
                    <a:lumMod val="10000"/>
                  </a:schemeClr>
                </a:solidFill>
              </a:rPr>
              <a:t>Formare la persona sotto l'aspetto cognitivo, affettivo-relazionale , sociale, in sinergia con gli attuali sistemi multimediali.</a:t>
            </a:r>
            <a:endParaRPr lang="it-IT" sz="1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05063"/>
            <a:ext cx="2232248" cy="194421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3615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C’è una bambina che non è come le altre: capelli rossi, lentiggini e una schietta attitudine a fare cose strane. Vive da sola a Villa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Villacolle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 in attesa del suo papà, in giro per i mari di mezzo mondo, ed ha come compagni alcuni curiosi animali. Tra frittelle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, biscotti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, peripezie e compleanni a sorpresa, troverà ottimi amici e ci introdurrà in un magico mondo di fantasia dove tutto è possibile! Le avventure di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Pippi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Calzelunghe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 è un classico della letteratura per l’infanzia, nato dalla penna della svedese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Astrid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Lundgren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, che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dà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l’opportunità a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i bambini di scoprire le proprie emozioni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attraverso la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narrazione delle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AR BLANCA" panose="02000000000000000000" pitchFamily="2" charset="0"/>
              </a:rPr>
              <a:t>favole. </a:t>
            </a:r>
          </a:p>
        </p:txBody>
      </p:sp>
    </p:spTree>
    <p:extLst>
      <p:ext uri="{BB962C8B-B14F-4D97-AF65-F5344CB8AC3E}">
        <p14:creationId xmlns:p14="http://schemas.microsoft.com/office/powerpoint/2010/main" val="347680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695037" cy="4419600"/>
          </a:xfrm>
        </p:spPr>
      </p:pic>
      <p:sp>
        <p:nvSpPr>
          <p:cNvPr id="5" name="CasellaDiTesto 4"/>
          <p:cNvSpPr txBox="1"/>
          <p:nvPr/>
        </p:nvSpPr>
        <p:spPr>
          <a:xfrm>
            <a:off x="1331640" y="544522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 BLANCA" panose="02000000000000000000" pitchFamily="2" charset="0"/>
              </a:rPr>
              <a:t> </a:t>
            </a:r>
            <a:r>
              <a:rPr lang="it-IT" sz="1600" b="1" dirty="0" err="1">
                <a:latin typeface="AR BLANCA" panose="02000000000000000000" pitchFamily="2" charset="0"/>
              </a:rPr>
              <a:t>Astrid</a:t>
            </a:r>
            <a:r>
              <a:rPr lang="it-IT" sz="1600" b="1" dirty="0">
                <a:latin typeface="AR BLANCA" panose="02000000000000000000" pitchFamily="2" charset="0"/>
              </a:rPr>
              <a:t> </a:t>
            </a:r>
            <a:r>
              <a:rPr lang="it-IT" sz="1600" b="1" dirty="0" err="1">
                <a:latin typeface="AR BLANCA" panose="02000000000000000000" pitchFamily="2" charset="0"/>
              </a:rPr>
              <a:t>Lindgren</a:t>
            </a:r>
            <a:r>
              <a:rPr lang="it-IT" sz="1600" dirty="0">
                <a:latin typeface="AR BLANCA" panose="02000000000000000000" pitchFamily="2" charset="0"/>
              </a:rPr>
              <a:t> </a:t>
            </a:r>
            <a:r>
              <a:rPr lang="it-IT" sz="1600" dirty="0" smtClean="0">
                <a:latin typeface="AR BLANCA" panose="02000000000000000000" pitchFamily="2" charset="0"/>
              </a:rPr>
              <a:t>scrisse </a:t>
            </a:r>
            <a:r>
              <a:rPr lang="it-IT" sz="1600" dirty="0">
                <a:latin typeface="AR BLANCA" panose="02000000000000000000" pitchFamily="2" charset="0"/>
              </a:rPr>
              <a:t>le avventure di </a:t>
            </a:r>
            <a:r>
              <a:rPr lang="it-IT" sz="1600" dirty="0" err="1">
                <a:latin typeface="AR BLANCA" panose="02000000000000000000" pitchFamily="2" charset="0"/>
              </a:rPr>
              <a:t>Pippi</a:t>
            </a:r>
            <a:r>
              <a:rPr lang="it-IT" sz="1600" dirty="0">
                <a:latin typeface="AR BLANCA" panose="02000000000000000000" pitchFamily="2" charset="0"/>
              </a:rPr>
              <a:t> dopo averle raccontate ogni sera, per mesi, alla sua bimba malata e poi convalescente; fu proprio lei a inventare il nome magnifico e assurdo dell’eroina con le treccine rosse e le scarpe lunghe esattamente il doppio dei suoi piedi.</a:t>
            </a:r>
          </a:p>
        </p:txBody>
      </p:sp>
    </p:spTree>
    <p:extLst>
      <p:ext uri="{BB962C8B-B14F-4D97-AF65-F5344CB8AC3E}">
        <p14:creationId xmlns:p14="http://schemas.microsoft.com/office/powerpoint/2010/main" val="83629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676" y="800708"/>
            <a:ext cx="6264696" cy="5472608"/>
          </a:xfrm>
        </p:spPr>
      </p:pic>
    </p:spTree>
    <p:extLst>
      <p:ext uri="{BB962C8B-B14F-4D97-AF65-F5344CB8AC3E}">
        <p14:creationId xmlns:p14="http://schemas.microsoft.com/office/powerpoint/2010/main" val="43644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382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319749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382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177672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382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1668605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e">
  <a:themeElements>
    <a:clrScheme name="Term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erm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TM01859868[[fn=Terme]]</Template>
  <TotalTime>79</TotalTime>
  <Words>240</Words>
  <Application>Microsoft Office PowerPoint</Application>
  <PresentationFormat>Presentazione su schermo (4:3)</PresentationFormat>
  <Paragraphs>15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Terme</vt:lpstr>
      <vt:lpstr>A SCUOLA CON  PIPPI CALZELUNGHE</vt:lpstr>
      <vt:lpstr>Presentazione standard di PowerPoint</vt:lpstr>
      <vt:lpstr>ADRIANA CATALANO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SCUOLA CON  PIPPI CALZELUNGHE</dc:title>
  <dc:creator>Utente</dc:creator>
  <cp:lastModifiedBy>Utente</cp:lastModifiedBy>
  <cp:revision>9</cp:revision>
  <dcterms:created xsi:type="dcterms:W3CDTF">2019-06-13T07:42:53Z</dcterms:created>
  <dcterms:modified xsi:type="dcterms:W3CDTF">2019-06-13T09:02:49Z</dcterms:modified>
</cp:coreProperties>
</file>