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9" r:id="rId4"/>
    <p:sldId id="258" r:id="rId5"/>
    <p:sldId id="260" r:id="rId6"/>
    <p:sldId id="261" r:id="rId7"/>
    <p:sldId id="262" r:id="rId8"/>
    <p:sldId id="263" r:id="rId9"/>
    <p:sldId id="279" r:id="rId10"/>
    <p:sldId id="281" r:id="rId11"/>
    <p:sldId id="264" r:id="rId12"/>
    <p:sldId id="265" r:id="rId13"/>
    <p:sldId id="266" r:id="rId14"/>
    <p:sldId id="267" r:id="rId15"/>
    <p:sldId id="268" r:id="rId16"/>
    <p:sldId id="269" r:id="rId17"/>
    <p:sldId id="270" r:id="rId18"/>
    <p:sldId id="271" r:id="rId19"/>
    <p:sldId id="272" r:id="rId20"/>
    <p:sldId id="282" r:id="rId21"/>
    <p:sldId id="273" r:id="rId22"/>
    <p:sldId id="283" r:id="rId23"/>
    <p:sldId id="274" r:id="rId24"/>
    <p:sldId id="276" r:id="rId25"/>
    <p:sldId id="277" r:id="rId26"/>
    <p:sldId id="27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69" d="100"/>
          <a:sy n="69"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849E32-CD5E-4870-AE99-2E74D1AA8163}" type="datetimeFigureOut">
              <a:rPr lang="tr-TR" smtClean="0"/>
              <a:t>28.4.2019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18EFA-0938-426D-859E-489228EE4CAC}" type="slidenum">
              <a:rPr lang="tr-TR" smtClean="0"/>
              <a:t>‹#›</a:t>
            </a:fld>
            <a:endParaRPr lang="tr-TR"/>
          </a:p>
        </p:txBody>
      </p:sp>
    </p:spTree>
    <p:extLst>
      <p:ext uri="{BB962C8B-B14F-4D97-AF65-F5344CB8AC3E}">
        <p14:creationId xmlns:p14="http://schemas.microsoft.com/office/powerpoint/2010/main" val="1271565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AA18EFA-0938-426D-859E-489228EE4CAC}" type="slidenum">
              <a:rPr lang="tr-TR" smtClean="0"/>
              <a:t>2</a:t>
            </a:fld>
            <a:endParaRPr lang="tr-TR"/>
          </a:p>
        </p:txBody>
      </p:sp>
    </p:spTree>
    <p:extLst>
      <p:ext uri="{BB962C8B-B14F-4D97-AF65-F5344CB8AC3E}">
        <p14:creationId xmlns:p14="http://schemas.microsoft.com/office/powerpoint/2010/main" val="317973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8178CEE-33AB-403E-823F-68D78E2DF0B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183836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178CEE-33AB-403E-823F-68D78E2DF0B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373297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178CEE-33AB-403E-823F-68D78E2DF0B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1227120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178CEE-33AB-403E-823F-68D78E2DF0B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77363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8178CEE-33AB-403E-823F-68D78E2DF0B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78239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8178CEE-33AB-403E-823F-68D78E2DF0B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303200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8178CEE-33AB-403E-823F-68D78E2DF0B2}"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28308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178CEE-33AB-403E-823F-68D78E2DF0B2}"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192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8178CEE-33AB-403E-823F-68D78E2DF0B2}"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252523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178CEE-33AB-403E-823F-68D78E2DF0B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135749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8178CEE-33AB-403E-823F-68D78E2DF0B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B6F5FB-9340-46B8-81FE-824F5EB94C86}" type="slidenum">
              <a:rPr lang="tr-TR" smtClean="0"/>
              <a:t>‹#›</a:t>
            </a:fld>
            <a:endParaRPr lang="tr-TR"/>
          </a:p>
        </p:txBody>
      </p:sp>
    </p:spTree>
    <p:extLst>
      <p:ext uri="{BB962C8B-B14F-4D97-AF65-F5344CB8AC3E}">
        <p14:creationId xmlns:p14="http://schemas.microsoft.com/office/powerpoint/2010/main" val="20328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78CEE-33AB-403E-823F-68D78E2DF0B2}"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6F5FB-9340-46B8-81FE-824F5EB94C86}" type="slidenum">
              <a:rPr lang="tr-TR" smtClean="0"/>
              <a:t>‹#›</a:t>
            </a:fld>
            <a:endParaRPr lang="tr-TR"/>
          </a:p>
        </p:txBody>
      </p:sp>
    </p:spTree>
    <p:extLst>
      <p:ext uri="{BB962C8B-B14F-4D97-AF65-F5344CB8AC3E}">
        <p14:creationId xmlns:p14="http://schemas.microsoft.com/office/powerpoint/2010/main" val="60648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699792" y="-459432"/>
            <a:ext cx="7772400" cy="1470025"/>
          </a:xfrm>
        </p:spPr>
        <p:txBody>
          <a:bodyPr>
            <a:normAutofit/>
          </a:bodyPr>
          <a:lstStyle/>
          <a:p>
            <a:r>
              <a:rPr lang="tr-TR" b="1" i="1" u="sng" dirty="0" smtClean="0">
                <a:solidFill>
                  <a:srgbClr val="92D050"/>
                </a:solidFill>
                <a:effectLst>
                  <a:outerShdw blurRad="38100" dist="38100" dir="2700000" algn="tl">
                    <a:srgbClr val="000000">
                      <a:alpha val="43137"/>
                    </a:srgbClr>
                  </a:outerShdw>
                </a:effectLst>
              </a:rPr>
              <a:t> THE LITTLE PRINCE       </a:t>
            </a:r>
            <a:endParaRPr lang="tr-TR" b="1" i="1" u="sng" dirty="0">
              <a:solidFill>
                <a:srgbClr val="92D050"/>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251520" y="2420888"/>
            <a:ext cx="3672408" cy="1512168"/>
          </a:xfrm>
        </p:spPr>
        <p:txBody>
          <a:bodyPr>
            <a:normAutofit/>
          </a:bodyPr>
          <a:lstStyle/>
          <a:p>
            <a:r>
              <a:rPr lang="tr-TR" b="1" i="1" dirty="0" err="1" smtClean="0">
                <a:solidFill>
                  <a:srgbClr val="FFC000"/>
                </a:solidFill>
                <a:effectLst>
                  <a:outerShdw blurRad="38100" dist="38100" dir="2700000" algn="tl">
                    <a:srgbClr val="000000">
                      <a:alpha val="43137"/>
                    </a:srgbClr>
                  </a:outerShdw>
                </a:effectLst>
              </a:rPr>
              <a:t>Antoine</a:t>
            </a:r>
            <a:r>
              <a:rPr lang="tr-TR" b="1" i="1" dirty="0" smtClean="0">
                <a:solidFill>
                  <a:srgbClr val="FFC000"/>
                </a:solidFill>
                <a:effectLst>
                  <a:outerShdw blurRad="38100" dist="38100" dir="2700000" algn="tl">
                    <a:srgbClr val="000000">
                      <a:alpha val="43137"/>
                    </a:srgbClr>
                  </a:outerShdw>
                </a:effectLst>
              </a:rPr>
              <a:t> de Saint-</a:t>
            </a:r>
            <a:r>
              <a:rPr lang="tr-TR" b="1" i="1" dirty="0" err="1" smtClean="0">
                <a:solidFill>
                  <a:srgbClr val="FFC000"/>
                </a:solidFill>
                <a:effectLst>
                  <a:outerShdw blurRad="38100" dist="38100" dir="2700000" algn="tl">
                    <a:srgbClr val="000000">
                      <a:alpha val="43137"/>
                    </a:srgbClr>
                  </a:outerShdw>
                </a:effectLst>
              </a:rPr>
              <a:t>Exupery</a:t>
            </a:r>
            <a:endParaRPr lang="tr-TR" b="1" i="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4957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56992"/>
            <a:ext cx="8229600" cy="2769171"/>
          </a:xfrm>
          <a:solidFill>
            <a:schemeClr val="bg1"/>
          </a:solidFill>
        </p:spPr>
        <p:txBody>
          <a:bodyPr/>
          <a:lstStyle/>
          <a:p>
            <a:pPr lvl="0"/>
            <a:r>
              <a:rPr lang="en-US" dirty="0">
                <a:solidFill>
                  <a:srgbClr val="FFC000"/>
                </a:solidFill>
              </a:rPr>
              <a:t>He grew lonely and decided to leave. Despite a last-minute reconciliation with the rose, the prince set out to explore other planets and cure his loneliness.</a:t>
            </a:r>
            <a:endParaRPr lang="tr-TR" dirty="0">
              <a:solidFill>
                <a:srgbClr val="FFC000"/>
              </a:solidFill>
            </a:endParaRPr>
          </a:p>
          <a:p>
            <a:pPr lvl="0"/>
            <a:endParaRPr lang="tr-TR" dirty="0">
              <a:solidFill>
                <a:prstClr val="black"/>
              </a:solidFill>
            </a:endParaRPr>
          </a:p>
          <a:p>
            <a:endParaRPr lang="tr-TR" dirty="0"/>
          </a:p>
        </p:txBody>
      </p:sp>
    </p:spTree>
    <p:extLst>
      <p:ext uri="{BB962C8B-B14F-4D97-AF65-F5344CB8AC3E}">
        <p14:creationId xmlns:p14="http://schemas.microsoft.com/office/powerpoint/2010/main" val="1094495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3240360"/>
          </a:xfrm>
          <a:solidFill>
            <a:schemeClr val="bg1"/>
          </a:solidFill>
        </p:spPr>
        <p:txBody>
          <a:bodyPr>
            <a:normAutofit fontScale="92500"/>
          </a:bodyPr>
          <a:lstStyle/>
          <a:p>
            <a:pPr marL="0" indent="0">
              <a:buNone/>
            </a:pPr>
            <a:r>
              <a:rPr lang="en-US" dirty="0">
                <a:solidFill>
                  <a:srgbClr val="FFC000"/>
                </a:solidFill>
              </a:rPr>
              <a:t>On the first planet, a king </a:t>
            </a:r>
            <a:r>
              <a:rPr lang="en-US" dirty="0" err="1">
                <a:solidFill>
                  <a:srgbClr val="FFC000"/>
                </a:solidFill>
              </a:rPr>
              <a:t>lived.When</a:t>
            </a:r>
            <a:r>
              <a:rPr lang="en-US" dirty="0">
                <a:solidFill>
                  <a:srgbClr val="FFC000"/>
                </a:solidFill>
              </a:rPr>
              <a:t> the King saw the little prince, he shouted to him, " a citizen at </a:t>
            </a:r>
            <a:r>
              <a:rPr lang="en-US" dirty="0" smtClean="0">
                <a:solidFill>
                  <a:srgbClr val="FFC000"/>
                </a:solidFill>
              </a:rPr>
              <a:t>work</a:t>
            </a:r>
            <a:r>
              <a:rPr lang="en-US" dirty="0">
                <a:solidFill>
                  <a:srgbClr val="FFC000"/>
                </a:solidFill>
              </a:rPr>
              <a:t> </a:t>
            </a:r>
            <a:r>
              <a:rPr lang="en-US" dirty="0" smtClean="0">
                <a:solidFill>
                  <a:srgbClr val="FFC000"/>
                </a:solidFill>
              </a:rPr>
              <a:t>«</a:t>
            </a:r>
            <a:endParaRPr lang="tr-TR" dirty="0" smtClean="0">
              <a:solidFill>
                <a:srgbClr val="FFC000"/>
              </a:solidFill>
            </a:endParaRPr>
          </a:p>
          <a:p>
            <a:pPr marL="0" indent="0">
              <a:buNone/>
            </a:pPr>
            <a:r>
              <a:rPr lang="tr-TR" dirty="0" err="1">
                <a:solidFill>
                  <a:srgbClr val="FFC000"/>
                </a:solidFill>
              </a:rPr>
              <a:t>The</a:t>
            </a:r>
            <a:r>
              <a:rPr lang="tr-TR" dirty="0">
                <a:solidFill>
                  <a:srgbClr val="FFC000"/>
                </a:solidFill>
              </a:rPr>
              <a:t> </a:t>
            </a:r>
            <a:r>
              <a:rPr lang="tr-TR" dirty="0" err="1">
                <a:solidFill>
                  <a:srgbClr val="FFC000"/>
                </a:solidFill>
              </a:rPr>
              <a:t>little</a:t>
            </a:r>
            <a:r>
              <a:rPr lang="tr-TR" dirty="0">
                <a:solidFill>
                  <a:srgbClr val="FFC000"/>
                </a:solidFill>
              </a:rPr>
              <a:t> </a:t>
            </a:r>
            <a:r>
              <a:rPr lang="tr-TR" dirty="0" err="1">
                <a:solidFill>
                  <a:srgbClr val="FFC000"/>
                </a:solidFill>
              </a:rPr>
              <a:t>prince</a:t>
            </a:r>
            <a:r>
              <a:rPr lang="tr-TR" dirty="0">
                <a:solidFill>
                  <a:srgbClr val="FFC000"/>
                </a:solidFill>
              </a:rPr>
              <a:t> </a:t>
            </a:r>
            <a:r>
              <a:rPr lang="tr-TR" dirty="0" err="1">
                <a:solidFill>
                  <a:srgbClr val="FFC000"/>
                </a:solidFill>
              </a:rPr>
              <a:t>said</a:t>
            </a:r>
            <a:r>
              <a:rPr lang="tr-TR" dirty="0">
                <a:solidFill>
                  <a:srgbClr val="FFC000"/>
                </a:solidFill>
              </a:rPr>
              <a:t> </a:t>
            </a:r>
            <a:r>
              <a:rPr lang="tr-TR" dirty="0" err="1">
                <a:solidFill>
                  <a:srgbClr val="FFC000"/>
                </a:solidFill>
              </a:rPr>
              <a:t>by</a:t>
            </a:r>
            <a:r>
              <a:rPr lang="tr-TR" dirty="0">
                <a:solidFill>
                  <a:srgbClr val="FFC000"/>
                </a:solidFill>
              </a:rPr>
              <a:t> </a:t>
            </a:r>
            <a:r>
              <a:rPr lang="tr-TR" dirty="0" err="1">
                <a:solidFill>
                  <a:srgbClr val="FFC000"/>
                </a:solidFill>
              </a:rPr>
              <a:t>himself</a:t>
            </a:r>
            <a:r>
              <a:rPr lang="tr-TR" dirty="0">
                <a:solidFill>
                  <a:srgbClr val="FFC000"/>
                </a:solidFill>
              </a:rPr>
              <a:t> </a:t>
            </a:r>
            <a:r>
              <a:rPr lang="tr-TR" dirty="0" err="1">
                <a:solidFill>
                  <a:srgbClr val="FFC000"/>
                </a:solidFill>
              </a:rPr>
              <a:t>adults</a:t>
            </a:r>
            <a:r>
              <a:rPr lang="tr-TR" dirty="0">
                <a:solidFill>
                  <a:srgbClr val="FFC000"/>
                </a:solidFill>
              </a:rPr>
              <a:t> </a:t>
            </a:r>
            <a:r>
              <a:rPr lang="tr-TR" dirty="0" err="1">
                <a:solidFill>
                  <a:srgbClr val="FFC000"/>
                </a:solidFill>
              </a:rPr>
              <a:t>very</a:t>
            </a:r>
            <a:r>
              <a:rPr lang="tr-TR" dirty="0">
                <a:solidFill>
                  <a:srgbClr val="FFC000"/>
                </a:solidFill>
              </a:rPr>
              <a:t> </a:t>
            </a:r>
            <a:r>
              <a:rPr lang="tr-TR" dirty="0" err="1">
                <a:solidFill>
                  <a:srgbClr val="FFC000"/>
                </a:solidFill>
              </a:rPr>
              <a:t>weird</a:t>
            </a:r>
            <a:r>
              <a:rPr lang="tr-TR" dirty="0">
                <a:solidFill>
                  <a:srgbClr val="FFC000"/>
                </a:solidFill>
              </a:rPr>
              <a:t>.</a:t>
            </a:r>
          </a:p>
          <a:p>
            <a:pPr marL="0" indent="0">
              <a:buNone/>
            </a:pPr>
            <a:endParaRPr lang="tr-TR" dirty="0" smtClean="0">
              <a:solidFill>
                <a:srgbClr val="FFC000"/>
              </a:solidFill>
            </a:endParaRPr>
          </a:p>
          <a:p>
            <a:pPr marL="0" indent="0">
              <a:buNone/>
            </a:pPr>
            <a:r>
              <a:rPr lang="tr-TR" dirty="0" smtClean="0">
                <a:solidFill>
                  <a:srgbClr val="FFC000"/>
                </a:solidFill>
              </a:rPr>
              <a:t>.</a:t>
            </a:r>
            <a:endParaRPr lang="tr-TR" dirty="0">
              <a:solidFill>
                <a:srgbClr val="FFC000"/>
              </a:solidFill>
            </a:endParaRPr>
          </a:p>
        </p:txBody>
      </p:sp>
    </p:spTree>
    <p:extLst>
      <p:ext uri="{BB962C8B-B14F-4D97-AF65-F5344CB8AC3E}">
        <p14:creationId xmlns:p14="http://schemas.microsoft.com/office/powerpoint/2010/main" val="3430710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99792" y="260648"/>
            <a:ext cx="6336704" cy="1368152"/>
          </a:xfrm>
          <a:solidFill>
            <a:schemeClr val="bg1"/>
          </a:solidFill>
        </p:spPr>
        <p:txBody>
          <a:bodyPr/>
          <a:lstStyle/>
          <a:p>
            <a:r>
              <a:rPr lang="en-US" dirty="0">
                <a:solidFill>
                  <a:srgbClr val="FFC000"/>
                </a:solidFill>
              </a:rPr>
              <a:t>The king who lives </a:t>
            </a:r>
            <a:r>
              <a:rPr lang="en-US" dirty="0" smtClean="0">
                <a:solidFill>
                  <a:srgbClr val="FFC000"/>
                </a:solidFill>
              </a:rPr>
              <a:t>alone</a:t>
            </a:r>
            <a:r>
              <a:rPr lang="tr-TR" dirty="0" smtClean="0">
                <a:solidFill>
                  <a:srgbClr val="FFC000"/>
                </a:solidFill>
              </a:rPr>
              <a:t>.</a:t>
            </a:r>
            <a:endParaRPr lang="tr-TR" dirty="0">
              <a:solidFill>
                <a:srgbClr val="FFC000"/>
              </a:solidFill>
            </a:endParaRPr>
          </a:p>
        </p:txBody>
      </p:sp>
      <p:pic>
        <p:nvPicPr>
          <p:cNvPr id="1026" name="Picture 2" descr="C:\Users\Berk\Desktop\pre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28800"/>
            <a:ext cx="9144000"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914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861048"/>
            <a:ext cx="8229600" cy="2265115"/>
          </a:xfrm>
          <a:solidFill>
            <a:schemeClr val="bg1"/>
          </a:solidFill>
        </p:spPr>
        <p:txBody>
          <a:bodyPr>
            <a:normAutofit fontScale="92500" lnSpcReduction="20000"/>
          </a:bodyPr>
          <a:lstStyle/>
          <a:p>
            <a:pPr marL="0" indent="0">
              <a:buNone/>
            </a:pPr>
            <a:r>
              <a:rPr lang="tr-TR" dirty="0" smtClean="0">
                <a:solidFill>
                  <a:srgbClr val="FFC000"/>
                </a:solidFill>
              </a:rPr>
              <a:t>A </a:t>
            </a:r>
            <a:r>
              <a:rPr lang="tr-TR" dirty="0" err="1" smtClean="0">
                <a:solidFill>
                  <a:srgbClr val="FFC000"/>
                </a:solidFill>
              </a:rPr>
              <a:t>conceited</a:t>
            </a:r>
            <a:r>
              <a:rPr lang="tr-TR" dirty="0" smtClean="0">
                <a:solidFill>
                  <a:srgbClr val="FFC000"/>
                </a:solidFill>
              </a:rPr>
              <a:t> </a:t>
            </a:r>
            <a:r>
              <a:rPr lang="tr-TR" dirty="0" err="1" smtClean="0">
                <a:solidFill>
                  <a:srgbClr val="FFC000"/>
                </a:solidFill>
              </a:rPr>
              <a:t>man</a:t>
            </a:r>
            <a:r>
              <a:rPr lang="tr-TR" dirty="0" smtClean="0">
                <a:solidFill>
                  <a:srgbClr val="FFC000"/>
                </a:solidFill>
              </a:rPr>
              <a:t> </a:t>
            </a:r>
            <a:r>
              <a:rPr lang="tr-TR" dirty="0" err="1" smtClean="0">
                <a:solidFill>
                  <a:srgbClr val="FFC000"/>
                </a:solidFill>
              </a:rPr>
              <a:t>inhabited</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second</a:t>
            </a:r>
            <a:r>
              <a:rPr lang="tr-TR" dirty="0" smtClean="0">
                <a:solidFill>
                  <a:srgbClr val="FFC000"/>
                </a:solidFill>
              </a:rPr>
              <a:t> planet.</a:t>
            </a:r>
            <a:r>
              <a:rPr lang="en-US" dirty="0">
                <a:solidFill>
                  <a:srgbClr val="FFC000"/>
                </a:solidFill>
              </a:rPr>
              <a:t> the little prince asked the man a few </a:t>
            </a:r>
            <a:r>
              <a:rPr lang="en-US" dirty="0" smtClean="0">
                <a:solidFill>
                  <a:srgbClr val="FFC000"/>
                </a:solidFill>
              </a:rPr>
              <a:t>questions</a:t>
            </a:r>
            <a:endParaRPr lang="tr-TR" dirty="0" smtClean="0">
              <a:solidFill>
                <a:srgbClr val="FFC000"/>
              </a:solidFill>
            </a:endParaRPr>
          </a:p>
          <a:p>
            <a:pPr marL="0" indent="0">
              <a:buNone/>
            </a:pPr>
            <a:r>
              <a:rPr lang="tr-TR" dirty="0" smtClean="0">
                <a:solidFill>
                  <a:srgbClr val="FFC000"/>
                </a:solidFill>
              </a:rPr>
              <a:t>And he </a:t>
            </a:r>
            <a:r>
              <a:rPr lang="tr-TR" dirty="0" err="1" smtClean="0">
                <a:solidFill>
                  <a:srgbClr val="FFC000"/>
                </a:solidFill>
              </a:rPr>
              <a:t>went</a:t>
            </a:r>
            <a:r>
              <a:rPr lang="tr-TR" dirty="0" smtClean="0">
                <a:solidFill>
                  <a:srgbClr val="FFC000"/>
                </a:solidFill>
              </a:rPr>
              <a:t> </a:t>
            </a:r>
            <a:r>
              <a:rPr lang="tr-TR" dirty="0" err="1" smtClean="0">
                <a:solidFill>
                  <a:srgbClr val="FFC000"/>
                </a:solidFill>
              </a:rPr>
              <a:t>away</a:t>
            </a:r>
            <a:r>
              <a:rPr lang="tr-TR" dirty="0" smtClean="0">
                <a:solidFill>
                  <a:srgbClr val="FFC000"/>
                </a:solidFill>
              </a:rPr>
              <a:t>.</a:t>
            </a:r>
          </a:p>
          <a:p>
            <a:pPr marL="0" indent="0">
              <a:buNone/>
            </a:pPr>
            <a:r>
              <a:rPr lang="tr-TR" dirty="0" smtClean="0">
                <a:solidFill>
                  <a:srgbClr val="FFC000"/>
                </a:solidFill>
              </a:rPr>
              <a:t>‘</a:t>
            </a:r>
            <a:r>
              <a:rPr lang="tr-TR" dirty="0" err="1" smtClean="0">
                <a:solidFill>
                  <a:srgbClr val="FFC000"/>
                </a:solidFill>
              </a:rPr>
              <a:t>The</a:t>
            </a:r>
            <a:r>
              <a:rPr lang="tr-TR" dirty="0" smtClean="0">
                <a:solidFill>
                  <a:srgbClr val="FFC000"/>
                </a:solidFill>
              </a:rPr>
              <a:t> </a:t>
            </a:r>
            <a:r>
              <a:rPr lang="tr-TR" dirty="0" err="1" smtClean="0">
                <a:solidFill>
                  <a:srgbClr val="FFC000"/>
                </a:solidFill>
              </a:rPr>
              <a:t>grown-ups</a:t>
            </a:r>
            <a:r>
              <a:rPr lang="tr-TR" dirty="0" smtClean="0">
                <a:solidFill>
                  <a:srgbClr val="FFC000"/>
                </a:solidFill>
              </a:rPr>
              <a:t> </a:t>
            </a:r>
            <a:r>
              <a:rPr lang="tr-TR" dirty="0" err="1" smtClean="0">
                <a:solidFill>
                  <a:srgbClr val="FFC000"/>
                </a:solidFill>
              </a:rPr>
              <a:t>are</a:t>
            </a:r>
            <a:r>
              <a:rPr lang="tr-TR" dirty="0" smtClean="0">
                <a:solidFill>
                  <a:srgbClr val="FFC000"/>
                </a:solidFill>
              </a:rPr>
              <a:t> </a:t>
            </a:r>
            <a:r>
              <a:rPr lang="tr-TR" dirty="0" err="1" smtClean="0">
                <a:solidFill>
                  <a:srgbClr val="FFC000"/>
                </a:solidFill>
              </a:rPr>
              <a:t>definitely</a:t>
            </a:r>
            <a:r>
              <a:rPr lang="tr-TR" dirty="0" smtClean="0">
                <a:solidFill>
                  <a:srgbClr val="FFC000"/>
                </a:solidFill>
              </a:rPr>
              <a:t> </a:t>
            </a:r>
            <a:r>
              <a:rPr lang="tr-TR" dirty="0" err="1" smtClean="0">
                <a:solidFill>
                  <a:srgbClr val="FFC000"/>
                </a:solidFill>
              </a:rPr>
              <a:t>very</a:t>
            </a:r>
            <a:r>
              <a:rPr lang="tr-TR" dirty="0" smtClean="0">
                <a:solidFill>
                  <a:srgbClr val="FFC000"/>
                </a:solidFill>
              </a:rPr>
              <a:t> </a:t>
            </a:r>
            <a:r>
              <a:rPr lang="tr-TR" dirty="0" err="1" smtClean="0">
                <a:solidFill>
                  <a:srgbClr val="FFC000"/>
                </a:solidFill>
              </a:rPr>
              <a:t>strange</a:t>
            </a:r>
            <a:r>
              <a:rPr lang="tr-TR" dirty="0" smtClean="0">
                <a:solidFill>
                  <a:srgbClr val="FFC000"/>
                </a:solidFill>
              </a:rPr>
              <a:t>’ her </a:t>
            </a:r>
            <a:r>
              <a:rPr lang="tr-TR" dirty="0" err="1" smtClean="0">
                <a:solidFill>
                  <a:srgbClr val="FFC000"/>
                </a:solidFill>
              </a:rPr>
              <a:t>said</a:t>
            </a:r>
            <a:r>
              <a:rPr lang="tr-TR" dirty="0" smtClean="0">
                <a:solidFill>
                  <a:srgbClr val="FFC000"/>
                </a:solidFill>
              </a:rPr>
              <a:t> </a:t>
            </a:r>
            <a:r>
              <a:rPr lang="tr-TR" dirty="0" err="1" smtClean="0">
                <a:solidFill>
                  <a:srgbClr val="FFC000"/>
                </a:solidFill>
              </a:rPr>
              <a:t>to</a:t>
            </a:r>
            <a:r>
              <a:rPr lang="tr-TR" dirty="0" smtClean="0">
                <a:solidFill>
                  <a:srgbClr val="FFC000"/>
                </a:solidFill>
              </a:rPr>
              <a:t> </a:t>
            </a:r>
            <a:r>
              <a:rPr lang="tr-TR" dirty="0" err="1" smtClean="0">
                <a:solidFill>
                  <a:srgbClr val="FFC000"/>
                </a:solidFill>
              </a:rPr>
              <a:t>himself</a:t>
            </a:r>
            <a:r>
              <a:rPr lang="tr-TR" dirty="0" smtClean="0">
                <a:solidFill>
                  <a:srgbClr val="FFC000"/>
                </a:solidFill>
              </a:rPr>
              <a:t>.</a:t>
            </a:r>
            <a:endParaRPr lang="tr-TR" dirty="0">
              <a:solidFill>
                <a:srgbClr val="FFC000"/>
              </a:solidFill>
            </a:endParaRPr>
          </a:p>
        </p:txBody>
      </p:sp>
    </p:spTree>
    <p:extLst>
      <p:ext uri="{BB962C8B-B14F-4D97-AF65-F5344CB8AC3E}">
        <p14:creationId xmlns:p14="http://schemas.microsoft.com/office/powerpoint/2010/main" val="57477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160837"/>
            <a:ext cx="9144000" cy="2004467"/>
          </a:xfrm>
          <a:solidFill>
            <a:schemeClr val="bg1"/>
          </a:solidFill>
        </p:spPr>
        <p:txBody>
          <a:bodyPr/>
          <a:lstStyle/>
          <a:p>
            <a:pPr marL="0" indent="0">
              <a:buNone/>
            </a:pPr>
            <a:r>
              <a:rPr lang="tr-TR" dirty="0" smtClean="0">
                <a:solidFill>
                  <a:srgbClr val="FFC000"/>
                </a:solidFill>
              </a:rPr>
              <a:t>A </a:t>
            </a:r>
            <a:r>
              <a:rPr lang="tr-TR" dirty="0" err="1" smtClean="0">
                <a:solidFill>
                  <a:srgbClr val="FFC000"/>
                </a:solidFill>
              </a:rPr>
              <a:t>drunkard</a:t>
            </a:r>
            <a:r>
              <a:rPr lang="tr-TR" dirty="0" smtClean="0">
                <a:solidFill>
                  <a:srgbClr val="FFC000"/>
                </a:solidFill>
              </a:rPr>
              <a:t> </a:t>
            </a:r>
            <a:r>
              <a:rPr lang="tr-TR" dirty="0" err="1" smtClean="0">
                <a:solidFill>
                  <a:srgbClr val="FFC000"/>
                </a:solidFill>
              </a:rPr>
              <a:t>inhabited</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next</a:t>
            </a:r>
            <a:r>
              <a:rPr lang="tr-TR" dirty="0" smtClean="0">
                <a:solidFill>
                  <a:srgbClr val="FFC000"/>
                </a:solidFill>
              </a:rPr>
              <a:t> </a:t>
            </a:r>
            <a:r>
              <a:rPr lang="tr-TR" dirty="0" err="1" smtClean="0">
                <a:solidFill>
                  <a:srgbClr val="FFC000"/>
                </a:solidFill>
              </a:rPr>
              <a:t>planet.The</a:t>
            </a:r>
            <a:r>
              <a:rPr lang="tr-TR" dirty="0" smtClean="0">
                <a:solidFill>
                  <a:srgbClr val="FFC000"/>
                </a:solidFill>
              </a:rPr>
              <a:t> </a:t>
            </a:r>
            <a:r>
              <a:rPr lang="tr-TR" dirty="0" err="1" smtClean="0">
                <a:solidFill>
                  <a:srgbClr val="FFC000"/>
                </a:solidFill>
              </a:rPr>
              <a:t>little</a:t>
            </a:r>
            <a:r>
              <a:rPr lang="tr-TR" dirty="0" smtClean="0">
                <a:solidFill>
                  <a:srgbClr val="FFC000"/>
                </a:solidFill>
              </a:rPr>
              <a:t> </a:t>
            </a:r>
            <a:r>
              <a:rPr lang="tr-TR" dirty="0" err="1" smtClean="0">
                <a:solidFill>
                  <a:srgbClr val="FFC000"/>
                </a:solidFill>
              </a:rPr>
              <a:t>prince</a:t>
            </a:r>
            <a:r>
              <a:rPr lang="tr-TR" dirty="0" smtClean="0">
                <a:solidFill>
                  <a:srgbClr val="FFC000"/>
                </a:solidFill>
              </a:rPr>
              <a:t> </a:t>
            </a:r>
            <a:r>
              <a:rPr lang="tr-TR" dirty="0" err="1" smtClean="0">
                <a:solidFill>
                  <a:srgbClr val="FFC000"/>
                </a:solidFill>
              </a:rPr>
              <a:t>did</a:t>
            </a:r>
            <a:r>
              <a:rPr lang="tr-TR" dirty="0" smtClean="0">
                <a:solidFill>
                  <a:srgbClr val="FFC000"/>
                </a:solidFill>
              </a:rPr>
              <a:t> not </a:t>
            </a:r>
            <a:r>
              <a:rPr lang="tr-TR" dirty="0" err="1" smtClean="0">
                <a:solidFill>
                  <a:srgbClr val="FFC000"/>
                </a:solidFill>
              </a:rPr>
              <a:t>stay</a:t>
            </a:r>
            <a:r>
              <a:rPr lang="tr-TR" dirty="0" smtClean="0">
                <a:solidFill>
                  <a:srgbClr val="FFC000"/>
                </a:solidFill>
              </a:rPr>
              <a:t> </a:t>
            </a:r>
            <a:r>
              <a:rPr lang="tr-TR" dirty="0" err="1" smtClean="0">
                <a:solidFill>
                  <a:srgbClr val="FFC000"/>
                </a:solidFill>
              </a:rPr>
              <a:t>long,but</a:t>
            </a:r>
            <a:r>
              <a:rPr lang="tr-TR" dirty="0" smtClean="0">
                <a:solidFill>
                  <a:srgbClr val="FFC000"/>
                </a:solidFill>
              </a:rPr>
              <a:t> he </a:t>
            </a:r>
            <a:r>
              <a:rPr lang="tr-TR" dirty="0" err="1" smtClean="0">
                <a:solidFill>
                  <a:srgbClr val="FFC000"/>
                </a:solidFill>
              </a:rPr>
              <a:t>got</a:t>
            </a:r>
            <a:r>
              <a:rPr lang="tr-TR" dirty="0" smtClean="0">
                <a:solidFill>
                  <a:srgbClr val="FFC000"/>
                </a:solidFill>
              </a:rPr>
              <a:t> </a:t>
            </a:r>
            <a:r>
              <a:rPr lang="tr-TR" dirty="0" err="1" smtClean="0">
                <a:solidFill>
                  <a:srgbClr val="FFC000"/>
                </a:solidFill>
              </a:rPr>
              <a:t>into</a:t>
            </a:r>
            <a:r>
              <a:rPr lang="tr-TR" dirty="0" smtClean="0">
                <a:solidFill>
                  <a:srgbClr val="FFC000"/>
                </a:solidFill>
              </a:rPr>
              <a:t> a </a:t>
            </a:r>
            <a:r>
              <a:rPr lang="tr-TR" dirty="0" err="1" smtClean="0">
                <a:solidFill>
                  <a:srgbClr val="FFC000"/>
                </a:solidFill>
              </a:rPr>
              <a:t>deep</a:t>
            </a:r>
            <a:r>
              <a:rPr lang="tr-TR" dirty="0" smtClean="0">
                <a:solidFill>
                  <a:srgbClr val="FFC000"/>
                </a:solidFill>
              </a:rPr>
              <a:t> </a:t>
            </a:r>
            <a:r>
              <a:rPr lang="tr-TR" dirty="0" err="1" smtClean="0">
                <a:solidFill>
                  <a:srgbClr val="FFC000"/>
                </a:solidFill>
              </a:rPr>
              <a:t>dejection</a:t>
            </a:r>
            <a:r>
              <a:rPr lang="tr-TR" dirty="0" smtClean="0">
                <a:solidFill>
                  <a:srgbClr val="FFC000"/>
                </a:solidFill>
              </a:rPr>
              <a:t>.</a:t>
            </a:r>
            <a:endParaRPr lang="tr-TR" dirty="0">
              <a:solidFill>
                <a:srgbClr val="FFC000"/>
              </a:solidFill>
            </a:endParaRPr>
          </a:p>
        </p:txBody>
      </p:sp>
    </p:spTree>
    <p:extLst>
      <p:ext uri="{BB962C8B-B14F-4D97-AF65-F5344CB8AC3E}">
        <p14:creationId xmlns:p14="http://schemas.microsoft.com/office/powerpoint/2010/main" val="4061511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924945"/>
            <a:ext cx="8229600" cy="1872208"/>
          </a:xfrm>
          <a:solidFill>
            <a:schemeClr val="bg1"/>
          </a:solidFill>
        </p:spPr>
        <p:txBody>
          <a:bodyPr>
            <a:normAutofit lnSpcReduction="10000"/>
          </a:bodyPr>
          <a:lstStyle/>
          <a:p>
            <a:r>
              <a:rPr lang="tr-TR" dirty="0" err="1" smtClean="0">
                <a:solidFill>
                  <a:srgbClr val="FFC000"/>
                </a:solidFill>
              </a:rPr>
              <a:t>The</a:t>
            </a:r>
            <a:r>
              <a:rPr lang="tr-TR" dirty="0" smtClean="0">
                <a:solidFill>
                  <a:srgbClr val="FFC000"/>
                </a:solidFill>
              </a:rPr>
              <a:t> </a:t>
            </a:r>
            <a:r>
              <a:rPr lang="tr-TR" dirty="0" err="1" smtClean="0">
                <a:solidFill>
                  <a:srgbClr val="FFC000"/>
                </a:solidFill>
              </a:rPr>
              <a:t>fourth</a:t>
            </a:r>
            <a:r>
              <a:rPr lang="tr-TR" dirty="0" smtClean="0">
                <a:solidFill>
                  <a:srgbClr val="FFC000"/>
                </a:solidFill>
              </a:rPr>
              <a:t> planet </a:t>
            </a:r>
            <a:r>
              <a:rPr lang="tr-TR" dirty="0" err="1" smtClean="0">
                <a:solidFill>
                  <a:srgbClr val="FFC000"/>
                </a:solidFill>
              </a:rPr>
              <a:t>belonged</a:t>
            </a:r>
            <a:r>
              <a:rPr lang="tr-TR" dirty="0" smtClean="0">
                <a:solidFill>
                  <a:srgbClr val="FFC000"/>
                </a:solidFill>
              </a:rPr>
              <a:t> </a:t>
            </a:r>
            <a:r>
              <a:rPr lang="tr-TR" dirty="0" err="1" smtClean="0">
                <a:solidFill>
                  <a:srgbClr val="FFC000"/>
                </a:solidFill>
              </a:rPr>
              <a:t>to</a:t>
            </a:r>
            <a:r>
              <a:rPr lang="tr-TR" dirty="0" smtClean="0">
                <a:solidFill>
                  <a:srgbClr val="FFC000"/>
                </a:solidFill>
              </a:rPr>
              <a:t> </a:t>
            </a:r>
            <a:r>
              <a:rPr lang="tr-TR" dirty="0" err="1" smtClean="0">
                <a:solidFill>
                  <a:srgbClr val="FFC000"/>
                </a:solidFill>
              </a:rPr>
              <a:t>businessman.He</a:t>
            </a:r>
            <a:r>
              <a:rPr lang="tr-TR" dirty="0" smtClean="0">
                <a:solidFill>
                  <a:srgbClr val="FFC000"/>
                </a:solidFill>
              </a:rPr>
              <a:t> </a:t>
            </a:r>
            <a:r>
              <a:rPr lang="tr-TR" dirty="0" err="1" smtClean="0">
                <a:solidFill>
                  <a:srgbClr val="FFC000"/>
                </a:solidFill>
              </a:rPr>
              <a:t>was</a:t>
            </a:r>
            <a:r>
              <a:rPr lang="tr-TR" dirty="0" smtClean="0">
                <a:solidFill>
                  <a:srgbClr val="FFC000"/>
                </a:solidFill>
              </a:rPr>
              <a:t> </a:t>
            </a:r>
            <a:r>
              <a:rPr lang="tr-TR" dirty="0" err="1" smtClean="0">
                <a:solidFill>
                  <a:srgbClr val="FFC000"/>
                </a:solidFill>
              </a:rPr>
              <a:t>so</a:t>
            </a:r>
            <a:r>
              <a:rPr lang="tr-TR" dirty="0" smtClean="0">
                <a:solidFill>
                  <a:srgbClr val="FFC000"/>
                </a:solidFill>
              </a:rPr>
              <a:t> </a:t>
            </a:r>
            <a:r>
              <a:rPr lang="tr-TR" dirty="0" err="1" smtClean="0">
                <a:solidFill>
                  <a:srgbClr val="FFC000"/>
                </a:solidFill>
              </a:rPr>
              <a:t>busy</a:t>
            </a:r>
            <a:r>
              <a:rPr lang="tr-TR" dirty="0" smtClean="0">
                <a:solidFill>
                  <a:srgbClr val="FFC000"/>
                </a:solidFill>
              </a:rPr>
              <a:t> </a:t>
            </a:r>
            <a:r>
              <a:rPr lang="tr-TR" dirty="0" err="1" smtClean="0">
                <a:solidFill>
                  <a:srgbClr val="FFC000"/>
                </a:solidFill>
              </a:rPr>
              <a:t>with</a:t>
            </a:r>
            <a:r>
              <a:rPr lang="tr-TR" dirty="0" smtClean="0">
                <a:solidFill>
                  <a:srgbClr val="FFC000"/>
                </a:solidFill>
              </a:rPr>
              <a:t> </a:t>
            </a:r>
            <a:r>
              <a:rPr lang="tr-TR" dirty="0" err="1" smtClean="0">
                <a:solidFill>
                  <a:srgbClr val="FFC000"/>
                </a:solidFill>
              </a:rPr>
              <a:t>work</a:t>
            </a:r>
            <a:r>
              <a:rPr lang="tr-TR" dirty="0" smtClean="0">
                <a:solidFill>
                  <a:srgbClr val="FFC000"/>
                </a:solidFill>
              </a:rPr>
              <a:t> </a:t>
            </a:r>
            <a:r>
              <a:rPr lang="tr-TR" dirty="0" err="1" smtClean="0">
                <a:solidFill>
                  <a:srgbClr val="FFC000"/>
                </a:solidFill>
              </a:rPr>
              <a:t>that</a:t>
            </a:r>
            <a:r>
              <a:rPr lang="tr-TR" dirty="0" smtClean="0">
                <a:solidFill>
                  <a:srgbClr val="FFC000"/>
                </a:solidFill>
              </a:rPr>
              <a:t> he </a:t>
            </a:r>
            <a:r>
              <a:rPr lang="tr-TR" dirty="0" err="1" smtClean="0">
                <a:solidFill>
                  <a:srgbClr val="FFC000"/>
                </a:solidFill>
              </a:rPr>
              <a:t>did</a:t>
            </a:r>
            <a:r>
              <a:rPr lang="tr-TR" dirty="0" smtClean="0">
                <a:solidFill>
                  <a:srgbClr val="FFC000"/>
                </a:solidFill>
              </a:rPr>
              <a:t> not </a:t>
            </a:r>
            <a:r>
              <a:rPr lang="tr-TR" dirty="0" err="1" smtClean="0">
                <a:solidFill>
                  <a:srgbClr val="FFC000"/>
                </a:solidFill>
              </a:rPr>
              <a:t>even</a:t>
            </a:r>
            <a:r>
              <a:rPr lang="tr-TR" dirty="0" smtClean="0">
                <a:solidFill>
                  <a:srgbClr val="FFC000"/>
                </a:solidFill>
              </a:rPr>
              <a:t> </a:t>
            </a:r>
            <a:r>
              <a:rPr lang="tr-TR" dirty="0" err="1" smtClean="0">
                <a:solidFill>
                  <a:srgbClr val="FFC000"/>
                </a:solidFill>
              </a:rPr>
              <a:t>look</a:t>
            </a:r>
            <a:r>
              <a:rPr lang="tr-TR" dirty="0" smtClean="0">
                <a:solidFill>
                  <a:srgbClr val="FFC000"/>
                </a:solidFill>
              </a:rPr>
              <a:t> </a:t>
            </a:r>
            <a:r>
              <a:rPr lang="tr-TR" dirty="0" err="1" smtClean="0">
                <a:solidFill>
                  <a:srgbClr val="FFC000"/>
                </a:solidFill>
              </a:rPr>
              <a:t>up</a:t>
            </a:r>
            <a:r>
              <a:rPr lang="tr-TR" dirty="0" smtClean="0">
                <a:solidFill>
                  <a:srgbClr val="FFC000"/>
                </a:solidFill>
              </a:rPr>
              <a:t> </a:t>
            </a:r>
            <a:r>
              <a:rPr lang="tr-TR" dirty="0" err="1" smtClean="0">
                <a:solidFill>
                  <a:srgbClr val="FFC000"/>
                </a:solidFill>
              </a:rPr>
              <a:t>when</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little</a:t>
            </a:r>
            <a:r>
              <a:rPr lang="tr-TR" dirty="0" smtClean="0">
                <a:solidFill>
                  <a:srgbClr val="FFC000"/>
                </a:solidFill>
              </a:rPr>
              <a:t> </a:t>
            </a:r>
            <a:r>
              <a:rPr lang="tr-TR" dirty="0" err="1" smtClean="0">
                <a:solidFill>
                  <a:srgbClr val="FFC000"/>
                </a:solidFill>
              </a:rPr>
              <a:t>prince</a:t>
            </a:r>
            <a:r>
              <a:rPr lang="tr-TR" dirty="0" smtClean="0">
                <a:solidFill>
                  <a:srgbClr val="FFC000"/>
                </a:solidFill>
              </a:rPr>
              <a:t> </a:t>
            </a:r>
            <a:r>
              <a:rPr lang="tr-TR" dirty="0" err="1" smtClean="0">
                <a:solidFill>
                  <a:srgbClr val="FFC000"/>
                </a:solidFill>
              </a:rPr>
              <a:t>arrived</a:t>
            </a:r>
            <a:r>
              <a:rPr lang="tr-TR" dirty="0" smtClean="0">
                <a:solidFill>
                  <a:srgbClr val="FFC000"/>
                </a:solidFill>
              </a:rPr>
              <a:t>.</a:t>
            </a:r>
            <a:endParaRPr lang="tr-TR" dirty="0">
              <a:solidFill>
                <a:srgbClr val="FFC000"/>
              </a:solidFill>
            </a:endParaRPr>
          </a:p>
        </p:txBody>
      </p:sp>
    </p:spTree>
    <p:extLst>
      <p:ext uri="{BB962C8B-B14F-4D97-AF65-F5344CB8AC3E}">
        <p14:creationId xmlns:p14="http://schemas.microsoft.com/office/powerpoint/2010/main" val="3837655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bg1"/>
          </a:solidFill>
        </p:spPr>
        <p:txBody>
          <a:bodyPr/>
          <a:lstStyle/>
          <a:p>
            <a:r>
              <a:rPr lang="tr-TR" dirty="0" smtClean="0">
                <a:solidFill>
                  <a:srgbClr val="FFC000"/>
                </a:solidFill>
              </a:rPr>
              <a:t>                                     </a:t>
            </a:r>
            <a:r>
              <a:rPr lang="tr-TR" dirty="0" err="1" smtClean="0">
                <a:solidFill>
                  <a:srgbClr val="FFC000"/>
                </a:solidFill>
              </a:rPr>
              <a:t>Businessman</a:t>
            </a:r>
            <a:endParaRPr lang="tr-TR" dirty="0">
              <a:solidFill>
                <a:srgbClr val="FFC000"/>
              </a:solidFill>
            </a:endParaRPr>
          </a:p>
        </p:txBody>
      </p:sp>
      <p:pic>
        <p:nvPicPr>
          <p:cNvPr id="2050" name="Picture 2" descr="C:\Users\Berk\Desktop\kfkgkgkgkgk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340768"/>
            <a:ext cx="8892480"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063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0" y="0"/>
            <a:ext cx="9144000" cy="6858000"/>
          </a:xfrm>
          <a:solidFill>
            <a:schemeClr val="accent3">
              <a:lumMod val="20000"/>
              <a:lumOff val="80000"/>
            </a:schemeClr>
          </a:solidFill>
        </p:spPr>
        <p:txBody>
          <a:bodyPr/>
          <a:lstStyle/>
          <a:p>
            <a:r>
              <a:rPr lang="tr-TR" dirty="0" err="1" smtClean="0">
                <a:solidFill>
                  <a:srgbClr val="FFC000"/>
                </a:solidFill>
              </a:rPr>
              <a:t>The</a:t>
            </a:r>
            <a:r>
              <a:rPr lang="tr-TR" dirty="0" smtClean="0">
                <a:solidFill>
                  <a:srgbClr val="FFC000"/>
                </a:solidFill>
              </a:rPr>
              <a:t> </a:t>
            </a:r>
            <a:r>
              <a:rPr lang="tr-TR" dirty="0" err="1" smtClean="0">
                <a:solidFill>
                  <a:srgbClr val="FFC000"/>
                </a:solidFill>
              </a:rPr>
              <a:t>fifth</a:t>
            </a:r>
            <a:r>
              <a:rPr lang="tr-TR" dirty="0" smtClean="0">
                <a:solidFill>
                  <a:srgbClr val="FFC000"/>
                </a:solidFill>
              </a:rPr>
              <a:t> planet </a:t>
            </a:r>
            <a:r>
              <a:rPr lang="tr-TR" dirty="0" err="1" smtClean="0">
                <a:solidFill>
                  <a:srgbClr val="FFC000"/>
                </a:solidFill>
              </a:rPr>
              <a:t>was</a:t>
            </a:r>
            <a:r>
              <a:rPr lang="tr-TR" dirty="0" smtClean="0">
                <a:solidFill>
                  <a:srgbClr val="FFC000"/>
                </a:solidFill>
              </a:rPr>
              <a:t> </a:t>
            </a:r>
            <a:r>
              <a:rPr lang="tr-TR" dirty="0" err="1" smtClean="0">
                <a:solidFill>
                  <a:srgbClr val="FFC000"/>
                </a:solidFill>
              </a:rPr>
              <a:t>very</a:t>
            </a:r>
            <a:r>
              <a:rPr lang="tr-TR" dirty="0" smtClean="0">
                <a:solidFill>
                  <a:srgbClr val="FFC000"/>
                </a:solidFill>
              </a:rPr>
              <a:t> </a:t>
            </a:r>
            <a:r>
              <a:rPr lang="tr-TR" dirty="0" err="1" smtClean="0">
                <a:solidFill>
                  <a:srgbClr val="FFC000"/>
                </a:solidFill>
              </a:rPr>
              <a:t>strange</a:t>
            </a:r>
            <a:r>
              <a:rPr lang="tr-TR" dirty="0" smtClean="0">
                <a:solidFill>
                  <a:srgbClr val="FFC000"/>
                </a:solidFill>
              </a:rPr>
              <a:t> </a:t>
            </a:r>
            <a:r>
              <a:rPr lang="tr-TR" dirty="0" err="1" smtClean="0">
                <a:solidFill>
                  <a:srgbClr val="FFC000"/>
                </a:solidFill>
              </a:rPr>
              <a:t>one.It</a:t>
            </a:r>
            <a:r>
              <a:rPr lang="tr-TR" dirty="0" smtClean="0">
                <a:solidFill>
                  <a:srgbClr val="FFC000"/>
                </a:solidFill>
              </a:rPr>
              <a:t> </a:t>
            </a:r>
            <a:r>
              <a:rPr lang="tr-TR" dirty="0" err="1" smtClean="0">
                <a:solidFill>
                  <a:srgbClr val="FFC000"/>
                </a:solidFill>
              </a:rPr>
              <a:t>was</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smallest</a:t>
            </a:r>
            <a:r>
              <a:rPr lang="tr-TR" dirty="0" smtClean="0">
                <a:solidFill>
                  <a:srgbClr val="FFC000"/>
                </a:solidFill>
              </a:rPr>
              <a:t> of </a:t>
            </a:r>
            <a:r>
              <a:rPr lang="tr-TR" dirty="0" err="1" smtClean="0">
                <a:solidFill>
                  <a:srgbClr val="FFC000"/>
                </a:solidFill>
              </a:rPr>
              <a:t>all</a:t>
            </a:r>
            <a:r>
              <a:rPr lang="tr-TR" dirty="0" smtClean="0">
                <a:solidFill>
                  <a:srgbClr val="FFC000"/>
                </a:solidFill>
              </a:rPr>
              <a:t>.</a:t>
            </a:r>
            <a:endParaRPr lang="tr-TR" dirty="0">
              <a:solidFill>
                <a:srgbClr val="FFC000"/>
              </a:solidFill>
            </a:endParaRPr>
          </a:p>
        </p:txBody>
      </p:sp>
      <p:pic>
        <p:nvPicPr>
          <p:cNvPr id="3074" name="Picture 2" descr="C:\Users\Berk\Desktop\kfkgkgkgkgkgkşflk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2471" y="1057853"/>
            <a:ext cx="5004048" cy="5800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492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925697"/>
            <a:ext cx="9050351" cy="2913187"/>
          </a:xfrm>
          <a:solidFill>
            <a:schemeClr val="bg1"/>
          </a:solidFill>
        </p:spPr>
        <p:txBody>
          <a:bodyPr/>
          <a:lstStyle/>
          <a:p>
            <a:r>
              <a:rPr lang="tr-TR" dirty="0" err="1" smtClean="0">
                <a:solidFill>
                  <a:srgbClr val="FFC000"/>
                </a:solidFill>
              </a:rPr>
              <a:t>The</a:t>
            </a:r>
            <a:r>
              <a:rPr lang="tr-TR" dirty="0" smtClean="0">
                <a:solidFill>
                  <a:srgbClr val="FFC000"/>
                </a:solidFill>
              </a:rPr>
              <a:t> </a:t>
            </a:r>
            <a:r>
              <a:rPr lang="tr-TR" dirty="0" err="1" smtClean="0">
                <a:solidFill>
                  <a:srgbClr val="FFC000"/>
                </a:solidFill>
              </a:rPr>
              <a:t>sixth</a:t>
            </a:r>
            <a:r>
              <a:rPr lang="tr-TR" dirty="0" smtClean="0">
                <a:solidFill>
                  <a:srgbClr val="FFC000"/>
                </a:solidFill>
              </a:rPr>
              <a:t> planet ten </a:t>
            </a:r>
            <a:r>
              <a:rPr lang="tr-TR" dirty="0" err="1" smtClean="0">
                <a:solidFill>
                  <a:srgbClr val="FFC000"/>
                </a:solidFill>
              </a:rPr>
              <a:t>times</a:t>
            </a:r>
            <a:r>
              <a:rPr lang="tr-TR" dirty="0" smtClean="0">
                <a:solidFill>
                  <a:srgbClr val="FFC000"/>
                </a:solidFill>
              </a:rPr>
              <a:t> </a:t>
            </a:r>
            <a:r>
              <a:rPr lang="tr-TR" dirty="0" err="1" smtClean="0">
                <a:solidFill>
                  <a:srgbClr val="FFC000"/>
                </a:solidFill>
              </a:rPr>
              <a:t>larger</a:t>
            </a:r>
            <a:r>
              <a:rPr lang="tr-TR" dirty="0" smtClean="0">
                <a:solidFill>
                  <a:srgbClr val="FFC000"/>
                </a:solidFill>
              </a:rPr>
              <a:t> </a:t>
            </a:r>
            <a:r>
              <a:rPr lang="tr-TR" dirty="0" err="1" smtClean="0">
                <a:solidFill>
                  <a:srgbClr val="FFC000"/>
                </a:solidFill>
              </a:rPr>
              <a:t>than</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last</a:t>
            </a:r>
            <a:r>
              <a:rPr lang="tr-TR" dirty="0" smtClean="0">
                <a:solidFill>
                  <a:srgbClr val="FFC000"/>
                </a:solidFill>
              </a:rPr>
              <a:t> </a:t>
            </a:r>
            <a:r>
              <a:rPr lang="tr-TR" dirty="0" err="1" smtClean="0">
                <a:solidFill>
                  <a:srgbClr val="FFC000"/>
                </a:solidFill>
              </a:rPr>
              <a:t>one.And</a:t>
            </a:r>
            <a:r>
              <a:rPr lang="tr-TR" dirty="0" smtClean="0">
                <a:solidFill>
                  <a:srgbClr val="FFC000"/>
                </a:solidFill>
              </a:rPr>
              <a:t> </a:t>
            </a:r>
            <a:r>
              <a:rPr lang="tr-TR" dirty="0" err="1" smtClean="0">
                <a:solidFill>
                  <a:srgbClr val="FFC000"/>
                </a:solidFill>
              </a:rPr>
              <a:t>old</a:t>
            </a:r>
            <a:r>
              <a:rPr lang="tr-TR" dirty="0" smtClean="0">
                <a:solidFill>
                  <a:srgbClr val="FFC000"/>
                </a:solidFill>
              </a:rPr>
              <a:t> </a:t>
            </a:r>
            <a:r>
              <a:rPr lang="tr-TR" dirty="0" err="1" smtClean="0">
                <a:solidFill>
                  <a:srgbClr val="FFC000"/>
                </a:solidFill>
              </a:rPr>
              <a:t>sholar,who</a:t>
            </a:r>
            <a:r>
              <a:rPr lang="tr-TR" dirty="0" smtClean="0">
                <a:solidFill>
                  <a:srgbClr val="FFC000"/>
                </a:solidFill>
              </a:rPr>
              <a:t> </a:t>
            </a:r>
            <a:r>
              <a:rPr lang="tr-TR" dirty="0" err="1" smtClean="0">
                <a:solidFill>
                  <a:srgbClr val="FFC000"/>
                </a:solidFill>
              </a:rPr>
              <a:t>wrote</a:t>
            </a:r>
            <a:r>
              <a:rPr lang="tr-TR" dirty="0" smtClean="0">
                <a:solidFill>
                  <a:srgbClr val="FFC000"/>
                </a:solidFill>
              </a:rPr>
              <a:t> </a:t>
            </a:r>
            <a:r>
              <a:rPr lang="tr-TR" dirty="0" err="1" smtClean="0">
                <a:solidFill>
                  <a:srgbClr val="FFC000"/>
                </a:solidFill>
              </a:rPr>
              <a:t>big,this</a:t>
            </a:r>
            <a:r>
              <a:rPr lang="tr-TR" dirty="0" smtClean="0">
                <a:solidFill>
                  <a:srgbClr val="FFC000"/>
                </a:solidFill>
              </a:rPr>
              <a:t> </a:t>
            </a:r>
            <a:r>
              <a:rPr lang="tr-TR" dirty="0" err="1" smtClean="0">
                <a:solidFill>
                  <a:srgbClr val="FFC000"/>
                </a:solidFill>
              </a:rPr>
              <a:t>books,inhabited</a:t>
            </a:r>
            <a:r>
              <a:rPr lang="tr-TR" dirty="0" smtClean="0">
                <a:solidFill>
                  <a:srgbClr val="FFC000"/>
                </a:solidFill>
              </a:rPr>
              <a:t> it.</a:t>
            </a:r>
            <a:endParaRPr lang="tr-TR" dirty="0">
              <a:solidFill>
                <a:srgbClr val="FFC000"/>
              </a:solidFill>
            </a:endParaRPr>
          </a:p>
        </p:txBody>
      </p:sp>
      <p:pic>
        <p:nvPicPr>
          <p:cNvPr id="4098" name="Picture 2" descr="C:\Users\Berk\Desktop\gjkgjkjkgjdkd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80"/>
            <a:ext cx="9144000" cy="4071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850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708920"/>
            <a:ext cx="9144000" cy="3168352"/>
          </a:xfrm>
          <a:solidFill>
            <a:schemeClr val="bg1"/>
          </a:solidFill>
        </p:spPr>
        <p:txBody>
          <a:bodyPr>
            <a:normAutofit/>
          </a:bodyPr>
          <a:lstStyle/>
          <a:p>
            <a:pPr marL="0" indent="0">
              <a:buNone/>
            </a:pPr>
            <a:r>
              <a:rPr lang="tr-TR" dirty="0" err="1" smtClean="0">
                <a:solidFill>
                  <a:srgbClr val="FFC000"/>
                </a:solidFill>
              </a:rPr>
              <a:t>The</a:t>
            </a:r>
            <a:r>
              <a:rPr lang="tr-TR" dirty="0" smtClean="0">
                <a:solidFill>
                  <a:srgbClr val="FFC000"/>
                </a:solidFill>
              </a:rPr>
              <a:t> </a:t>
            </a:r>
            <a:r>
              <a:rPr lang="tr-TR" dirty="0" err="1" smtClean="0">
                <a:solidFill>
                  <a:srgbClr val="FFC000"/>
                </a:solidFill>
              </a:rPr>
              <a:t>seventh</a:t>
            </a:r>
            <a:r>
              <a:rPr lang="tr-TR" dirty="0" smtClean="0">
                <a:solidFill>
                  <a:srgbClr val="FFC000"/>
                </a:solidFill>
              </a:rPr>
              <a:t> planet </a:t>
            </a:r>
            <a:r>
              <a:rPr lang="tr-TR" dirty="0" err="1" smtClean="0">
                <a:solidFill>
                  <a:srgbClr val="FFC000"/>
                </a:solidFill>
              </a:rPr>
              <a:t>was</a:t>
            </a:r>
            <a:r>
              <a:rPr lang="tr-TR" dirty="0" smtClean="0">
                <a:solidFill>
                  <a:srgbClr val="FFC000"/>
                </a:solidFill>
              </a:rPr>
              <a:t> </a:t>
            </a:r>
            <a:r>
              <a:rPr lang="tr-TR" dirty="0" err="1" smtClean="0">
                <a:solidFill>
                  <a:srgbClr val="FFC000"/>
                </a:solidFill>
              </a:rPr>
              <a:t>the</a:t>
            </a:r>
            <a:r>
              <a:rPr lang="tr-TR" dirty="0" smtClean="0">
                <a:solidFill>
                  <a:srgbClr val="FFC000"/>
                </a:solidFill>
              </a:rPr>
              <a:t> Earth.</a:t>
            </a:r>
            <a:r>
              <a:rPr lang="en-US" dirty="0">
                <a:solidFill>
                  <a:srgbClr val="FFC000"/>
                </a:solidFill>
              </a:rPr>
              <a:t> </a:t>
            </a:r>
            <a:r>
              <a:rPr lang="tr-TR" dirty="0" smtClean="0">
                <a:solidFill>
                  <a:srgbClr val="FFC000"/>
                </a:solidFill>
              </a:rPr>
              <a:t>T</a:t>
            </a:r>
            <a:r>
              <a:rPr lang="en-US" dirty="0" smtClean="0">
                <a:solidFill>
                  <a:srgbClr val="FFC000"/>
                </a:solidFill>
              </a:rPr>
              <a:t>he </a:t>
            </a:r>
            <a:r>
              <a:rPr lang="en-US" dirty="0">
                <a:solidFill>
                  <a:srgbClr val="FFC000"/>
                </a:solidFill>
              </a:rPr>
              <a:t>little prince was born for the first </a:t>
            </a:r>
            <a:r>
              <a:rPr lang="en-US" dirty="0" smtClean="0">
                <a:solidFill>
                  <a:srgbClr val="FFC000"/>
                </a:solidFill>
              </a:rPr>
              <a:t>time.</a:t>
            </a:r>
            <a:r>
              <a:rPr lang="tr-TR" dirty="0" err="1" smtClean="0">
                <a:solidFill>
                  <a:srgbClr val="FFC000"/>
                </a:solidFill>
              </a:rPr>
              <a:t>The</a:t>
            </a:r>
            <a:r>
              <a:rPr lang="tr-TR" dirty="0" smtClean="0">
                <a:solidFill>
                  <a:srgbClr val="FFC000"/>
                </a:solidFill>
              </a:rPr>
              <a:t> </a:t>
            </a:r>
            <a:r>
              <a:rPr lang="tr-TR" dirty="0" err="1" smtClean="0">
                <a:solidFill>
                  <a:srgbClr val="FFC000"/>
                </a:solidFill>
              </a:rPr>
              <a:t>little</a:t>
            </a:r>
            <a:r>
              <a:rPr lang="tr-TR" dirty="0" smtClean="0">
                <a:solidFill>
                  <a:srgbClr val="FFC000"/>
                </a:solidFill>
              </a:rPr>
              <a:t> </a:t>
            </a:r>
            <a:r>
              <a:rPr lang="tr-TR" dirty="0" err="1" smtClean="0">
                <a:solidFill>
                  <a:srgbClr val="FFC000"/>
                </a:solidFill>
              </a:rPr>
              <a:t>prince</a:t>
            </a:r>
            <a:r>
              <a:rPr lang="tr-TR" dirty="0" smtClean="0">
                <a:solidFill>
                  <a:srgbClr val="FFC000"/>
                </a:solidFill>
              </a:rPr>
              <a:t> </a:t>
            </a:r>
            <a:r>
              <a:rPr lang="tr-TR" dirty="0" err="1" smtClean="0">
                <a:solidFill>
                  <a:srgbClr val="FFC000"/>
                </a:solidFill>
              </a:rPr>
              <a:t>crossed</a:t>
            </a:r>
            <a:r>
              <a:rPr lang="tr-TR" dirty="0" smtClean="0">
                <a:solidFill>
                  <a:srgbClr val="FFC000"/>
                </a:solidFill>
              </a:rPr>
              <a:t> </a:t>
            </a:r>
            <a:r>
              <a:rPr lang="tr-TR" dirty="0" err="1" smtClean="0">
                <a:solidFill>
                  <a:srgbClr val="FFC000"/>
                </a:solidFill>
              </a:rPr>
              <a:t>the</a:t>
            </a:r>
            <a:r>
              <a:rPr lang="tr-TR" dirty="0" smtClean="0">
                <a:solidFill>
                  <a:srgbClr val="FFC000"/>
                </a:solidFill>
              </a:rPr>
              <a:t> </a:t>
            </a:r>
            <a:r>
              <a:rPr lang="tr-TR" dirty="0" err="1" smtClean="0">
                <a:solidFill>
                  <a:srgbClr val="FFC000"/>
                </a:solidFill>
              </a:rPr>
              <a:t>desert</a:t>
            </a:r>
            <a:r>
              <a:rPr lang="tr-TR" dirty="0" smtClean="0">
                <a:solidFill>
                  <a:srgbClr val="FFC000"/>
                </a:solidFill>
              </a:rPr>
              <a:t> and </a:t>
            </a:r>
            <a:r>
              <a:rPr lang="tr-TR" dirty="0" err="1" smtClean="0">
                <a:solidFill>
                  <a:srgbClr val="FFC000"/>
                </a:solidFill>
              </a:rPr>
              <a:t>saw</a:t>
            </a:r>
            <a:r>
              <a:rPr lang="tr-TR" dirty="0" smtClean="0">
                <a:solidFill>
                  <a:srgbClr val="FFC000"/>
                </a:solidFill>
              </a:rPr>
              <a:t> </a:t>
            </a:r>
            <a:r>
              <a:rPr lang="tr-TR" dirty="0" err="1" smtClean="0">
                <a:solidFill>
                  <a:srgbClr val="FFC000"/>
                </a:solidFill>
              </a:rPr>
              <a:t>only</a:t>
            </a:r>
            <a:r>
              <a:rPr lang="tr-TR" dirty="0" smtClean="0">
                <a:solidFill>
                  <a:srgbClr val="FFC000"/>
                </a:solidFill>
              </a:rPr>
              <a:t> </a:t>
            </a:r>
            <a:r>
              <a:rPr lang="tr-TR" dirty="0" err="1" smtClean="0">
                <a:solidFill>
                  <a:srgbClr val="FFC000"/>
                </a:solidFill>
              </a:rPr>
              <a:t>one</a:t>
            </a:r>
            <a:r>
              <a:rPr lang="tr-TR" dirty="0" smtClean="0">
                <a:solidFill>
                  <a:srgbClr val="FFC000"/>
                </a:solidFill>
              </a:rPr>
              <a:t> </a:t>
            </a:r>
            <a:r>
              <a:rPr lang="tr-TR" dirty="0" err="1" smtClean="0">
                <a:solidFill>
                  <a:srgbClr val="FFC000"/>
                </a:solidFill>
              </a:rPr>
              <a:t>flower.He</a:t>
            </a:r>
            <a:r>
              <a:rPr lang="tr-TR" dirty="0" smtClean="0">
                <a:solidFill>
                  <a:srgbClr val="FFC000"/>
                </a:solidFill>
              </a:rPr>
              <a:t> </a:t>
            </a:r>
            <a:r>
              <a:rPr lang="tr-TR" dirty="0" err="1" smtClean="0">
                <a:solidFill>
                  <a:srgbClr val="FFC000"/>
                </a:solidFill>
              </a:rPr>
              <a:t>climbed</a:t>
            </a:r>
            <a:r>
              <a:rPr lang="tr-TR" dirty="0" smtClean="0">
                <a:solidFill>
                  <a:srgbClr val="FFC000"/>
                </a:solidFill>
              </a:rPr>
              <a:t> a </a:t>
            </a:r>
            <a:r>
              <a:rPr lang="tr-TR" dirty="0" err="1" smtClean="0">
                <a:solidFill>
                  <a:srgbClr val="FFC000"/>
                </a:solidFill>
              </a:rPr>
              <a:t>high</a:t>
            </a:r>
            <a:r>
              <a:rPr lang="tr-TR" dirty="0" smtClean="0">
                <a:solidFill>
                  <a:srgbClr val="FFC000"/>
                </a:solidFill>
              </a:rPr>
              <a:t> </a:t>
            </a:r>
            <a:r>
              <a:rPr lang="tr-TR" dirty="0" err="1" smtClean="0">
                <a:solidFill>
                  <a:srgbClr val="FFC000"/>
                </a:solidFill>
              </a:rPr>
              <a:t>mountain</a:t>
            </a:r>
            <a:r>
              <a:rPr lang="tr-TR" dirty="0" smtClean="0">
                <a:solidFill>
                  <a:srgbClr val="FFC000"/>
                </a:solidFill>
              </a:rPr>
              <a:t>.</a:t>
            </a:r>
            <a:r>
              <a:rPr lang="en-US" dirty="0">
                <a:solidFill>
                  <a:srgbClr val="FFC000"/>
                </a:solidFill>
              </a:rPr>
              <a:t> he saw a fox and told the fox that he was looking for a man, and later he encountered a Mongolian and a </a:t>
            </a:r>
            <a:r>
              <a:rPr lang="en-US" dirty="0" smtClean="0">
                <a:solidFill>
                  <a:srgbClr val="FFC000"/>
                </a:solidFill>
              </a:rPr>
              <a:t>merchant.</a:t>
            </a:r>
            <a:endParaRPr lang="tr-TR" dirty="0">
              <a:solidFill>
                <a:srgbClr val="FFC000"/>
              </a:solidFill>
            </a:endParaRPr>
          </a:p>
        </p:txBody>
      </p:sp>
    </p:spTree>
    <p:extLst>
      <p:ext uri="{BB962C8B-B14F-4D97-AF65-F5344CB8AC3E}">
        <p14:creationId xmlns:p14="http://schemas.microsoft.com/office/powerpoint/2010/main" val="42214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085184"/>
            <a:ext cx="9144000" cy="1872208"/>
          </a:xfrm>
          <a:solidFill>
            <a:schemeClr val="bg1"/>
          </a:solidFill>
        </p:spPr>
        <p:txBody>
          <a:bodyPr>
            <a:normAutofit/>
          </a:bodyPr>
          <a:lstStyle/>
          <a:p>
            <a:pPr marL="0" indent="0">
              <a:buNone/>
            </a:pPr>
            <a:r>
              <a:rPr lang="en-US" dirty="0" smtClean="0">
                <a:solidFill>
                  <a:srgbClr val="FFC000"/>
                </a:solidFill>
              </a:rPr>
              <a:t>When he was </a:t>
            </a:r>
            <a:r>
              <a:rPr lang="tr-TR" dirty="0" err="1" smtClean="0">
                <a:solidFill>
                  <a:srgbClr val="FFC000"/>
                </a:solidFill>
              </a:rPr>
              <a:t>six</a:t>
            </a:r>
            <a:r>
              <a:rPr lang="tr-TR" dirty="0" smtClean="0">
                <a:solidFill>
                  <a:srgbClr val="FFC000"/>
                </a:solidFill>
              </a:rPr>
              <a:t> </a:t>
            </a:r>
            <a:r>
              <a:rPr lang="tr-TR" dirty="0" err="1" smtClean="0">
                <a:solidFill>
                  <a:srgbClr val="FFC000"/>
                </a:solidFill>
              </a:rPr>
              <a:t>years</a:t>
            </a:r>
            <a:r>
              <a:rPr lang="tr-TR" dirty="0" smtClean="0">
                <a:solidFill>
                  <a:srgbClr val="FFC000"/>
                </a:solidFill>
              </a:rPr>
              <a:t> </a:t>
            </a:r>
            <a:r>
              <a:rPr lang="tr-TR" dirty="0" err="1" smtClean="0">
                <a:solidFill>
                  <a:srgbClr val="FFC000"/>
                </a:solidFill>
              </a:rPr>
              <a:t>old</a:t>
            </a:r>
            <a:r>
              <a:rPr lang="en-US" dirty="0" smtClean="0">
                <a:solidFill>
                  <a:srgbClr val="FFC000"/>
                </a:solidFill>
              </a:rPr>
              <a:t>, he wanted to draw a boa snake, and everyone looked like a hat</a:t>
            </a:r>
            <a:r>
              <a:rPr lang="tr-TR" dirty="0" smtClean="0">
                <a:solidFill>
                  <a:srgbClr val="FFC000"/>
                </a:solidFill>
              </a:rPr>
              <a:t>.</a:t>
            </a:r>
            <a:endParaRPr lang="tr-TR" dirty="0">
              <a:solidFill>
                <a:srgbClr val="FFC000"/>
              </a:solidFill>
            </a:endParaRPr>
          </a:p>
        </p:txBody>
      </p:sp>
    </p:spTree>
    <p:extLst>
      <p:ext uri="{BB962C8B-B14F-4D97-AF65-F5344CB8AC3E}">
        <p14:creationId xmlns:p14="http://schemas.microsoft.com/office/powerpoint/2010/main" val="3584243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564904"/>
            <a:ext cx="8229600" cy="2664296"/>
          </a:xfrm>
          <a:solidFill>
            <a:schemeClr val="bg1"/>
          </a:solidFill>
        </p:spPr>
        <p:txBody>
          <a:bodyPr/>
          <a:lstStyle/>
          <a:p>
            <a:pPr marL="0" lvl="0" indent="0">
              <a:buNone/>
            </a:pPr>
            <a:r>
              <a:rPr lang="tr-TR" sz="3000" dirty="0">
                <a:solidFill>
                  <a:srgbClr val="FFC000"/>
                </a:solidFill>
              </a:rPr>
              <a:t>H</a:t>
            </a:r>
            <a:r>
              <a:rPr lang="en-US" sz="3000" dirty="0">
                <a:solidFill>
                  <a:srgbClr val="FFC000"/>
                </a:solidFill>
              </a:rPr>
              <a:t>e was drinking the last drop of his water while listening to the merchant's </a:t>
            </a:r>
            <a:r>
              <a:rPr lang="en-US" sz="3000" dirty="0" err="1">
                <a:solidFill>
                  <a:srgbClr val="FFC000"/>
                </a:solidFill>
              </a:rPr>
              <a:t>story.and</a:t>
            </a:r>
            <a:r>
              <a:rPr lang="en-US" sz="3000" dirty="0">
                <a:solidFill>
                  <a:srgbClr val="FFC000"/>
                </a:solidFill>
              </a:rPr>
              <a:t> in the desert, they searched the well, and after finding the well, he drank the water.</a:t>
            </a:r>
            <a:endParaRPr lang="tr-TR" sz="3000" dirty="0">
              <a:solidFill>
                <a:srgbClr val="FFC000"/>
              </a:solidFill>
            </a:endParaRPr>
          </a:p>
          <a:p>
            <a:endParaRPr lang="tr-TR" dirty="0"/>
          </a:p>
        </p:txBody>
      </p:sp>
    </p:spTree>
    <p:extLst>
      <p:ext uri="{BB962C8B-B14F-4D97-AF65-F5344CB8AC3E}">
        <p14:creationId xmlns:p14="http://schemas.microsoft.com/office/powerpoint/2010/main" val="3954463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924944"/>
            <a:ext cx="8229600" cy="3201219"/>
          </a:xfrm>
          <a:solidFill>
            <a:schemeClr val="bg1"/>
          </a:solidFill>
        </p:spPr>
        <p:txBody>
          <a:bodyPr>
            <a:normAutofit/>
          </a:bodyPr>
          <a:lstStyle/>
          <a:p>
            <a:pPr marL="0" indent="0">
              <a:buNone/>
            </a:pPr>
            <a:r>
              <a:rPr lang="en-US" dirty="0">
                <a:solidFill>
                  <a:srgbClr val="FFC000"/>
                </a:solidFill>
              </a:rPr>
              <a:t>The little prince tells the pilot it is time for them both to return home. The pilot is home. It has been six years since his meeting with the little prince. He tells how well received he was upon his return home and how pleased everybody was to see him. </a:t>
            </a:r>
            <a:endParaRPr lang="tr-TR" dirty="0">
              <a:solidFill>
                <a:srgbClr val="FFC000"/>
              </a:solidFill>
            </a:endParaRPr>
          </a:p>
        </p:txBody>
      </p:sp>
    </p:spTree>
    <p:extLst>
      <p:ext uri="{BB962C8B-B14F-4D97-AF65-F5344CB8AC3E}">
        <p14:creationId xmlns:p14="http://schemas.microsoft.com/office/powerpoint/2010/main" val="1914448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924945"/>
            <a:ext cx="8229600" cy="2880320"/>
          </a:xfrm>
          <a:solidFill>
            <a:schemeClr val="bg1"/>
          </a:solidFill>
        </p:spPr>
        <p:txBody>
          <a:bodyPr/>
          <a:lstStyle/>
          <a:p>
            <a:pPr marL="0" lvl="0" indent="0">
              <a:buNone/>
            </a:pPr>
            <a:r>
              <a:rPr lang="en-US" dirty="0">
                <a:solidFill>
                  <a:srgbClr val="FFC000"/>
                </a:solidFill>
              </a:rPr>
              <a:t>He talks about the little prince and what he learned from him. He understands, now, how important it is to be able to look up at the stars and ask the question, did the sheep eat the flower, yes or no?</a:t>
            </a:r>
            <a:endParaRPr lang="tr-TR" dirty="0">
              <a:solidFill>
                <a:srgbClr val="FFC000"/>
              </a:solidFill>
            </a:endParaRPr>
          </a:p>
          <a:p>
            <a:endParaRPr lang="tr-TR" dirty="0"/>
          </a:p>
        </p:txBody>
      </p:sp>
    </p:spTree>
    <p:extLst>
      <p:ext uri="{BB962C8B-B14F-4D97-AF65-F5344CB8AC3E}">
        <p14:creationId xmlns:p14="http://schemas.microsoft.com/office/powerpoint/2010/main" val="1350855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5122" name="Picture 2" descr="C:\Users\Berk\Desktop\the_little_prince_046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46545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solidFill>
                  <a:srgbClr val="FFC000"/>
                </a:solidFill>
                <a:effectLst>
                  <a:outerShdw blurRad="38100" dist="38100" dir="2700000" algn="tl">
                    <a:srgbClr val="000000">
                      <a:alpha val="43137"/>
                    </a:srgbClr>
                  </a:outerShdw>
                </a:effectLst>
              </a:rPr>
              <a:t>Antoine</a:t>
            </a:r>
            <a:r>
              <a:rPr lang="tr-TR" b="1" i="1" dirty="0">
                <a:solidFill>
                  <a:srgbClr val="FFC000"/>
                </a:solidFill>
                <a:effectLst>
                  <a:outerShdw blurRad="38100" dist="38100" dir="2700000" algn="tl">
                    <a:srgbClr val="000000">
                      <a:alpha val="43137"/>
                    </a:srgbClr>
                  </a:outerShdw>
                </a:effectLst>
              </a:rPr>
              <a:t> de Saint-</a:t>
            </a:r>
            <a:r>
              <a:rPr lang="tr-TR" b="1" i="1" dirty="0" err="1">
                <a:solidFill>
                  <a:srgbClr val="FFC000"/>
                </a:solidFill>
                <a:effectLst>
                  <a:outerShdw blurRad="38100" dist="38100" dir="2700000" algn="tl">
                    <a:srgbClr val="000000">
                      <a:alpha val="43137"/>
                    </a:srgbClr>
                  </a:outerShdw>
                </a:effectLst>
              </a:rPr>
              <a:t>Exupery</a:t>
            </a:r>
            <a:r>
              <a:rPr lang="tr-TR" b="1" i="1" dirty="0">
                <a:solidFill>
                  <a:srgbClr val="FFC000"/>
                </a:solidFill>
                <a:effectLst>
                  <a:outerShdw blurRad="38100" dist="38100" dir="2700000" algn="tl">
                    <a:srgbClr val="000000">
                      <a:alpha val="43137"/>
                    </a:srgbClr>
                  </a:outerShdw>
                </a:effectLst>
              </a:rPr>
              <a:t/>
            </a:r>
            <a:br>
              <a:rPr lang="tr-TR" b="1" i="1" dirty="0">
                <a:solidFill>
                  <a:srgbClr val="FFC000"/>
                </a:solidFill>
                <a:effectLst>
                  <a:outerShdw blurRad="38100" dist="38100" dir="2700000" algn="tl">
                    <a:srgbClr val="000000">
                      <a:alpha val="43137"/>
                    </a:srgbClr>
                  </a:outerShdw>
                </a:effectLst>
              </a:rPr>
            </a:br>
            <a:endParaRPr lang="tr-TR" dirty="0"/>
          </a:p>
        </p:txBody>
      </p:sp>
      <p:sp>
        <p:nvSpPr>
          <p:cNvPr id="3" name="İçerik Yer Tutucusu 2"/>
          <p:cNvSpPr>
            <a:spLocks noGrp="1"/>
          </p:cNvSpPr>
          <p:nvPr>
            <p:ph idx="1"/>
          </p:nvPr>
        </p:nvSpPr>
        <p:spPr>
          <a:xfrm>
            <a:off x="457200" y="980728"/>
            <a:ext cx="8229600" cy="5145435"/>
          </a:xfrm>
        </p:spPr>
        <p:txBody>
          <a:bodyPr/>
          <a:lstStyle/>
          <a:p>
            <a:pPr marL="0" indent="0">
              <a:buNone/>
            </a:pPr>
            <a:r>
              <a:rPr lang="en-US" dirty="0">
                <a:solidFill>
                  <a:srgbClr val="FFC000"/>
                </a:solidFill>
              </a:rPr>
              <a:t>He met the plane at the age of 12. the pilot took him to his plane and blew him away. He was called to the military when he was 21. He left his training and went to the military. He served as a French Air Force technician. By the way, he started writing.</a:t>
            </a:r>
          </a:p>
          <a:p>
            <a:pPr marL="0" indent="0">
              <a:buNone/>
            </a:pPr>
            <a:r>
              <a:rPr lang="en-US" dirty="0">
                <a:solidFill>
                  <a:srgbClr val="FFC000"/>
                </a:solidFill>
              </a:rPr>
              <a:t>1926 was the turning point in life one was beginning to fly in the single OTA ozone.</a:t>
            </a:r>
            <a:endParaRPr lang="tr-TR" dirty="0">
              <a:solidFill>
                <a:srgbClr val="FFC000"/>
              </a:solidFill>
            </a:endParaRPr>
          </a:p>
        </p:txBody>
      </p:sp>
      <p:pic>
        <p:nvPicPr>
          <p:cNvPr id="1026" name="Picture 2" descr="C:\Users\Berk\Desktop\1234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789040"/>
            <a:ext cx="1610753" cy="30689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4182119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8229600" cy="5289785"/>
          </a:xfrm>
        </p:spPr>
        <p:txBody>
          <a:bodyPr/>
          <a:lstStyle/>
          <a:p>
            <a:pPr marL="0" indent="0">
              <a:buNone/>
            </a:pPr>
            <a:r>
              <a:rPr lang="en-US" dirty="0"/>
              <a:t>The first book was the Southern Post. This is the first flight experience in this </a:t>
            </a:r>
            <a:r>
              <a:rPr lang="en-US" dirty="0" smtClean="0"/>
              <a:t>period</a:t>
            </a:r>
            <a:endParaRPr lang="tr-TR" dirty="0" smtClean="0"/>
          </a:p>
          <a:p>
            <a:pPr marL="0" indent="0">
              <a:buNone/>
            </a:pPr>
            <a:r>
              <a:rPr lang="en-US" dirty="0"/>
              <a:t>When he was 35, he made the plane a down and landed in the desert in Tunisia, disappeared. </a:t>
            </a:r>
            <a:endParaRPr lang="tr-TR" dirty="0"/>
          </a:p>
        </p:txBody>
      </p:sp>
      <p:pic>
        <p:nvPicPr>
          <p:cNvPr id="4098" name="Picture 2" descr="C:\Users\Berk\Desktop\pilotottotot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401" y="3124200"/>
            <a:ext cx="28575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Berk\Desktop\pilotottototott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01" y="3124200"/>
            <a:ext cx="285750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Berk\Desktop\pilottto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401" y="4343400"/>
            <a:ext cx="28575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Berk\Desktop\pilott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7901" y="3124200"/>
            <a:ext cx="3387524"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36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pPr marL="0" indent="0">
              <a:buNone/>
            </a:pPr>
            <a:r>
              <a:rPr lang="en-US" dirty="0">
                <a:solidFill>
                  <a:schemeClr val="accent6">
                    <a:lumMod val="50000"/>
                  </a:schemeClr>
                </a:solidFill>
              </a:rPr>
              <a:t>His most important work ,The Little Prince</a:t>
            </a:r>
            <a:r>
              <a:rPr lang="en-US" dirty="0" smtClean="0">
                <a:solidFill>
                  <a:schemeClr val="accent6">
                    <a:lumMod val="50000"/>
                  </a:schemeClr>
                </a:solidFill>
              </a:rPr>
              <a:t>, He </a:t>
            </a:r>
            <a:r>
              <a:rPr lang="en-US" dirty="0">
                <a:solidFill>
                  <a:schemeClr val="accent6">
                    <a:lumMod val="50000"/>
                  </a:schemeClr>
                </a:solidFill>
              </a:rPr>
              <a:t>wrote it in World War II</a:t>
            </a:r>
            <a:r>
              <a:rPr lang="en-US" dirty="0" smtClean="0">
                <a:solidFill>
                  <a:schemeClr val="accent6">
                    <a:lumMod val="50000"/>
                  </a:schemeClr>
                </a:solidFill>
              </a:rPr>
              <a:t>.</a:t>
            </a:r>
            <a:endParaRPr lang="tr-TR" dirty="0" smtClean="0">
              <a:solidFill>
                <a:schemeClr val="accent6">
                  <a:lumMod val="50000"/>
                </a:schemeClr>
              </a:solidFill>
            </a:endParaRPr>
          </a:p>
          <a:p>
            <a:endParaRPr lang="tr-TR" dirty="0" smtClean="0"/>
          </a:p>
          <a:p>
            <a:pPr marL="0" indent="0">
              <a:buNone/>
            </a:pPr>
            <a:r>
              <a:rPr lang="tr-TR" dirty="0" smtClean="0">
                <a:solidFill>
                  <a:schemeClr val="accent6">
                    <a:lumMod val="50000"/>
                  </a:schemeClr>
                </a:solidFill>
              </a:rPr>
              <a:t>D</a:t>
            </a:r>
            <a:r>
              <a:rPr lang="en-US" dirty="0" err="1" smtClean="0">
                <a:solidFill>
                  <a:schemeClr val="accent6">
                    <a:lumMod val="50000"/>
                  </a:schemeClr>
                </a:solidFill>
              </a:rPr>
              <a:t>uring</a:t>
            </a:r>
            <a:r>
              <a:rPr lang="en-US" dirty="0" smtClean="0">
                <a:solidFill>
                  <a:schemeClr val="accent6">
                    <a:lumMod val="50000"/>
                  </a:schemeClr>
                </a:solidFill>
              </a:rPr>
              <a:t> </a:t>
            </a:r>
            <a:r>
              <a:rPr lang="en-US" dirty="0">
                <a:solidFill>
                  <a:schemeClr val="accent6">
                    <a:lumMod val="50000"/>
                  </a:schemeClr>
                </a:solidFill>
              </a:rPr>
              <a:t>the reconnaissance flight, the plane was shot on July 31, 1944. said he fell to the edge of the </a:t>
            </a:r>
            <a:r>
              <a:rPr lang="en-US" dirty="0" smtClean="0">
                <a:solidFill>
                  <a:schemeClr val="accent6">
                    <a:lumMod val="50000"/>
                  </a:schemeClr>
                </a:solidFill>
              </a:rPr>
              <a:t>sea</a:t>
            </a:r>
            <a:r>
              <a:rPr lang="tr-TR" dirty="0" smtClean="0">
                <a:solidFill>
                  <a:schemeClr val="accent6">
                    <a:lumMod val="50000"/>
                  </a:schemeClr>
                </a:solidFill>
              </a:rPr>
              <a:t>.</a:t>
            </a:r>
            <a:r>
              <a:rPr lang="en-US" dirty="0">
                <a:solidFill>
                  <a:schemeClr val="accent6">
                    <a:lumMod val="50000"/>
                  </a:schemeClr>
                </a:solidFill>
              </a:rPr>
              <a:t> Flying debris was found in 2000 by </a:t>
            </a:r>
            <a:r>
              <a:rPr lang="en-US" dirty="0" smtClean="0">
                <a:solidFill>
                  <a:schemeClr val="accent6">
                    <a:lumMod val="50000"/>
                  </a:schemeClr>
                </a:solidFill>
              </a:rPr>
              <a:t>fishermen</a:t>
            </a:r>
            <a:r>
              <a:rPr lang="tr-TR" smtClean="0">
                <a:solidFill>
                  <a:schemeClr val="accent6">
                    <a:lumMod val="50000"/>
                  </a:schemeClr>
                </a:solidFill>
              </a:rPr>
              <a:t>.</a:t>
            </a:r>
            <a:endParaRPr lang="tr-TR" dirty="0">
              <a:solidFill>
                <a:schemeClr val="accent6">
                  <a:lumMod val="50000"/>
                </a:schemeClr>
              </a:solidFill>
            </a:endParaRPr>
          </a:p>
        </p:txBody>
      </p:sp>
      <p:pic>
        <p:nvPicPr>
          <p:cNvPr id="5122" name="Picture 2" descr="C:\Users\Berk\Desktop\adam pil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058" y="4193704"/>
            <a:ext cx="6104290"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021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3074" name="Picture 2" descr="C:\Users\Berk\Desktop\boaoaa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2372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303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816" y="5150621"/>
            <a:ext cx="9057184" cy="1707379"/>
          </a:xfrm>
          <a:solidFill>
            <a:schemeClr val="bg1"/>
          </a:solidFill>
        </p:spPr>
        <p:txBody>
          <a:bodyPr>
            <a:normAutofit/>
          </a:bodyPr>
          <a:lstStyle/>
          <a:p>
            <a:pPr marL="0" indent="0">
              <a:buNone/>
            </a:pPr>
            <a:r>
              <a:rPr lang="en-US" dirty="0" smtClean="0">
                <a:solidFill>
                  <a:srgbClr val="FFC000"/>
                </a:solidFill>
              </a:rPr>
              <a:t>Everyone around you wanted to stop painting and take care of geography and </a:t>
            </a:r>
            <a:r>
              <a:rPr lang="en-US" dirty="0" err="1" smtClean="0">
                <a:solidFill>
                  <a:srgbClr val="FFC000"/>
                </a:solidFill>
              </a:rPr>
              <a:t>Mathematics.That's</a:t>
            </a:r>
            <a:r>
              <a:rPr lang="en-US" dirty="0" smtClean="0">
                <a:solidFill>
                  <a:srgbClr val="FFC000"/>
                </a:solidFill>
              </a:rPr>
              <a:t> why he decided to become a pilot.</a:t>
            </a:r>
            <a:endParaRPr lang="tr-TR" dirty="0">
              <a:solidFill>
                <a:srgbClr val="FFC000"/>
              </a:solidFill>
            </a:endParaRPr>
          </a:p>
        </p:txBody>
      </p:sp>
    </p:spTree>
    <p:extLst>
      <p:ext uri="{BB962C8B-B14F-4D97-AF65-F5344CB8AC3E}">
        <p14:creationId xmlns:p14="http://schemas.microsoft.com/office/powerpoint/2010/main" val="4099766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88" y="4078097"/>
            <a:ext cx="9161187" cy="2087207"/>
          </a:xfrm>
          <a:solidFill>
            <a:schemeClr val="bg1"/>
          </a:solidFill>
        </p:spPr>
        <p:txBody>
          <a:bodyPr>
            <a:normAutofit fontScale="92500" lnSpcReduction="20000"/>
          </a:bodyPr>
          <a:lstStyle/>
          <a:p>
            <a:pPr marL="0" indent="0">
              <a:buNone/>
            </a:pPr>
            <a:r>
              <a:rPr lang="tr-TR" dirty="0">
                <a:solidFill>
                  <a:srgbClr val="FFC000"/>
                </a:solidFill>
              </a:rPr>
              <a:t>H</a:t>
            </a:r>
            <a:r>
              <a:rPr lang="en-US" dirty="0" smtClean="0">
                <a:solidFill>
                  <a:srgbClr val="FFC000"/>
                </a:solidFill>
              </a:rPr>
              <a:t>e's a </a:t>
            </a:r>
            <a:r>
              <a:rPr lang="en-US" dirty="0" err="1" smtClean="0">
                <a:solidFill>
                  <a:srgbClr val="FFC000"/>
                </a:solidFill>
              </a:rPr>
              <a:t>pilot.His</a:t>
            </a:r>
            <a:r>
              <a:rPr lang="en-US" dirty="0" smtClean="0">
                <a:solidFill>
                  <a:srgbClr val="FFC000"/>
                </a:solidFill>
              </a:rPr>
              <a:t> plane crashed into the Sahara </a:t>
            </a:r>
            <a:r>
              <a:rPr lang="en-US" dirty="0" err="1" smtClean="0">
                <a:solidFill>
                  <a:srgbClr val="FFC000"/>
                </a:solidFill>
              </a:rPr>
              <a:t>desert.His</a:t>
            </a:r>
            <a:r>
              <a:rPr lang="en-US" dirty="0" smtClean="0">
                <a:solidFill>
                  <a:srgbClr val="FFC000"/>
                </a:solidFill>
              </a:rPr>
              <a:t> plane was badly damaged and he had very little food and </a:t>
            </a:r>
            <a:r>
              <a:rPr lang="en-US" dirty="0" err="1" smtClean="0">
                <a:solidFill>
                  <a:srgbClr val="FFC000"/>
                </a:solidFill>
              </a:rPr>
              <a:t>water.A</a:t>
            </a:r>
            <a:r>
              <a:rPr lang="en-US" dirty="0" smtClean="0">
                <a:solidFill>
                  <a:srgbClr val="FFC000"/>
                </a:solidFill>
              </a:rPr>
              <a:t> little blond boy approached him and asked him to draw a </a:t>
            </a:r>
            <a:r>
              <a:rPr lang="en-US" dirty="0" err="1" smtClean="0">
                <a:solidFill>
                  <a:srgbClr val="FFC000"/>
                </a:solidFill>
              </a:rPr>
              <a:t>sheep.the</a:t>
            </a:r>
            <a:r>
              <a:rPr lang="en-US" dirty="0" smtClean="0">
                <a:solidFill>
                  <a:srgbClr val="FFC000"/>
                </a:solidFill>
              </a:rPr>
              <a:t> pilot drew a sheep, but the little prince did not like the sheep he drew</a:t>
            </a:r>
            <a:r>
              <a:rPr lang="en-US" dirty="0" smtClean="0"/>
              <a:t>.</a:t>
            </a:r>
            <a:endParaRPr lang="tr-TR" dirty="0"/>
          </a:p>
        </p:txBody>
      </p:sp>
    </p:spTree>
    <p:extLst>
      <p:ext uri="{BB962C8B-B14F-4D97-AF65-F5344CB8AC3E}">
        <p14:creationId xmlns:p14="http://schemas.microsoft.com/office/powerpoint/2010/main" val="3474351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25144"/>
            <a:ext cx="8229600" cy="1584176"/>
          </a:xfrm>
          <a:solidFill>
            <a:schemeClr val="bg1"/>
          </a:solidFill>
        </p:spPr>
        <p:txBody>
          <a:bodyPr>
            <a:normAutofit/>
          </a:bodyPr>
          <a:lstStyle/>
          <a:p>
            <a:pPr marL="0" indent="0">
              <a:buNone/>
            </a:pPr>
            <a:r>
              <a:rPr lang="en-US" dirty="0" smtClean="0">
                <a:solidFill>
                  <a:srgbClr val="FFC000"/>
                </a:solidFill>
              </a:rPr>
              <a:t>The pilot drew a closed box and asked him to imagine that there was a sheep inside the box.</a:t>
            </a:r>
            <a:endParaRPr lang="tr-TR" dirty="0">
              <a:solidFill>
                <a:srgbClr val="FFC000"/>
              </a:solidFill>
            </a:endParaRPr>
          </a:p>
        </p:txBody>
      </p:sp>
    </p:spTree>
    <p:extLst>
      <p:ext uri="{BB962C8B-B14F-4D97-AF65-F5344CB8AC3E}">
        <p14:creationId xmlns:p14="http://schemas.microsoft.com/office/powerpoint/2010/main" val="338877146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686800" cy="1642194"/>
          </a:xfrm>
          <a:solidFill>
            <a:schemeClr val="bg1"/>
          </a:solidFill>
        </p:spPr>
        <p:txBody>
          <a:bodyPr/>
          <a:lstStyle/>
          <a:p>
            <a:r>
              <a:rPr lang="tr-TR" dirty="0" err="1" smtClean="0">
                <a:solidFill>
                  <a:srgbClr val="FFC000"/>
                </a:solidFill>
              </a:rPr>
              <a:t>The</a:t>
            </a:r>
            <a:r>
              <a:rPr lang="tr-TR" dirty="0" smtClean="0">
                <a:solidFill>
                  <a:srgbClr val="FFC000"/>
                </a:solidFill>
              </a:rPr>
              <a:t> is </a:t>
            </a:r>
            <a:r>
              <a:rPr lang="tr-TR" dirty="0" err="1" smtClean="0">
                <a:solidFill>
                  <a:srgbClr val="FFC000"/>
                </a:solidFill>
              </a:rPr>
              <a:t>sheep</a:t>
            </a:r>
            <a:r>
              <a:rPr lang="tr-TR" dirty="0" smtClean="0">
                <a:solidFill>
                  <a:srgbClr val="FFC000"/>
                </a:solidFill>
              </a:rPr>
              <a:t> in </a:t>
            </a:r>
            <a:r>
              <a:rPr lang="tr-TR" dirty="0" err="1" smtClean="0">
                <a:solidFill>
                  <a:srgbClr val="FFC000"/>
                </a:solidFill>
              </a:rPr>
              <a:t>this</a:t>
            </a:r>
            <a:r>
              <a:rPr lang="tr-TR" dirty="0" smtClean="0">
                <a:solidFill>
                  <a:srgbClr val="FFC000"/>
                </a:solidFill>
              </a:rPr>
              <a:t> </a:t>
            </a:r>
            <a:r>
              <a:rPr lang="tr-TR" dirty="0" err="1" smtClean="0">
                <a:solidFill>
                  <a:srgbClr val="FFC000"/>
                </a:solidFill>
              </a:rPr>
              <a:t>box</a:t>
            </a:r>
            <a:endParaRPr lang="tr-TR" dirty="0">
              <a:solidFill>
                <a:srgbClr val="FFC000"/>
              </a:solidFill>
            </a:endParaRPr>
          </a:p>
        </p:txBody>
      </p:sp>
      <p:sp>
        <p:nvSpPr>
          <p:cNvPr id="3" name="İçerik Yer Tutucusu 2"/>
          <p:cNvSpPr>
            <a:spLocks noGrp="1"/>
          </p:cNvSpPr>
          <p:nvPr>
            <p:ph idx="1"/>
          </p:nvPr>
        </p:nvSpPr>
        <p:spPr/>
        <p:txBody>
          <a:bodyPr/>
          <a:lstStyle/>
          <a:p>
            <a:endParaRPr lang="tr-TR" dirty="0"/>
          </a:p>
        </p:txBody>
      </p:sp>
      <p:pic>
        <p:nvPicPr>
          <p:cNvPr id="4098" name="Picture 2" descr="C:\Users\Berk\Desktop\kututt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0" y="1484784"/>
            <a:ext cx="9171831"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683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46218"/>
            <a:ext cx="9144000" cy="3303062"/>
          </a:xfrm>
          <a:solidFill>
            <a:schemeClr val="bg1"/>
          </a:solidFill>
        </p:spPr>
        <p:txBody>
          <a:bodyPr>
            <a:normAutofit fontScale="92500" lnSpcReduction="20000"/>
          </a:bodyPr>
          <a:lstStyle/>
          <a:p>
            <a:pPr marL="0" lvl="0" indent="0">
              <a:buNone/>
            </a:pPr>
            <a:r>
              <a:rPr lang="tr-TR" dirty="0">
                <a:solidFill>
                  <a:srgbClr val="FFC000"/>
                </a:solidFill>
              </a:rPr>
              <a:t>T</a:t>
            </a:r>
            <a:r>
              <a:rPr lang="en-US" dirty="0">
                <a:solidFill>
                  <a:srgbClr val="FFC000"/>
                </a:solidFill>
              </a:rPr>
              <a:t>he pilot asked questions to find out where the little prince came from, but he didn't get the answer he wanted. The pilot learns that the little prince comes from a small planet that the little prince calls Asteroid 325 but that people on Earth call Asteroid B-612</a:t>
            </a:r>
            <a:r>
              <a:rPr lang="tr-TR" dirty="0">
                <a:solidFill>
                  <a:srgbClr val="FFC000"/>
                </a:solidFill>
              </a:rPr>
              <a:t>.</a:t>
            </a:r>
            <a:r>
              <a:rPr lang="en-US" dirty="0">
                <a:solidFill>
                  <a:srgbClr val="FFC000"/>
                </a:solidFill>
              </a:rPr>
              <a:t> The little prince took great care of this planet, preventing any bad seeds from growing and making sure it was never overrun by baobab </a:t>
            </a:r>
            <a:r>
              <a:rPr lang="en-US" dirty="0" smtClean="0">
                <a:solidFill>
                  <a:srgbClr val="FFC000"/>
                </a:solidFill>
              </a:rPr>
              <a:t>trees</a:t>
            </a:r>
            <a:r>
              <a:rPr lang="tr-TR" dirty="0" smtClean="0">
                <a:solidFill>
                  <a:srgbClr val="FFC000"/>
                </a:solidFill>
              </a:rPr>
              <a:t>.</a:t>
            </a:r>
            <a:endParaRPr lang="tr-TR" dirty="0">
              <a:solidFill>
                <a:srgbClr val="FFC000"/>
              </a:solidFill>
            </a:endParaRPr>
          </a:p>
          <a:p>
            <a:pPr marL="0" indent="0">
              <a:buNone/>
            </a:pPr>
            <a:endParaRPr lang="tr-TR" dirty="0">
              <a:solidFill>
                <a:srgbClr val="FFC000"/>
              </a:solidFill>
            </a:endParaRPr>
          </a:p>
        </p:txBody>
      </p:sp>
    </p:spTree>
    <p:extLst>
      <p:ext uri="{BB962C8B-B14F-4D97-AF65-F5344CB8AC3E}">
        <p14:creationId xmlns:p14="http://schemas.microsoft.com/office/powerpoint/2010/main" val="361309131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bg1"/>
          </a:solidFill>
        </p:spPr>
        <p:txBody>
          <a:bodyPr/>
          <a:lstStyle/>
          <a:p>
            <a:r>
              <a:rPr lang="en-US" dirty="0">
                <a:solidFill>
                  <a:srgbClr val="FFC000"/>
                </a:solidFill>
              </a:rPr>
              <a:t>One day, a mysterious rose sprouted on the planet and the little prince fell in love with it. But when he caught the rose in a lie one day, he decided that he could not trust her anymore. </a:t>
            </a:r>
            <a:endParaRPr lang="tr-TR" dirty="0"/>
          </a:p>
        </p:txBody>
      </p:sp>
    </p:spTree>
    <p:extLst>
      <p:ext uri="{BB962C8B-B14F-4D97-AF65-F5344CB8AC3E}">
        <p14:creationId xmlns:p14="http://schemas.microsoft.com/office/powerpoint/2010/main" val="3104967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799</Words>
  <Application>Microsoft Office PowerPoint</Application>
  <PresentationFormat>Ekran Gösterisi (4:3)</PresentationFormat>
  <Paragraphs>36</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 THE LITTLE PRINCE       </vt:lpstr>
      <vt:lpstr>PowerPoint Sunusu</vt:lpstr>
      <vt:lpstr>PowerPoint Sunusu</vt:lpstr>
      <vt:lpstr>PowerPoint Sunusu</vt:lpstr>
      <vt:lpstr>PowerPoint Sunusu</vt:lpstr>
      <vt:lpstr>PowerPoint Sunusu</vt:lpstr>
      <vt:lpstr>The is sheep in this box</vt:lpstr>
      <vt:lpstr>PowerPoint Sunusu</vt:lpstr>
      <vt:lpstr>PowerPoint Sunusu</vt:lpstr>
      <vt:lpstr>PowerPoint Sunusu</vt:lpstr>
      <vt:lpstr>PowerPoint Sunusu</vt:lpstr>
      <vt:lpstr>The king who lives alone.</vt:lpstr>
      <vt:lpstr>PowerPoint Sunusu</vt:lpstr>
      <vt:lpstr>PowerPoint Sunusu</vt:lpstr>
      <vt:lpstr>PowerPoint Sunusu</vt:lpstr>
      <vt:lpstr>                                     Businessman</vt:lpstr>
      <vt:lpstr>PowerPoint Sunusu</vt:lpstr>
      <vt:lpstr>PowerPoint Sunusu</vt:lpstr>
      <vt:lpstr>PowerPoint Sunusu</vt:lpstr>
      <vt:lpstr>PowerPoint Sunusu</vt:lpstr>
      <vt:lpstr>PowerPoint Sunusu</vt:lpstr>
      <vt:lpstr>PowerPoint Sunusu</vt:lpstr>
      <vt:lpstr>PowerPoint Sunusu</vt:lpstr>
      <vt:lpstr>Antoine de Saint-Exupery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 PRINCE</dc:title>
  <dc:creator>Berk</dc:creator>
  <cp:lastModifiedBy>Berk</cp:lastModifiedBy>
  <cp:revision>25</cp:revision>
  <dcterms:created xsi:type="dcterms:W3CDTF">2018-04-07T09:54:58Z</dcterms:created>
  <dcterms:modified xsi:type="dcterms:W3CDTF">2019-04-28T07:01:36Z</dcterms:modified>
</cp:coreProperties>
</file>