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91" autoAdjust="0"/>
    <p:restoredTop sz="94660"/>
  </p:normalViewPr>
  <p:slideViewPr>
    <p:cSldViewPr>
      <p:cViewPr varScale="1">
        <p:scale>
          <a:sx n="68" d="100"/>
          <a:sy n="68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DAC5-FE32-4D78-88D3-1D1FCA231BBA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7CD4-36B5-41FE-9A71-3D1BBE420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DAC5-FE32-4D78-88D3-1D1FCA231BBA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7CD4-36B5-41FE-9A71-3D1BBE420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DAC5-FE32-4D78-88D3-1D1FCA231BBA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7CD4-36B5-41FE-9A71-3D1BBE420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DAC5-FE32-4D78-88D3-1D1FCA231BBA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7CD4-36B5-41FE-9A71-3D1BBE420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DAC5-FE32-4D78-88D3-1D1FCA231BBA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7CD4-36B5-41FE-9A71-3D1BBE420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DAC5-FE32-4D78-88D3-1D1FCA231BBA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7CD4-36B5-41FE-9A71-3D1BBE420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DAC5-FE32-4D78-88D3-1D1FCA231BBA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7CD4-36B5-41FE-9A71-3D1BBE420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DAC5-FE32-4D78-88D3-1D1FCA231BBA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7CD4-36B5-41FE-9A71-3D1BBE420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DAC5-FE32-4D78-88D3-1D1FCA231BBA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7CD4-36B5-41FE-9A71-3D1BBE420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DAC5-FE32-4D78-88D3-1D1FCA231BBA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7CD4-36B5-41FE-9A71-3D1BBE420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DAC5-FE32-4D78-88D3-1D1FCA231BBA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307CD4-36B5-41FE-9A71-3D1BBE4208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D1DAC5-FE32-4D78-88D3-1D1FCA231BBA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307CD4-36B5-41FE-9A71-3D1BBE4208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2214577"/>
          </a:xfrm>
        </p:spPr>
        <p:txBody>
          <a:bodyPr>
            <a:normAutofit/>
          </a:bodyPr>
          <a:lstStyle/>
          <a:p>
            <a:r>
              <a:rPr lang="sr-Latn-RS" sz="6600" b="1" i="1" u="sng" dirty="0" smtClean="0">
                <a:solidFill>
                  <a:schemeClr val="accent6">
                    <a:lumMod val="50000"/>
                  </a:schemeClr>
                </a:solidFill>
                <a:latin typeface="Castellar" pitchFamily="18" charset="0"/>
              </a:rPr>
              <a:t>CULTURAL HERITAGE</a:t>
            </a:r>
            <a:endParaRPr lang="en-US" sz="6600" b="1" i="1" u="sng" dirty="0">
              <a:solidFill>
                <a:schemeClr val="accent6">
                  <a:lumMod val="50000"/>
                </a:schemeClr>
              </a:solidFill>
              <a:latin typeface="Castellar" pitchFamily="18" charset="0"/>
            </a:endParaRPr>
          </a:p>
        </p:txBody>
      </p:sp>
      <p:pic>
        <p:nvPicPr>
          <p:cNvPr id="4" name="Picture 3" descr="thZZVZF4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143249"/>
            <a:ext cx="5072098" cy="34677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5400" u="sng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*SPECIALTIES OF OUR TOWN*</a:t>
            </a:r>
            <a:endParaRPr lang="en-US" sz="5400" u="sng" dirty="0">
              <a:solidFill>
                <a:schemeClr val="accent6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r-Latn-RS" i="1" u="sng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Filled pepper(punjena paprika)</a:t>
            </a:r>
          </a:p>
          <a:p>
            <a:pPr>
              <a:buNone/>
            </a:pPr>
            <a:r>
              <a:rPr lang="sr-Latn-R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Filled peppers are specialties of our town</a:t>
            </a:r>
            <a:r>
              <a:rPr lang="sr-Latn-RS" i="1" u="sng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.</a:t>
            </a:r>
            <a:r>
              <a:rPr lang="sr-Latn-RS" dirty="0" smtClean="0">
                <a:latin typeface="+mj-lt"/>
              </a:rPr>
              <a:t>They are made from pepper and minced meat.</a:t>
            </a:r>
          </a:p>
        </p:txBody>
      </p:sp>
      <p:pic>
        <p:nvPicPr>
          <p:cNvPr id="4" name="Picture 3" descr="posne punjene paprike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429132"/>
            <a:ext cx="5072066" cy="2428868"/>
          </a:xfrm>
          <a:prstGeom prst="rect">
            <a:avLst/>
          </a:prstGeom>
        </p:spPr>
      </p:pic>
      <p:pic>
        <p:nvPicPr>
          <p:cNvPr id="5" name="Picture 4" descr="0343-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7694"/>
            <a:ext cx="4000496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/>
          <a:lstStyle/>
          <a:p>
            <a:pPr algn="ctr"/>
            <a:r>
              <a:rPr lang="sr-Latn-RS" b="1" i="1" dirty="0" smtClean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sr-Latn-RS" b="1" u="sng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NATIONAL COSTUMES*</a:t>
            </a:r>
            <a:endParaRPr lang="en-US" b="1" u="sng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Algerian" pitchFamily="82" charset="0"/>
              </a:rPr>
              <a:t>Folk costume is the name for traditional clothes.</a:t>
            </a:r>
          </a:p>
          <a:p>
            <a:r>
              <a:rPr lang="sr-Latn-RS" dirty="0" smtClean="0">
                <a:latin typeface="Algerian" pitchFamily="82" charset="0"/>
              </a:rPr>
              <a:t>It occupies a special place in the culture and tradition of the Serbian people.</a:t>
            </a:r>
          </a:p>
          <a:p>
            <a:r>
              <a:rPr lang="en-US" dirty="0" smtClean="0">
                <a:latin typeface="Algerian" pitchFamily="82" charset="0"/>
              </a:rPr>
              <a:t>https://youtu.be/PMkRpVCn9hQ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Picture 3" descr="sumadijska%20nosn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214818"/>
            <a:ext cx="3357570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Bernard MT Condensed" pitchFamily="18" charset="0"/>
              </a:rPr>
              <a:t>*MUSEUM OF WAX FIGURES*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 In Serbia,there is  one museum of wax figures located in Jagodina. There are only six museum in Europe. </a:t>
            </a:r>
            <a:endParaRPr lang="en-US" dirty="0"/>
          </a:p>
        </p:txBody>
      </p:sp>
      <p:pic>
        <p:nvPicPr>
          <p:cNvPr id="4" name="Picture 3" descr="32566839_2029637260696597_1861135708769484800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000372"/>
            <a:ext cx="2643179" cy="3214710"/>
          </a:xfrm>
          <a:prstGeom prst="rect">
            <a:avLst/>
          </a:prstGeom>
        </p:spPr>
      </p:pic>
      <p:pic>
        <p:nvPicPr>
          <p:cNvPr id="5" name="Picture 4" descr="32387252_435696233558847_199913087768618598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000372"/>
            <a:ext cx="2643188" cy="3357586"/>
          </a:xfrm>
          <a:prstGeom prst="rect">
            <a:avLst/>
          </a:prstGeom>
        </p:spPr>
      </p:pic>
      <p:pic>
        <p:nvPicPr>
          <p:cNvPr id="7" name="Picture 6" descr="32384086_435695956892208_422640053541614387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928934"/>
            <a:ext cx="2428860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latin typeface="Bernard MT Condensed" pitchFamily="18" charset="0"/>
              </a:rPr>
              <a:t>*</a:t>
            </a:r>
            <a:r>
              <a:rPr lang="sr-Latn-RS" u="sng" dirty="0" smtClean="0">
                <a:latin typeface="Bernard MT Condensed" pitchFamily="18" charset="0"/>
              </a:rPr>
              <a:t>FOLK CARPET*</a:t>
            </a:r>
            <a:endParaRPr lang="en-US" u="sng" dirty="0">
              <a:latin typeface="Bernard MT Condensed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Cilim is a Serbian folk carpet.Cilim used as a decoration.It is important Serbian decoration.</a:t>
            </a:r>
            <a:endParaRPr lang="en-US" dirty="0"/>
          </a:p>
        </p:txBody>
      </p:sp>
      <p:pic>
        <p:nvPicPr>
          <p:cNvPr id="6" name="Picture 5" descr="PIROTSKI_CIL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214686"/>
            <a:ext cx="5629275" cy="32480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u="sng" dirty="0" smtClean="0"/>
              <a:t>*TEMPLE OF SAINT SAVA*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There are many churches in Serbia.Most famous is a Temple of Saint Sava.</a:t>
            </a:r>
          </a:p>
          <a:p>
            <a:r>
              <a:rPr lang="sr-Latn-RS" dirty="0" smtClean="0"/>
              <a:t>There are a lot icons in it.</a:t>
            </a:r>
            <a:endParaRPr lang="en-US" dirty="0"/>
          </a:p>
        </p:txBody>
      </p:sp>
      <p:pic>
        <p:nvPicPr>
          <p:cNvPr id="4" name="Picture 3" descr="Hram-Svetog-Save-no-u-srbija-29802445-1600-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r>
              <a:rPr lang="sr-Latn-RS" sz="8000" dirty="0" smtClean="0"/>
              <a:t>THANK YOU</a:t>
            </a:r>
          </a:p>
          <a:p>
            <a:endParaRPr lang="sr-Latn-RS" sz="4800" dirty="0" smtClean="0"/>
          </a:p>
          <a:p>
            <a:endParaRPr lang="sr-Latn-RS" sz="4800" dirty="0" smtClean="0"/>
          </a:p>
          <a:p>
            <a:r>
              <a:rPr lang="sr-Latn-RS" sz="4800" smtClean="0"/>
              <a:t>      NNNNNNN</a:t>
            </a:r>
          </a:p>
        </p:txBody>
      </p:sp>
      <p:pic>
        <p:nvPicPr>
          <p:cNvPr id="4" name="Picture 3" descr="naljepnica-za-kredu-sr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500306"/>
            <a:ext cx="4143380" cy="41433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136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CULTURAL HERITAGE</vt:lpstr>
      <vt:lpstr>*SPECIALTIES OF OUR TOWN*</vt:lpstr>
      <vt:lpstr>*NATIONAL COSTUMES*</vt:lpstr>
      <vt:lpstr>*MUSEUM OF WAX FIGURES*</vt:lpstr>
      <vt:lpstr>*FOLK CARPET*</vt:lpstr>
      <vt:lpstr>*TEMPLE OF SAINT SAVA*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HERITAGE</dc:title>
  <dc:creator>kacadida</dc:creator>
  <cp:lastModifiedBy>User</cp:lastModifiedBy>
  <cp:revision>13</cp:revision>
  <dcterms:created xsi:type="dcterms:W3CDTF">2018-05-14T15:19:06Z</dcterms:created>
  <dcterms:modified xsi:type="dcterms:W3CDTF">2018-05-14T17:17:54Z</dcterms:modified>
</cp:coreProperties>
</file>