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3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6F18FF-90F9-4872-8076-0BC541EC2746}" v="398" dt="2021-07-07T17:21:30.7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94660"/>
  </p:normalViewPr>
  <p:slideViewPr>
    <p:cSldViewPr snapToGrid="0">
      <p:cViewPr varScale="1">
        <p:scale>
          <a:sx n="57" d="100"/>
          <a:sy n="57" d="100"/>
        </p:scale>
        <p:origin x="59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1826-1B3E-4E2E-8D6C-93BCEAA3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7200" y="1096965"/>
            <a:ext cx="7977600" cy="2085696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5F0CE-1714-4650-9690-5676C0634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6000" y="3945771"/>
            <a:ext cx="5760000" cy="1832730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0CA85-BF38-4762-934C-D00F2047C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CA3C9-6579-49D9-A5FD-20231FB4B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B94FE-6287-4D49-B0E5-FE9A9BA7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0C0B2A-3FD1-4235-A16E-0ED1E028A93E}"/>
              </a:ext>
            </a:extLst>
          </p:cNvPr>
          <p:cNvCxnSpPr>
            <a:cxnSpLocks/>
          </p:cNvCxnSpPr>
          <p:nvPr/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9494E066-0146-46E9-BAF1-C33240ABA294}"/>
              </a:ext>
            </a:extLst>
          </p:cNvPr>
          <p:cNvGrpSpPr/>
          <p:nvPr/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</a:extLst>
            </p:cNvPr>
            <p:cNvGrpSpPr/>
            <p:nvPr/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9666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B6D0-92CA-4910-AE77-E238F4C8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13172-A138-4DD4-A5B1-58BA62507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897B9-E4AD-469B-A60D-9A1A4BD19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5E1B0-48D6-4F99-9955-39958BA96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F49DA-55D4-4E36-AEB9-A0E99E31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96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FEBC7C-C5C1-4A79-A195-B35701C28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D34A74-3328-469B-ABCA-96F2FE368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E19AB-5637-455E-89C3-B41702C20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4F2A3-EBEE-4F42-BAC2-A482F00E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E1C27-1A43-4B0B-88D0-0C5FE1DBE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4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41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45267-19A7-4A3D-9658-AD3F78DD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2305800"/>
            <a:ext cx="4636800" cy="2246400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17554-5672-499F-BEB9-AB069E6D1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5250" y="2305800"/>
            <a:ext cx="4636800" cy="2246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1">
                <a:solidFill>
                  <a:schemeClr val="tx1"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BA3C6-C279-46AA-B4EE-5F861D83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7/7/2021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C125B-DDB9-4F4E-B9E9-A747E648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D465E-E86B-42A8-B18A-9046E40D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81007E-0E57-40DB-9A98-D04E0A05937B}"/>
              </a:ext>
            </a:extLst>
          </p:cNvPr>
          <p:cNvSpPr/>
          <p:nvPr/>
        </p:nvSpPr>
        <p:spPr>
          <a:xfrm>
            <a:off x="1437136" y="649304"/>
            <a:ext cx="340415" cy="340415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FFFFFF">
                  <a:alpha val="10000"/>
                </a:srgbClr>
              </a:gs>
            </a:gsLst>
            <a:lin ang="27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2D7ED2-BAE3-470E-9EFF-F2A49EDD9767}"/>
              </a:ext>
            </a:extLst>
          </p:cNvPr>
          <p:cNvGrpSpPr/>
          <p:nvPr/>
        </p:nvGrpSpPr>
        <p:grpSpPr>
          <a:xfrm rot="10800000">
            <a:off x="1079500" y="952167"/>
            <a:ext cx="641184" cy="1069728"/>
            <a:chOff x="6484111" y="2967038"/>
            <a:chExt cx="641184" cy="106972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B14D1A-9E1B-41C3-96AA-A5C40C4F9B3A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14" name="Freeform 68">
                <a:extLst>
                  <a:ext uri="{FF2B5EF4-FFF2-40B4-BE49-F238E27FC236}">
                    <a16:creationId xmlns:a16="http://schemas.microsoft.com/office/drawing/2014/main" id="{00EC83EC-04A6-4533-80A5-B1817F1FB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9">
                <a:extLst>
                  <a:ext uri="{FF2B5EF4-FFF2-40B4-BE49-F238E27FC236}">
                    <a16:creationId xmlns:a16="http://schemas.microsoft.com/office/drawing/2014/main" id="{BF61FF24-9074-4265-ACF4-1AEC3621B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70">
                <a:extLst>
                  <a:ext uri="{FF2B5EF4-FFF2-40B4-BE49-F238E27FC236}">
                    <a16:creationId xmlns:a16="http://schemas.microsoft.com/office/drawing/2014/main" id="{8D31D9FF-672B-4C5E-B4B2-DD86A1244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991EBFD-EBD5-48CE-9178-AF5B6F50D416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1B45F046-3129-4A30-9402-44BA590CD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24589F32-BB2E-46B1-BAB5-75EA779C7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Line 70">
                <a:extLst>
                  <a:ext uri="{FF2B5EF4-FFF2-40B4-BE49-F238E27FC236}">
                    <a16:creationId xmlns:a16="http://schemas.microsoft.com/office/drawing/2014/main" id="{0BD46CA5-AE89-4413-AB8D-347179D881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43A360-3214-4DB8-BD85-C6AE48D02D3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794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AEE3-6C7B-402E-B26D-1D079D78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01641-6BDA-433D-9393-1DDACE067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400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F8D2A-A489-488D-B1E1-23F36D3E9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202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242E8-AEEF-4BBD-94E9-86F89D69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8D2CA-06C9-412D-A5D6-F97DDBBB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A80D9-E04B-47BF-80DA-01E68346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50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00" y="1736732"/>
            <a:ext cx="4928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88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94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6A27C-9BDA-43B3-96EA-C145EA7F0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1FBD5E-AA17-42F1-8615-49F2664D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7A2D5-EBE5-43DD-8CF2-8B90801A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0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451E1-40E1-4ED2-A9E3-6376E774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1" y="955674"/>
            <a:ext cx="3531600" cy="138499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AE5E-AD83-40D4-8BDB-6B2525024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850" y="882651"/>
            <a:ext cx="5760000" cy="48958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DF8E2-A28B-4889-AD9E-1D733FEA2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9401" y="2584759"/>
            <a:ext cx="3531600" cy="319374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EF812-B775-468C-84D9-4394CC19F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1DEB3-5237-467C-A5B6-EDA7F366E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77A6B-440F-4D7B-92DA-1B964D02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89B2F1-1E32-44DB-B50E-BEA1896CAD81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309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6B204-119E-45DB-A177-995FF5D9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55456"/>
            <a:ext cx="3531600" cy="1384995"/>
          </a:xfrm>
        </p:spPr>
        <p:txBody>
          <a:bodyPr anchor="b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CD3036-53A8-4361-AAAC-D8072EB47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40001"/>
            <a:ext cx="6115050" cy="5238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CFCD5-820E-47D9-9A60-57680C4C9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0000" y="2584758"/>
            <a:ext cx="3531600" cy="32842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446C3-A62E-4690-9098-53D59C4C3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6C8B8-EA3D-45E5-950A-B6F1EA0B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ACAB7-ADBF-42E5-A214-232BA9EF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E80DA6-B971-46B7-B0D3-8581AE0B6ACB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423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DDA7E-8449-42D1-93BD-4E96C1B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2EB64-DBC0-4012-830E-9166670D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400" y="1685925"/>
            <a:ext cx="10213200" cy="40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9A3E9-8704-4E26-A519-8215B3E94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4EC743F4-8769-40B4-85DF-6CB8DE9F66AA}" type="datetimeFigureOut">
              <a:rPr lang="en-US" smtClean="0"/>
              <a:pPr/>
              <a:t>7/7/2021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90E32-87A0-44C2-A299-D45FAB14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3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C1A41-01A7-44E2-965B-ACFD4F28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03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2" r:id="rId5"/>
    <p:sldLayoutId id="2147483667" r:id="rId6"/>
    <p:sldLayoutId id="2147483663" r:id="rId7"/>
    <p:sldLayoutId id="2147483664" r:id="rId8"/>
    <p:sldLayoutId id="2147483665" r:id="rId9"/>
    <p:sldLayoutId id="2147483666" r:id="rId10"/>
    <p:sldLayoutId id="214748366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8">
            <a:extLst>
              <a:ext uri="{FF2B5EF4-FFF2-40B4-BE49-F238E27FC236}">
                <a16:creationId xmlns:a16="http://schemas.microsoft.com/office/drawing/2014/main" id="{44CA2EAD-E7C7-4F64-924A-52D34FD759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5975" y="1080000"/>
            <a:ext cx="6307200" cy="2185200"/>
          </a:xfrm>
        </p:spPr>
        <p:txBody>
          <a:bodyPr>
            <a:normAutofit/>
          </a:bodyPr>
          <a:lstStyle/>
          <a:p>
            <a:r>
              <a:rPr lang="en-US" dirty="0"/>
              <a:t>Pablo Picasso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5975" y="4068000"/>
            <a:ext cx="6307200" cy="1710500"/>
          </a:xfrm>
        </p:spPr>
        <p:txBody>
          <a:bodyPr vert="horz" lIns="91440" tIns="91440" rIns="91440" bIns="91440" rtlCol="0">
            <a:normAutofit/>
          </a:bodyPr>
          <a:lstStyle/>
          <a:p>
            <a:r>
              <a:rPr lang="en-US" dirty="0"/>
              <a:t>U </a:t>
            </a:r>
            <a:r>
              <a:rPr lang="en-US" dirty="0" err="1"/>
              <a:t>svijetu</a:t>
            </a:r>
            <a:r>
              <a:rPr lang="en-US" dirty="0"/>
              <a:t> </a:t>
            </a:r>
            <a:r>
              <a:rPr lang="en-US" dirty="0" err="1"/>
              <a:t>likovnih</a:t>
            </a:r>
            <a:r>
              <a:rPr lang="en-US" dirty="0"/>
              <a:t> </a:t>
            </a:r>
            <a:r>
              <a:rPr lang="en-US" dirty="0" err="1"/>
              <a:t>umjetnika</a:t>
            </a:r>
            <a:r>
              <a:rPr lang="en-US" dirty="0"/>
              <a:t> 3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C03733D3-FC8B-4EFE-84E6-7DD6BB1B37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03" r="19361" b="11"/>
          <a:stretch/>
        </p:blipFill>
        <p:spPr>
          <a:xfrm>
            <a:off x="20" y="10"/>
            <a:ext cx="3863955" cy="6857989"/>
          </a:xfrm>
          <a:prstGeom prst="rect">
            <a:avLst/>
          </a:prstGeom>
        </p:spPr>
      </p:pic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59575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4FA22D05-AD06-4613-AF96-EEA59FBD9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0018" y="5146324"/>
            <a:ext cx="2743200" cy="154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3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65AA36A-D7CC-493C-A0EE-F8AC3564D1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2FB242-D1C7-4EA3-9D4F-2ABF5967F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369" y="395297"/>
            <a:ext cx="4078800" cy="1594282"/>
          </a:xfrm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pPr algn="ctr"/>
            <a:r>
              <a:rPr lang="en-US" sz="3200" kern="1200" cap="none" spc="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Zanimljivosti</a:t>
            </a:r>
            <a:endParaRPr lang="en-US" sz="3200" kern="1200" cap="none" spc="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CA9C867-3E70-46A0-8C10-5267401175C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11438" b="3594"/>
          <a:stretch/>
        </p:blipFill>
        <p:spPr>
          <a:xfrm>
            <a:off x="418977" y="540000"/>
            <a:ext cx="5778000" cy="5778000"/>
          </a:xfrm>
          <a:custGeom>
            <a:avLst/>
            <a:gdLst/>
            <a:ahLst/>
            <a:cxnLst/>
            <a:rect l="l" t="t" r="r" b="b"/>
            <a:pathLst>
              <a:path w="5778000" h="5778000">
                <a:moveTo>
                  <a:pt x="2889000" y="0"/>
                </a:moveTo>
                <a:cubicBezTo>
                  <a:pt x="4484551" y="0"/>
                  <a:pt x="5778000" y="1293449"/>
                  <a:pt x="5778000" y="2889000"/>
                </a:cubicBezTo>
                <a:cubicBezTo>
                  <a:pt x="5778000" y="4484551"/>
                  <a:pt x="4484551" y="5778000"/>
                  <a:pt x="2889000" y="5778000"/>
                </a:cubicBezTo>
                <a:cubicBezTo>
                  <a:pt x="1293449" y="5778000"/>
                  <a:pt x="0" y="4484551"/>
                  <a:pt x="0" y="2889000"/>
                </a:cubicBezTo>
                <a:cubicBezTo>
                  <a:pt x="0" y="1293449"/>
                  <a:pt x="1293449" y="0"/>
                  <a:pt x="2889000" y="0"/>
                </a:cubicBezTo>
                <a:close/>
              </a:path>
            </a:pathLst>
          </a:cu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50A2DA-FC3C-4E59-9724-29CF2777D3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81769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E90D8-67AD-4E07-93BA-2299B6D907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33565" y="2568388"/>
            <a:ext cx="5688107" cy="403529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140000"/>
              </a:lnSpc>
              <a:buChar char="v"/>
            </a:pPr>
            <a:r>
              <a:rPr lang="en-US" sz="1600" b="1" dirty="0" err="1">
                <a:solidFill>
                  <a:srgbClr val="000000"/>
                </a:solidFill>
              </a:rPr>
              <a:t>španjolski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slikar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i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jedan</a:t>
            </a:r>
            <a:r>
              <a:rPr lang="en-US" sz="1600" b="1" dirty="0">
                <a:solidFill>
                  <a:srgbClr val="000000"/>
                </a:solidFill>
              </a:rPr>
              <a:t> od </a:t>
            </a:r>
            <a:r>
              <a:rPr lang="en-US" sz="1600" b="1" dirty="0" err="1">
                <a:solidFill>
                  <a:srgbClr val="000000"/>
                </a:solidFill>
              </a:rPr>
              <a:t>najpoznatijih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umjetnika</a:t>
            </a:r>
            <a:r>
              <a:rPr lang="en-US" sz="1600" b="1" dirty="0">
                <a:solidFill>
                  <a:srgbClr val="000000"/>
                </a:solidFill>
              </a:rPr>
              <a:t> 20. </a:t>
            </a:r>
            <a:r>
              <a:rPr lang="en-US" sz="1600" b="1" dirty="0" err="1">
                <a:solidFill>
                  <a:srgbClr val="000000"/>
                </a:solidFill>
              </a:rPr>
              <a:t>stoljeća</a:t>
            </a:r>
            <a:r>
              <a:rPr lang="en-US" sz="1600" b="1" dirty="0">
                <a:solidFill>
                  <a:srgbClr val="000000"/>
                </a:solidFill>
              </a:rPr>
              <a:t>. </a:t>
            </a:r>
          </a:p>
          <a:p>
            <a:pPr marL="342900" indent="-342900">
              <a:lnSpc>
                <a:spcPct val="140000"/>
              </a:lnSpc>
              <a:buChar char="v"/>
            </a:pPr>
            <a:r>
              <a:rPr lang="en-US" sz="1600" b="1" dirty="0" err="1">
                <a:solidFill>
                  <a:srgbClr val="000000"/>
                </a:solidFill>
              </a:rPr>
              <a:t>otac</a:t>
            </a:r>
            <a:r>
              <a:rPr lang="en-US" sz="1600" b="1" dirty="0">
                <a:solidFill>
                  <a:srgbClr val="000000"/>
                </a:solidFill>
              </a:rPr>
              <a:t> ga </a:t>
            </a:r>
            <a:r>
              <a:rPr lang="en-US" sz="1600" b="1" dirty="0" err="1">
                <a:solidFill>
                  <a:srgbClr val="000000"/>
                </a:solidFill>
              </a:rPr>
              <a:t>rano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počinje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poučavati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slikarstvu</a:t>
            </a:r>
            <a:endParaRPr lang="en-US" sz="1600" b="1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40000"/>
              </a:lnSpc>
              <a:buChar char="v"/>
            </a:pPr>
            <a:r>
              <a:rPr lang="en-US" sz="1600" b="1" dirty="0">
                <a:solidFill>
                  <a:srgbClr val="000000"/>
                </a:solidFill>
              </a:rPr>
              <a:t>Picasso je </a:t>
            </a:r>
            <a:r>
              <a:rPr lang="en-US" sz="1600" b="1" dirty="0" err="1">
                <a:solidFill>
                  <a:srgbClr val="000000"/>
                </a:solidFill>
              </a:rPr>
              <a:t>imao</a:t>
            </a:r>
            <a:r>
              <a:rPr lang="en-US" sz="1600" b="1" dirty="0">
                <a:solidFill>
                  <a:srgbClr val="000000"/>
                </a:solidFill>
              </a:rPr>
              <a:t> 7 </a:t>
            </a:r>
            <a:r>
              <a:rPr lang="en-US" sz="1600" b="1" dirty="0" err="1">
                <a:solidFill>
                  <a:srgbClr val="000000"/>
                </a:solidFill>
              </a:rPr>
              <a:t>godina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kada</a:t>
            </a:r>
            <a:r>
              <a:rPr lang="en-US" sz="1600" b="1" dirty="0">
                <a:solidFill>
                  <a:srgbClr val="000000"/>
                </a:solidFill>
              </a:rPr>
              <a:t> je </a:t>
            </a:r>
            <a:r>
              <a:rPr lang="en-US" sz="1600" b="1" dirty="0" err="1">
                <a:solidFill>
                  <a:srgbClr val="000000"/>
                </a:solidFill>
              </a:rPr>
              <a:t>dovršio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očevu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sliku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golubova</a:t>
            </a:r>
            <a:endParaRPr lang="en-US" sz="1600" b="1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40000"/>
              </a:lnSpc>
              <a:buChar char="v"/>
            </a:pPr>
            <a:r>
              <a:rPr lang="en-US" sz="1600" b="1" dirty="0" err="1">
                <a:solidFill>
                  <a:srgbClr val="000000"/>
                </a:solidFill>
              </a:rPr>
              <a:t>otac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</a:rPr>
              <a:t>mu </a:t>
            </a:r>
            <a:r>
              <a:rPr lang="en-US" sz="1600" b="1" dirty="0">
                <a:solidFill>
                  <a:srgbClr val="000000"/>
                </a:solidFill>
              </a:rPr>
              <a:t>je </a:t>
            </a:r>
            <a:r>
              <a:rPr lang="en-US" sz="1600" b="1" dirty="0" err="1">
                <a:solidFill>
                  <a:srgbClr val="000000"/>
                </a:solidFill>
              </a:rPr>
              <a:t>predao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svoje</a:t>
            </a:r>
            <a:r>
              <a:rPr lang="en-US" sz="1600" b="1" dirty="0">
                <a:solidFill>
                  <a:srgbClr val="000000"/>
                </a:solidFill>
              </a:rPr>
              <a:t> </a:t>
            </a:r>
            <a:r>
              <a:rPr lang="en-US" sz="1600" b="1" dirty="0" err="1">
                <a:solidFill>
                  <a:srgbClr val="000000"/>
                </a:solidFill>
              </a:rPr>
              <a:t>kistove</a:t>
            </a:r>
            <a:r>
              <a:rPr lang="en-US" sz="1600" b="1" dirty="0">
                <a:solidFill>
                  <a:srgbClr val="000000"/>
                </a:solidFill>
              </a:rPr>
              <a:t> I </a:t>
            </a:r>
            <a:r>
              <a:rPr lang="en-US" sz="1600" b="1" dirty="0" err="1">
                <a:solidFill>
                  <a:srgbClr val="000000"/>
                </a:solidFill>
              </a:rPr>
              <a:t>više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nikad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nije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slikao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jer</a:t>
            </a:r>
            <a:r>
              <a:rPr lang="en-US" sz="1600" b="1" dirty="0">
                <a:solidFill>
                  <a:srgbClr val="000000"/>
                </a:solidFill>
              </a:rPr>
              <a:t> je bio </a:t>
            </a:r>
            <a:r>
              <a:rPr lang="en-US" sz="1600" b="1" dirty="0" err="1">
                <a:solidFill>
                  <a:srgbClr val="000000"/>
                </a:solidFill>
              </a:rPr>
              <a:t>oduševljen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ljepotom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nastale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slike</a:t>
            </a:r>
            <a:r>
              <a:rPr lang="en-US" sz="1600" b="1" dirty="0">
                <a:solidFill>
                  <a:srgbClr val="000000"/>
                </a:solidFill>
              </a:rPr>
              <a:t> </a:t>
            </a:r>
          </a:p>
          <a:p>
            <a:pPr marL="342900" indent="-342900">
              <a:lnSpc>
                <a:spcPct val="140000"/>
              </a:lnSpc>
              <a:buChar char="v"/>
            </a:pPr>
            <a:r>
              <a:rPr lang="en-US" sz="1600" b="1" dirty="0" err="1">
                <a:solidFill>
                  <a:srgbClr val="000000"/>
                </a:solidFill>
              </a:rPr>
              <a:t>Smatra</a:t>
            </a:r>
            <a:r>
              <a:rPr lang="en-US" sz="1600" b="1" dirty="0">
                <a:solidFill>
                  <a:srgbClr val="000000"/>
                </a:solidFill>
              </a:rPr>
              <a:t> se </a:t>
            </a:r>
            <a:r>
              <a:rPr lang="en-US" sz="1600" b="1" dirty="0" err="1">
                <a:solidFill>
                  <a:srgbClr val="000000"/>
                </a:solidFill>
              </a:rPr>
              <a:t>utemeljiteljem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i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glavnim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predstavnikom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kubizma</a:t>
            </a:r>
            <a:r>
              <a:rPr lang="en-US" sz="1600" b="1" dirty="0">
                <a:solidFill>
                  <a:srgbClr val="000000"/>
                </a:solidFill>
              </a:rPr>
              <a:t> – </a:t>
            </a:r>
            <a:r>
              <a:rPr lang="en-US" sz="1600" b="1" dirty="0" err="1">
                <a:solidFill>
                  <a:srgbClr val="000000"/>
                </a:solidFill>
              </a:rPr>
              <a:t>najsnažnijeg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umjetničkog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pokreta</a:t>
            </a:r>
            <a:endParaRPr lang="en-US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38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031F5478-DE3C-407B-BBB8-5CFCA5E983C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36380" y="1383366"/>
            <a:ext cx="3415440" cy="4092575"/>
          </a:xfrm>
        </p:spPr>
      </p:pic>
      <p:pic>
        <p:nvPicPr>
          <p:cNvPr id="6" name="Picture 6" descr="A picture containing indoor, doll&#10;&#10;Description automatically generated">
            <a:extLst>
              <a:ext uri="{FF2B5EF4-FFF2-40B4-BE49-F238E27FC236}">
                <a16:creationId xmlns:a16="http://schemas.microsoft.com/office/drawing/2014/main" id="{D12752F7-5D65-489C-B09F-3056F286A7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65509" y="1383366"/>
            <a:ext cx="3267344" cy="4092575"/>
          </a:xfrm>
        </p:spPr>
      </p:pic>
    </p:spTree>
    <p:extLst>
      <p:ext uri="{BB962C8B-B14F-4D97-AF65-F5344CB8AC3E}">
        <p14:creationId xmlns:p14="http://schemas.microsoft.com/office/powerpoint/2010/main" val="331217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D3064-6C8E-4E9E-B353-6999C007A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2871789"/>
            <a:ext cx="10213200" cy="1112836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pPr algn="ctr"/>
            <a:r>
              <a:rPr lang="en-US" sz="3600" dirty="0">
                <a:latin typeface="Amasis MT Pro"/>
              </a:rPr>
              <a:t>Po </a:t>
            </a:r>
            <a:r>
              <a:rPr lang="en-US" sz="3600" dirty="0" err="1">
                <a:latin typeface="Amasis MT Pro"/>
              </a:rPr>
              <a:t>uzoru</a:t>
            </a:r>
            <a:r>
              <a:rPr lang="en-US" sz="3600" dirty="0">
                <a:latin typeface="Amasis MT Pro"/>
              </a:rPr>
              <a:t> </a:t>
            </a:r>
            <a:r>
              <a:rPr lang="en-US" sz="3600" dirty="0" err="1">
                <a:latin typeface="Amasis MT Pro"/>
              </a:rPr>
              <a:t>na</a:t>
            </a:r>
            <a:r>
              <a:rPr lang="en-US" sz="3600" dirty="0">
                <a:latin typeface="Amasis MT Pro"/>
              </a:rPr>
              <a:t> Pabla </a:t>
            </a:r>
            <a:r>
              <a:rPr lang="en-US" sz="3600" dirty="0" err="1">
                <a:latin typeface="Amasis MT Pro"/>
              </a:rPr>
              <a:t>Picassa</a:t>
            </a:r>
            <a:r>
              <a:rPr lang="en-US" sz="3600" dirty="0">
                <a:latin typeface="Amasis MT Pro"/>
              </a:rPr>
              <a:t> </a:t>
            </a:r>
            <a:r>
              <a:rPr lang="en-US" sz="3600" dirty="0" err="1">
                <a:latin typeface="Amasis MT Pro"/>
              </a:rPr>
              <a:t>slikat</a:t>
            </a:r>
            <a:r>
              <a:rPr lang="en-US" sz="3600" dirty="0">
                <a:latin typeface="Amasis MT Pro"/>
              </a:rPr>
              <a:t> </a:t>
            </a:r>
            <a:r>
              <a:rPr lang="en-US" sz="3600" dirty="0" err="1">
                <a:latin typeface="Amasis MT Pro"/>
              </a:rPr>
              <a:t>ćemo</a:t>
            </a:r>
            <a:r>
              <a:rPr lang="en-US" sz="3600" dirty="0">
                <a:latin typeface="Amasis MT Pro"/>
              </a:rPr>
              <a:t> </a:t>
            </a:r>
            <a:r>
              <a:rPr lang="en-US" sz="3600" dirty="0" err="1">
                <a:latin typeface="Amasis MT Pro"/>
              </a:rPr>
              <a:t>portret</a:t>
            </a:r>
            <a:r>
              <a:rPr lang="en-US" sz="3600" dirty="0">
                <a:latin typeface="Amasis MT Pro"/>
              </a:rPr>
              <a:t> Stjepana </a:t>
            </a:r>
            <a:r>
              <a:rPr lang="en-US" sz="3600" dirty="0" err="1">
                <a:latin typeface="Amasis MT Pro"/>
              </a:rPr>
              <a:t>Radića</a:t>
            </a:r>
            <a:r>
              <a:rPr lang="en-US" sz="3600" dirty="0">
                <a:latin typeface="Amasis MT Pro"/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8933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rostyVTI">
  <a:themeElements>
    <a:clrScheme name="Blue">
      <a:dk1>
        <a:srgbClr val="000000"/>
      </a:dk1>
      <a:lt1>
        <a:srgbClr val="FFFFFF"/>
      </a:lt1>
      <a:dk2>
        <a:srgbClr val="153A63"/>
      </a:dk2>
      <a:lt2>
        <a:srgbClr val="DBEFF9"/>
      </a:lt2>
      <a:accent1>
        <a:srgbClr val="0F6FC6"/>
      </a:accent1>
      <a:accent2>
        <a:srgbClr val="009DD9"/>
      </a:accent2>
      <a:accent3>
        <a:srgbClr val="09B8C0"/>
      </a:accent3>
      <a:accent4>
        <a:srgbClr val="0EBC8C"/>
      </a:accent4>
      <a:accent5>
        <a:srgbClr val="71B959"/>
      </a:accent5>
      <a:accent6>
        <a:srgbClr val="96B042"/>
      </a:accent6>
      <a:hlink>
        <a:srgbClr val="C37400"/>
      </a:hlink>
      <a:folHlink>
        <a:srgbClr val="4F9085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styVTI" id="{DD283BC3-E0B6-4E4B-91CF-F0F54D51BB21}" vid="{3EE220F7-F497-4893-BE1F-7BB1D607421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TM00001245</Template>
  <TotalTime>3</TotalTime>
  <Words>30</Words>
  <Application>Microsoft Office PowerPoint</Application>
  <PresentationFormat>Široki zaslon</PresentationFormat>
  <Paragraphs>9</Paragraphs>
  <Slides>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</vt:i4>
      </vt:variant>
    </vt:vector>
  </HeadingPairs>
  <TitlesOfParts>
    <vt:vector size="10" baseType="lpstr">
      <vt:lpstr>Amasis MT Pro</vt:lpstr>
      <vt:lpstr>Arial</vt:lpstr>
      <vt:lpstr>Avenir Next LT Pro</vt:lpstr>
      <vt:lpstr>Goudy Old Style</vt:lpstr>
      <vt:lpstr>Wingdings</vt:lpstr>
      <vt:lpstr>FrostyVTI</vt:lpstr>
      <vt:lpstr>Pablo Picasso</vt:lpstr>
      <vt:lpstr>Zanimljivosti</vt:lpstr>
      <vt:lpstr>PowerPoint prezentacija</vt:lpstr>
      <vt:lpstr>Po uzoru na Pabla Picassa slikat ćemo portret Stjepana Radića.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Korisnik</cp:lastModifiedBy>
  <cp:revision>77</cp:revision>
  <dcterms:created xsi:type="dcterms:W3CDTF">2021-07-07T17:01:49Z</dcterms:created>
  <dcterms:modified xsi:type="dcterms:W3CDTF">2021-07-07T17:25:48Z</dcterms:modified>
</cp:coreProperties>
</file>