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sldIdLst>
    <p:sldId id="261" r:id="rId2"/>
    <p:sldId id="256" r:id="rId3"/>
    <p:sldId id="260" r:id="rId4"/>
    <p:sldId id="264" r:id="rId5"/>
    <p:sldId id="265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07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877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4856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9319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82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2670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297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336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338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704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631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691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402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268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068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027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850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92917D1-0677-41A0-BE69-48EF32E6944A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10D678F-2FB6-41CC-87E4-3656CA64C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7808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656A3E-9BD4-43A4-9901-4B47E124C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11" y="306279"/>
            <a:ext cx="4488569" cy="1828801"/>
          </a:xfrm>
        </p:spPr>
        <p:txBody>
          <a:bodyPr/>
          <a:lstStyle/>
          <a:p>
            <a:r>
              <a:rPr lang="hr-HR" dirty="0"/>
              <a:t>PAUL KLEE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7CCEE5B-6FB6-4A83-9675-2A9234800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784" y="2888128"/>
            <a:ext cx="4728267" cy="3841147"/>
          </a:xfrm>
        </p:spPr>
        <p:txBody>
          <a:bodyPr>
            <a:normAutofit/>
          </a:bodyPr>
          <a:lstStyle/>
          <a:p>
            <a:r>
              <a:rPr lang="hr-HR" dirty="0"/>
              <a:t>njemačko-švicarski slikar i grafičar, jedan od najznačajnijih umjetnika klasične moderne, čija su djela nastala pod utjecajem ekspresionizma, </a:t>
            </a:r>
            <a:r>
              <a:rPr lang="hr-HR" dirty="0" err="1"/>
              <a:t>kostruktivizma</a:t>
            </a:r>
            <a:r>
              <a:rPr lang="hr-HR" dirty="0"/>
              <a:t>, kubizma, primitivizma i surealizma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ADB3CB7-1F0D-4212-804D-4EBDDFD9D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1" t="19040" r="8436"/>
          <a:stretch/>
        </p:blipFill>
        <p:spPr>
          <a:xfrm>
            <a:off x="5622523" y="893245"/>
            <a:ext cx="6569477" cy="513809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3482845-7166-4107-9750-869EFA35C017}"/>
              </a:ext>
            </a:extLst>
          </p:cNvPr>
          <p:cNvSpPr txBox="1"/>
          <p:nvPr/>
        </p:nvSpPr>
        <p:spPr>
          <a:xfrm>
            <a:off x="1028331" y="6414975"/>
            <a:ext cx="427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Slike su preuzete s interneta</a:t>
            </a:r>
            <a:r>
              <a:rPr lang="hr-HR"/>
              <a:t>, 2020.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22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B42BB9-DEA9-43E5-98C4-5D2D03F5F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5BFB24-4E88-4703-AC18-0D5893181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3B8E151-295C-4102-93E1-7F6C5E602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159197"/>
            <a:ext cx="5817410" cy="636279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CA3215F-190A-42C3-9DA0-AA711A2C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" t="2570" r="3179" b="4652"/>
          <a:stretch/>
        </p:blipFill>
        <p:spPr>
          <a:xfrm>
            <a:off x="6178858" y="1388684"/>
            <a:ext cx="5647942" cy="41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78FC4A7-A5B4-4282-A00B-47D9D819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48" y="-278354"/>
            <a:ext cx="10559152" cy="76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4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EA5086D-848E-4162-B985-1B6C0598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3" y="-500582"/>
            <a:ext cx="6454528" cy="735858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286793D-A62C-4AE8-AA8C-33C05EF6C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594" y="-492487"/>
            <a:ext cx="5281753" cy="78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1E012A1-E41E-40AE-8B82-E7694610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763" y="-545237"/>
            <a:ext cx="7403237" cy="74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86B631-7C25-4A37-8932-8951AA0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LIKOVNI SADRŽAJI I TEHNIKA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B077FE-D08E-49C7-9D9D-0C53B6910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GRADACIJA ČISTOĆA BOJE</a:t>
            </a:r>
          </a:p>
          <a:p>
            <a:r>
              <a:rPr lang="hr-HR" dirty="0"/>
              <a:t>GRADACIJA VRSTE BOJA</a:t>
            </a:r>
          </a:p>
          <a:p>
            <a:r>
              <a:rPr lang="hr-HR" dirty="0"/>
              <a:t>GRADACIJA TONA BOJA</a:t>
            </a:r>
          </a:p>
          <a:p>
            <a:r>
              <a:rPr lang="hr-HR" dirty="0"/>
              <a:t>DEGRADACIJA ČISTOĆE BOJA</a:t>
            </a:r>
          </a:p>
          <a:p>
            <a:r>
              <a:rPr lang="hr-HR" dirty="0"/>
              <a:t>MIJEŠANJE BOJA</a:t>
            </a:r>
          </a:p>
          <a:p>
            <a:r>
              <a:rPr lang="hr-HR" dirty="0"/>
              <a:t>OPTIČKO MIJEŠANJE BOJA</a:t>
            </a:r>
          </a:p>
          <a:p>
            <a:endParaRPr lang="hr-HR" dirty="0"/>
          </a:p>
          <a:p>
            <a:r>
              <a:rPr lang="hr-HR" dirty="0"/>
              <a:t>TEMPERE</a:t>
            </a:r>
          </a:p>
        </p:txBody>
      </p:sp>
    </p:spTree>
    <p:extLst>
      <p:ext uri="{BB962C8B-B14F-4D97-AF65-F5344CB8AC3E}">
        <p14:creationId xmlns:p14="http://schemas.microsoft.com/office/powerpoint/2010/main" val="1275850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kriljevac">
  <a:themeElements>
    <a:clrScheme name="Škriljevac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Škriljevac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kriljeva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Škriljevac</Template>
  <TotalTime>26</TotalTime>
  <Words>59</Words>
  <Application>Microsoft Office PowerPoint</Application>
  <PresentationFormat>Široki zaslon</PresentationFormat>
  <Paragraphs>12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Calisto MT</vt:lpstr>
      <vt:lpstr>Trebuchet MS</vt:lpstr>
      <vt:lpstr>Wingdings 2</vt:lpstr>
      <vt:lpstr>Škriljevac</vt:lpstr>
      <vt:lpstr>PAUL KLEE</vt:lpstr>
      <vt:lpstr>PowerPoint prezentacija</vt:lpstr>
      <vt:lpstr>PowerPoint prezentacija</vt:lpstr>
      <vt:lpstr>PowerPoint prezentacija</vt:lpstr>
      <vt:lpstr>PowerPoint prezentacija</vt:lpstr>
      <vt:lpstr>LIKOVNI SADRŽAJI I TEHNIKA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Ljiljana Cvetko</dc:creator>
  <cp:lastModifiedBy>Ljiljana Cvetko</cp:lastModifiedBy>
  <cp:revision>9</cp:revision>
  <dcterms:created xsi:type="dcterms:W3CDTF">2020-10-07T09:22:57Z</dcterms:created>
  <dcterms:modified xsi:type="dcterms:W3CDTF">2021-07-07T11:56:30Z</dcterms:modified>
</cp:coreProperties>
</file>