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2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12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7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0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1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95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51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90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1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65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8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56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4469-6BB3-49FC-B19E-19FA29DAF7E4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1045-E1F3-467F-91B8-605100D8AD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0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artist/pablo-picasso" TargetMode="External"/><Relationship Id="rId2" Type="http://schemas.openxmlformats.org/officeDocument/2006/relationships/hyperlink" Target="https://enciklopedija.hr/natuknica.aspx?ID=481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reza-mira.net/vijesti/kultura/sedam-slika-pabla-picassa-koje-nikoga-ne-ostavljaju-ravnodusnim/" TargetMode="External"/><Relationship Id="rId4" Type="http://schemas.openxmlformats.org/officeDocument/2006/relationships/hyperlink" Target="https://enciklopedija.hr/natuknica.aspx?ID=343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1079"/>
            <a:ext cx="2314287" cy="12998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210937"/>
            <a:ext cx="9144000" cy="126924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/>
                </a:solidFill>
              </a:rPr>
              <a:t>SLIKAMO KAO PABLO PICASSO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920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3399"/>
                </a:solidFill>
              </a:rPr>
              <a:t>U svijetu likovnih umjetnika</a:t>
            </a:r>
          </a:p>
          <a:p>
            <a:pPr algn="r"/>
            <a:endParaRPr lang="hr-HR" dirty="0" smtClean="0"/>
          </a:p>
          <a:p>
            <a:pPr algn="r"/>
            <a:r>
              <a:rPr lang="hr-HR" dirty="0" smtClean="0">
                <a:solidFill>
                  <a:srgbClr val="00B0F0"/>
                </a:solidFill>
              </a:rPr>
              <a:t> Mira Radović</a:t>
            </a:r>
          </a:p>
          <a:p>
            <a:pPr algn="r"/>
            <a:r>
              <a:rPr lang="hr-HR" dirty="0" smtClean="0">
                <a:solidFill>
                  <a:srgbClr val="00B0F0"/>
                </a:solidFill>
              </a:rPr>
              <a:t>  Knin, veljača 2021.</a:t>
            </a:r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6" y="810567"/>
            <a:ext cx="142894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703" y="10709"/>
            <a:ext cx="10515600" cy="1325563"/>
          </a:xfrm>
        </p:spPr>
        <p:txBody>
          <a:bodyPr/>
          <a:lstStyle/>
          <a:p>
            <a:r>
              <a:rPr lang="hr-HR" dirty="0" err="1" smtClean="0"/>
              <a:t>Pablo</a:t>
            </a:r>
            <a:r>
              <a:rPr lang="hr-HR" dirty="0" smtClean="0"/>
              <a:t> Picasso (1881. – 173.)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93767" y="1056904"/>
            <a:ext cx="6080166" cy="5545777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španjolski slikar, grafičar, kipar, keramičar i scenograf </a:t>
            </a:r>
          </a:p>
          <a:p>
            <a:r>
              <a:rPr lang="hr-HR" dirty="0" smtClean="0"/>
              <a:t>otac slikar ga rano počinje poučavati slikarstvu</a:t>
            </a:r>
          </a:p>
          <a:p>
            <a:r>
              <a:rPr lang="hr-HR" dirty="0" smtClean="0"/>
              <a:t>Picasso je imao 7 godina kada je dovršio očevu sliku golubova</a:t>
            </a:r>
          </a:p>
          <a:p>
            <a:r>
              <a:rPr lang="hr-HR" dirty="0" smtClean="0"/>
              <a:t>otac je bio zapanjen ljepotom nastale slike te mu je predao sve svoje kistove, palete i boje i nikad više nije slikao</a:t>
            </a:r>
          </a:p>
          <a:p>
            <a:r>
              <a:rPr lang="hr-HR" dirty="0" smtClean="0"/>
              <a:t>Jedan od najvećih i najutjecajnijih umjetnika XX. stoljeća i osnivač umjetničkoga smjera kubizam.</a:t>
            </a:r>
          </a:p>
          <a:p>
            <a:r>
              <a:rPr lang="hr-HR" dirty="0" smtClean="0"/>
              <a:t>Kubizam se zasnivao na postavci </a:t>
            </a:r>
            <a:r>
              <a:rPr lang="hr-HR" dirty="0"/>
              <a:t>da se svi oblici u prirodi mogu likovno ostvariti prema osnovnim geometrijskim likovima. Kubistički su slikari gradili slike krajolika, ljudskoga lika i mrtve prirode u stiliziranim </a:t>
            </a:r>
            <a:r>
              <a:rPr lang="hr-HR" dirty="0" smtClean="0"/>
              <a:t>oblicima kocke i </a:t>
            </a:r>
            <a:r>
              <a:rPr lang="hr-HR" dirty="0"/>
              <a:t>drugih geometrijskih tijela 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8010" y="1217518"/>
            <a:ext cx="4304805" cy="4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jela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0920" y="1278732"/>
            <a:ext cx="5157787" cy="823912"/>
          </a:xfrm>
        </p:spPr>
        <p:txBody>
          <a:bodyPr/>
          <a:lstStyle/>
          <a:p>
            <a:r>
              <a:rPr lang="hr-HR" dirty="0" smtClean="0"/>
              <a:t>Kuće na brijegu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596" y="2208811"/>
            <a:ext cx="5025772" cy="3764478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581355"/>
            <a:ext cx="5183188" cy="823912"/>
          </a:xfrm>
        </p:spPr>
        <p:txBody>
          <a:bodyPr/>
          <a:lstStyle/>
          <a:p>
            <a:r>
              <a:rPr lang="hr-HR" dirty="0" smtClean="0"/>
              <a:t>Kruh i suđe na stolu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4561" y="1505835"/>
            <a:ext cx="3859480" cy="49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1034" y="505505"/>
            <a:ext cx="5157787" cy="823912"/>
          </a:xfrm>
        </p:spPr>
        <p:txBody>
          <a:bodyPr/>
          <a:lstStyle/>
          <a:p>
            <a:r>
              <a:rPr lang="hr-HR" dirty="0" smtClean="0"/>
              <a:t>Djevojka ispred ogledala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397" y="1451492"/>
            <a:ext cx="3575975" cy="4429413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02828" y="526999"/>
            <a:ext cx="5183188" cy="823912"/>
          </a:xfrm>
        </p:spPr>
        <p:txBody>
          <a:bodyPr/>
          <a:lstStyle/>
          <a:p>
            <a:r>
              <a:rPr lang="hr-HR" dirty="0" smtClean="0"/>
              <a:t>Žena koja plače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36789" y="1591294"/>
            <a:ext cx="5992288" cy="39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Portreti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03879" y="1816925"/>
            <a:ext cx="3136072" cy="4372738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3922" y="1690688"/>
            <a:ext cx="3779641" cy="45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669770"/>
            <a:ext cx="3380394" cy="450719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9564" y="1690689"/>
            <a:ext cx="3841386" cy="4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Koje boje ste uočili na slikama?</a:t>
            </a:r>
          </a:p>
          <a:p>
            <a:r>
              <a:rPr lang="hr-HR" dirty="0" smtClean="0"/>
              <a:t>Kakve crte ste uočili na slikama?</a:t>
            </a:r>
          </a:p>
          <a:p>
            <a:r>
              <a:rPr lang="hr-HR" b="1" dirty="0" smtClean="0"/>
              <a:t>Likovni zadatak: osnovne i izvedene boje, crte po toku </a:t>
            </a:r>
            <a:r>
              <a:rPr lang="hr-HR" b="1" smtClean="0"/>
              <a:t>i karakteru</a:t>
            </a:r>
            <a:endParaRPr lang="hr-HR" b="1" dirty="0"/>
          </a:p>
          <a:p>
            <a:r>
              <a:rPr lang="hr-HR" dirty="0" smtClean="0"/>
              <a:t>Po uzoru na </a:t>
            </a:r>
            <a:r>
              <a:rPr lang="hr-HR" dirty="0" err="1" smtClean="0"/>
              <a:t>Picassove</a:t>
            </a:r>
            <a:r>
              <a:rPr lang="hr-HR" dirty="0" smtClean="0"/>
              <a:t> portrete </a:t>
            </a:r>
            <a:r>
              <a:rPr lang="hr-HR" dirty="0" err="1" smtClean="0"/>
              <a:t>pastelama</a:t>
            </a:r>
            <a:r>
              <a:rPr lang="hr-HR" dirty="0" smtClean="0"/>
              <a:t> naslikajte masku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029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Izvori: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https://enciklopedija.hr/natuknica.aspx?ID=48116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https://www.biography.com/artist/pablo-picasso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https://enciklopedija.hr/natuknica.aspx?ID=34390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https://www.mreza-mira.net/vijesti/kultura/sedam-slika-pabla-picassa-koje-nikoga-ne-ostavljaju-ravnodusnim/</a:t>
            </a:r>
            <a:endParaRPr lang="hr-HR" dirty="0" smtClean="0"/>
          </a:p>
          <a:p>
            <a:r>
              <a:rPr lang="hr-HR" dirty="0" smtClean="0"/>
              <a:t>ttps://terraingallery.org/aesthetic-realism/art-criticism/picassos-dora-maar-seated/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0292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203</Words>
  <Application>Microsoft Office PowerPoint</Application>
  <PresentationFormat>Široki zaslon</PresentationFormat>
  <Paragraphs>32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SLIKAMO KAO PABLO PICASSO</vt:lpstr>
      <vt:lpstr>Pablo Picasso (1881. – 173.)</vt:lpstr>
      <vt:lpstr>Djela</vt:lpstr>
      <vt:lpstr>PowerPoint prezentacija</vt:lpstr>
      <vt:lpstr>Portreti</vt:lpstr>
      <vt:lpstr>PowerPoint prezentacija</vt:lpstr>
      <vt:lpstr>Zadatak: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SLIKAMO KAO PABLO PICASSO</dc:title>
  <dc:creator>mira radovic</dc:creator>
  <cp:lastModifiedBy>mira radovic</cp:lastModifiedBy>
  <cp:revision>9</cp:revision>
  <dcterms:created xsi:type="dcterms:W3CDTF">2021-02-12T09:36:54Z</dcterms:created>
  <dcterms:modified xsi:type="dcterms:W3CDTF">2021-03-18T16:52:03Z</dcterms:modified>
</cp:coreProperties>
</file>