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83813-DC6D-4D46-8055-63C220B62E3F}" v="432" dt="2021-07-07T09:36:44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Joan </a:t>
            </a:r>
            <a:r>
              <a:rPr lang="en-US" dirty="0" err="1"/>
              <a:t>miro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svijetu</a:t>
            </a:r>
            <a:r>
              <a:rPr lang="en-US" dirty="0"/>
              <a:t> </a:t>
            </a:r>
            <a:r>
              <a:rPr lang="en-US" dirty="0" err="1"/>
              <a:t>likovnih</a:t>
            </a:r>
            <a:r>
              <a:rPr lang="en-US" dirty="0"/>
              <a:t> </a:t>
            </a:r>
            <a:r>
              <a:rPr lang="en-US" dirty="0" err="1"/>
              <a:t>umjetnika</a:t>
            </a:r>
            <a:r>
              <a:rPr lang="en-US" dirty="0"/>
              <a:t> 3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A8F2752-1EF9-406F-A458-648EF7D5E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105" y="3992117"/>
            <a:ext cx="2743200" cy="136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535D7-3274-423A-BD32-16FDDF300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Životopis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88CABCF-6D6B-4038-BFBD-CEFD8DDD12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-1" b="1396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2AE50-B4B7-4E29-A070-2524878B6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6137" y="2538919"/>
            <a:ext cx="4602152" cy="3596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ea typeface="+mn-lt"/>
                <a:cs typeface="+mn-lt"/>
              </a:rPr>
              <a:t>španjolsko-katalonski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slikar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kipar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keramički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umjetnik</a:t>
            </a:r>
            <a:endParaRPr lang="en-US" sz="2000" dirty="0"/>
          </a:p>
          <a:p>
            <a:pPr>
              <a:buClr>
                <a:srgbClr val="262626"/>
              </a:buClr>
            </a:pPr>
            <a:r>
              <a:rPr lang="en-US" sz="2000" dirty="0" err="1">
                <a:ea typeface="+mn-lt"/>
                <a:cs typeface="+mn-lt"/>
              </a:rPr>
              <a:t>rodio</a:t>
            </a:r>
            <a:r>
              <a:rPr lang="en-US" sz="2000" dirty="0">
                <a:ea typeface="+mn-lt"/>
                <a:cs typeface="+mn-lt"/>
              </a:rPr>
              <a:t> se u </a:t>
            </a:r>
            <a:r>
              <a:rPr lang="en-US" sz="2000" dirty="0" err="1">
                <a:ea typeface="+mn-lt"/>
                <a:cs typeface="+mn-lt"/>
              </a:rPr>
              <a:t>Barceloni</a:t>
            </a:r>
            <a:r>
              <a:rPr lang="en-US" sz="2000" dirty="0">
                <a:ea typeface="+mn-lt"/>
                <a:cs typeface="+mn-lt"/>
              </a:rPr>
              <a:t>, a </a:t>
            </a:r>
            <a:r>
              <a:rPr lang="en-US" sz="2000" dirty="0" err="1">
                <a:ea typeface="+mn-lt"/>
                <a:cs typeface="+mn-lt"/>
              </a:rPr>
              <a:t>umro</a:t>
            </a:r>
            <a:r>
              <a:rPr lang="en-US" sz="2000" dirty="0">
                <a:ea typeface="+mn-lt"/>
                <a:cs typeface="+mn-lt"/>
              </a:rPr>
              <a:t> u Palma de </a:t>
            </a:r>
            <a:r>
              <a:rPr lang="en-US" sz="2000" dirty="0" err="1">
                <a:ea typeface="+mn-lt"/>
                <a:cs typeface="+mn-lt"/>
              </a:rPr>
              <a:t>Mallorci</a:t>
            </a:r>
            <a:endParaRPr lang="en-US" sz="2000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en-US" sz="2000" dirty="0">
                <a:ea typeface="+mn-lt"/>
                <a:cs typeface="+mn-lt"/>
              </a:rPr>
              <a:t>za </a:t>
            </a:r>
            <a:r>
              <a:rPr lang="en-US" sz="2000" dirty="0" err="1">
                <a:ea typeface="+mn-lt"/>
                <a:cs typeface="+mn-lt"/>
              </a:rPr>
              <a:t>sobom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ostavio</a:t>
            </a:r>
            <a:r>
              <a:rPr lang="en-US" sz="2000" dirty="0">
                <a:ea typeface="+mn-lt"/>
                <a:cs typeface="+mn-lt"/>
              </a:rPr>
              <a:t> opus od </a:t>
            </a:r>
            <a:r>
              <a:rPr lang="en-US" sz="2000" dirty="0" err="1">
                <a:ea typeface="+mn-lt"/>
                <a:cs typeface="+mn-lt"/>
              </a:rPr>
              <a:t>oko</a:t>
            </a:r>
            <a:r>
              <a:rPr lang="en-US" sz="2000" dirty="0">
                <a:ea typeface="+mn-lt"/>
                <a:cs typeface="+mn-lt"/>
              </a:rPr>
              <a:t> 11 </a:t>
            </a:r>
            <a:r>
              <a:rPr lang="en-US" sz="2000" dirty="0" err="1">
                <a:ea typeface="+mn-lt"/>
                <a:cs typeface="+mn-lt"/>
              </a:rPr>
              <a:t>tisuća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radova</a:t>
            </a:r>
            <a:endParaRPr lang="en-US" sz="2000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en-US" sz="2000" dirty="0" err="1">
                <a:ea typeface="+mn-lt"/>
                <a:cs typeface="+mn-lt"/>
              </a:rPr>
              <a:t>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svojim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djelima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koristio</a:t>
            </a:r>
            <a:r>
              <a:rPr lang="en-US" sz="2000" dirty="0">
                <a:ea typeface="+mn-lt"/>
                <a:cs typeface="+mn-lt"/>
              </a:rPr>
              <a:t> je </a:t>
            </a:r>
            <a:r>
              <a:rPr lang="en-US" sz="2000" dirty="0" err="1">
                <a:ea typeface="+mn-lt"/>
                <a:cs typeface="+mn-lt"/>
              </a:rPr>
              <a:t>zakrivljene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mjesečeve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oblike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krugove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raskošne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boje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0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2E592E9-6FF5-4810-9B1B-D0C74E0054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8108" b="299"/>
          <a:stretch/>
        </p:blipFill>
        <p:spPr>
          <a:xfrm>
            <a:off x="1993650" y="2103120"/>
            <a:ext cx="2665950" cy="3737849"/>
          </a:xfrm>
        </p:spPr>
      </p:pic>
      <p:pic>
        <p:nvPicPr>
          <p:cNvPr id="6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BA0A84C7-F461-414B-A2CA-7E878F70B6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70320" y="2729484"/>
            <a:ext cx="4754880" cy="2496312"/>
          </a:xfrm>
        </p:spPr>
      </p:pic>
    </p:spTree>
    <p:extLst>
      <p:ext uri="{BB962C8B-B14F-4D97-AF65-F5344CB8AC3E}">
        <p14:creationId xmlns:p14="http://schemas.microsoft.com/office/powerpoint/2010/main" val="328404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5A3CD-826C-4EF1-A035-73700C04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Današnji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zadatak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flomasterima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izraditi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jedan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rad po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uzoru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Joan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Miroa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1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TM00001232</Template>
  <TotalTime>1</TotalTime>
  <Words>39</Words>
  <Application>Microsoft Office PowerPoint</Application>
  <PresentationFormat>Široki zaslon</PresentationFormat>
  <Paragraphs>8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Savon</vt:lpstr>
      <vt:lpstr>Joan miro</vt:lpstr>
      <vt:lpstr>Životopis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58</cp:revision>
  <dcterms:created xsi:type="dcterms:W3CDTF">2021-07-07T09:07:51Z</dcterms:created>
  <dcterms:modified xsi:type="dcterms:W3CDTF">2021-07-07T09:38:58Z</dcterms:modified>
</cp:coreProperties>
</file>