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2" r:id="rId9"/>
    <p:sldId id="259" r:id="rId10"/>
    <p:sldId id="260" r:id="rId11"/>
    <p:sldId id="261" r:id="rId12"/>
    <p:sldId id="262" r:id="rId13"/>
    <p:sldId id="271" r:id="rId14"/>
    <p:sldId id="273" r:id="rId1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BF17455-916B-4D76-A265-014D26F64604}" type="datetimeFigureOut">
              <a:rPr lang="hr-HR" smtClean="0"/>
              <a:t>25.2.2021.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E8DFCB2-9E0B-4790-9191-62436A6D9777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595263"/>
          </a:xfrm>
        </p:spPr>
        <p:txBody>
          <a:bodyPr/>
          <a:lstStyle/>
          <a:p>
            <a:pPr algn="l"/>
            <a:r>
              <a:rPr lang="hr-HR" dirty="0" smtClean="0"/>
              <a:t>Romero Britto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98374"/>
            <a:ext cx="295460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51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484784"/>
            <a:ext cx="75590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7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476672"/>
            <a:ext cx="4674990" cy="58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018" y="1600200"/>
            <a:ext cx="58099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94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7360"/>
            <a:ext cx="5328592" cy="633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41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436644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31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vi-VN" sz="3200" dirty="0" smtClean="0">
                <a:latin typeface="Calibri" pitchFamily="34" charset="0"/>
                <a:cs typeface="Calibri" pitchFamily="34" charset="0"/>
              </a:rPr>
              <a:t>ođen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vi-VN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  <a:cs typeface="Calibri" pitchFamily="34" charset="0"/>
              </a:rPr>
              <a:t>6. listopada </a:t>
            </a:r>
            <a:r>
              <a:rPr lang="vi-VN" sz="3200" dirty="0" smtClean="0">
                <a:latin typeface="Calibri" pitchFamily="34" charset="0"/>
                <a:cs typeface="Calibri" pitchFamily="34" charset="0"/>
              </a:rPr>
              <a:t>1963.</a:t>
            </a:r>
            <a:endParaRPr lang="hr-HR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32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vi-VN" sz="3200" dirty="0" smtClean="0">
                <a:latin typeface="Calibri" pitchFamily="34" charset="0"/>
                <a:cs typeface="Calibri" pitchFamily="34" charset="0"/>
              </a:rPr>
              <a:t>razilski </a:t>
            </a:r>
            <a:r>
              <a:rPr lang="vi-VN" sz="3200" dirty="0">
                <a:latin typeface="Calibri" pitchFamily="34" charset="0"/>
                <a:cs typeface="Calibri" pitchFamily="34" charset="0"/>
              </a:rPr>
              <a:t>je umjetnik, slikar </a:t>
            </a:r>
            <a:r>
              <a:rPr lang="vi-VN" sz="3200" dirty="0">
                <a:latin typeface="Calibri" pitchFamily="34" charset="0"/>
                <a:cs typeface="Calibri" pitchFamily="34" charset="0"/>
              </a:rPr>
              <a:t>i </a:t>
            </a:r>
            <a:r>
              <a:rPr lang="vi-VN" sz="3200" dirty="0" smtClean="0">
                <a:latin typeface="Calibri" pitchFamily="34" charset="0"/>
                <a:cs typeface="Calibri" pitchFamily="34" charset="0"/>
              </a:rPr>
              <a:t>kipar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.</a:t>
            </a:r>
            <a:endParaRPr lang="hr-HR" sz="3200" dirty="0">
              <a:latin typeface="Calibri" pitchFamily="34" charset="0"/>
              <a:cs typeface="Calibri" pitchFamily="34" charset="0"/>
            </a:endParaRPr>
          </a:p>
          <a:p>
            <a:r>
              <a:rPr lang="pl-PL" sz="3200" dirty="0">
                <a:latin typeface="Calibri" pitchFamily="34" charset="0"/>
                <a:cs typeface="Calibri" pitchFamily="34" charset="0"/>
              </a:rPr>
              <a:t>Ž</a:t>
            </a:r>
            <a:r>
              <a:rPr lang="pl-PL" sz="3200" dirty="0" smtClean="0">
                <a:latin typeface="Calibri" pitchFamily="34" charset="0"/>
                <a:cs typeface="Calibri" pitchFamily="34" charset="0"/>
              </a:rPr>
              <a:t>ivio </a:t>
            </a:r>
            <a:r>
              <a:rPr lang="pl-PL" sz="3200" dirty="0">
                <a:latin typeface="Calibri" pitchFamily="34" charset="0"/>
                <a:cs typeface="Calibri" pitchFamily="34" charset="0"/>
              </a:rPr>
              <a:t>je i odrastao u velikoj </a:t>
            </a:r>
            <a:r>
              <a:rPr lang="pl-PL" sz="3200" dirty="0" smtClean="0">
                <a:latin typeface="Calibri" pitchFamily="34" charset="0"/>
                <a:cs typeface="Calibri" pitchFamily="34" charset="0"/>
              </a:rPr>
              <a:t>obitelji. </a:t>
            </a:r>
            <a:endParaRPr lang="pl-PL" sz="3200" dirty="0">
              <a:latin typeface="Calibri" pitchFamily="34" charset="0"/>
              <a:cs typeface="Calibri" pitchFamily="34" charset="0"/>
            </a:endParaRPr>
          </a:p>
          <a:p>
            <a:r>
              <a:rPr lang="pl-PL" sz="3200" dirty="0">
                <a:latin typeface="Calibri" pitchFamily="34" charset="0"/>
                <a:cs typeface="Calibri" pitchFamily="34" charset="0"/>
              </a:rPr>
              <a:t>I</a:t>
            </a:r>
            <a:r>
              <a:rPr lang="pl-PL" sz="3200" dirty="0" smtClean="0">
                <a:latin typeface="Calibri" pitchFamily="34" charset="0"/>
                <a:cs typeface="Calibri" pitchFamily="34" charset="0"/>
              </a:rPr>
              <a:t>mao </a:t>
            </a:r>
            <a:r>
              <a:rPr lang="pl-PL" sz="3200" dirty="0">
                <a:latin typeface="Calibri" pitchFamily="34" charset="0"/>
                <a:cs typeface="Calibri" pitchFamily="34" charset="0"/>
              </a:rPr>
              <a:t>je  </a:t>
            </a:r>
            <a:r>
              <a:rPr lang="pl-PL" sz="3200" dirty="0">
                <a:latin typeface="Calibri" pitchFamily="34" charset="0"/>
                <a:cs typeface="Calibri" pitchFamily="34" charset="0"/>
              </a:rPr>
              <a:t>osmero braće i </a:t>
            </a:r>
            <a:r>
              <a:rPr lang="pl-PL" sz="3200" dirty="0" smtClean="0">
                <a:latin typeface="Calibri" pitchFamily="34" charset="0"/>
                <a:cs typeface="Calibri" pitchFamily="34" charset="0"/>
              </a:rPr>
              <a:t>sestara.</a:t>
            </a:r>
          </a:p>
          <a:p>
            <a:r>
              <a:rPr lang="hr-HR" sz="3200" dirty="0">
                <a:latin typeface="Calibri" pitchFamily="34" charset="0"/>
                <a:cs typeface="Calibri" pitchFamily="34" charset="0"/>
              </a:rPr>
              <a:t>1983. 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odlazi  </a:t>
            </a:r>
            <a:r>
              <a:rPr lang="hr-HR" sz="3200" dirty="0">
                <a:latin typeface="Calibri" pitchFamily="34" charset="0"/>
                <a:cs typeface="Calibri" pitchFamily="34" charset="0"/>
              </a:rPr>
              <a:t>u Pariz u Francuskoj, gdje 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je   upoznao  djela </a:t>
            </a:r>
            <a:r>
              <a:rPr lang="hr-HR" sz="3200" dirty="0">
                <a:latin typeface="Calibri" pitchFamily="34" charset="0"/>
                <a:cs typeface="Calibri" pitchFamily="34" charset="0"/>
              </a:rPr>
              <a:t>Matissea i 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Picassa. </a:t>
            </a:r>
          </a:p>
          <a:p>
            <a:r>
              <a:rPr lang="hr-HR" sz="3200" dirty="0" smtClean="0">
                <a:latin typeface="Calibri" pitchFamily="34" charset="0"/>
                <a:cs typeface="Calibri" pitchFamily="34" charset="0"/>
              </a:rPr>
              <a:t>U SAD-u  se susreće s  </a:t>
            </a:r>
            <a:r>
              <a:rPr lang="hr-HR" sz="3200" dirty="0">
                <a:latin typeface="Calibri" pitchFamily="34" charset="0"/>
                <a:cs typeface="Calibri" pitchFamily="34" charset="0"/>
              </a:rPr>
              <a:t>Pop Art </a:t>
            </a:r>
            <a:r>
              <a:rPr lang="hr-HR" sz="3200" dirty="0" smtClean="0">
                <a:latin typeface="Calibri" pitchFamily="34" charset="0"/>
                <a:cs typeface="Calibri" pitchFamily="34" charset="0"/>
              </a:rPr>
              <a:t>– om.</a:t>
            </a:r>
            <a:endParaRPr lang="hr-HR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2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 svojim </a:t>
            </a:r>
            <a:r>
              <a:rPr lang="hr-HR" dirty="0"/>
              <a:t>umjetničkim djelima koristi šarene uzorke koji odražavaju njegov optimistični </a:t>
            </a:r>
            <a:r>
              <a:rPr lang="hr-HR" dirty="0" smtClean="0"/>
              <a:t>svjetonazor.</a:t>
            </a:r>
            <a:endParaRPr lang="hr-HR" dirty="0"/>
          </a:p>
          <a:p>
            <a:r>
              <a:rPr lang="hr-HR" dirty="0" smtClean="0"/>
              <a:t>Njegove </a:t>
            </a:r>
            <a:r>
              <a:rPr lang="hr-HR" dirty="0"/>
              <a:t>izložbe prikazane su širom </a:t>
            </a:r>
            <a:r>
              <a:rPr lang="hr-HR" dirty="0" smtClean="0"/>
              <a:t>svijeta. </a:t>
            </a:r>
          </a:p>
          <a:p>
            <a:r>
              <a:rPr lang="hr-HR" dirty="0" smtClean="0"/>
              <a:t>Komercijalni uspjeh postiže dizajniranjem predmeta koje koristimo u svakodnevnom životu: šalice, dječje igračke..</a:t>
            </a:r>
          </a:p>
          <a:p>
            <a:r>
              <a:rPr lang="hr-HR" dirty="0" smtClean="0"/>
              <a:t>Dizajnirao  je jedan </a:t>
            </a:r>
            <a:r>
              <a:rPr lang="hr-HR" dirty="0"/>
              <a:t>od službenih plakata za Svjetsko prvenstvo 2010. održanoj u Južnoj Africi.</a:t>
            </a:r>
          </a:p>
          <a:p>
            <a:r>
              <a:rPr lang="hr-HR" dirty="0" smtClean="0"/>
              <a:t> </a:t>
            </a:r>
            <a:r>
              <a:rPr lang="hr-HR" dirty="0"/>
              <a:t>2020. </a:t>
            </a:r>
            <a:r>
              <a:rPr lang="hr-HR" dirty="0" smtClean="0"/>
              <a:t>objavljen je </a:t>
            </a:r>
            <a:r>
              <a:rPr lang="hr-HR" dirty="0"/>
              <a:t>biografski film o životu Romera </a:t>
            </a:r>
            <a:r>
              <a:rPr lang="hr-HR" dirty="0" smtClean="0"/>
              <a:t>Britta.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828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502107" cy="487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4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4577556" cy="610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77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86058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10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079405" cy="607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41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2862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49" y="648274"/>
            <a:ext cx="31323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95988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10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476672"/>
            <a:ext cx="57606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9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260</TotalTime>
  <Words>124</Words>
  <Application>Microsoft Office PowerPoint</Application>
  <PresentationFormat>On-screen Show (4:3)</PresentationFormat>
  <Paragraphs>12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Executive</vt:lpstr>
      <vt:lpstr>Romero Britto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Romero Britto</dc:title>
  <dc:creator>Korisnik1</dc:creator>
  <cp:lastModifiedBy>Korisnik1</cp:lastModifiedBy>
  <cp:revision>10</cp:revision>
  <dcterms:created xsi:type="dcterms:W3CDTF">2021-02-08T18:18:01Z</dcterms:created>
  <dcterms:modified xsi:type="dcterms:W3CDTF">2021-02-25T21:00:42Z</dcterms:modified>
</cp:coreProperties>
</file>