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34" y="-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1D5716-ECDA-4106-B483-16DA529327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FRIEDENSREICH</a:t>
            </a:r>
            <a:br>
              <a:rPr lang="hr-HR" dirty="0"/>
            </a:br>
            <a:r>
              <a:rPr lang="hr-HR" dirty="0"/>
              <a:t>HUNDERTWASSER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B5174A9-5D81-4D0D-B1DE-E67F10262F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- Poznati austrijski slikar, grafičar, arhitekt, ekolog</a:t>
            </a:r>
          </a:p>
        </p:txBody>
      </p:sp>
    </p:spTree>
    <p:extLst>
      <p:ext uri="{BB962C8B-B14F-4D97-AF65-F5344CB8AC3E}">
        <p14:creationId xmlns:p14="http://schemas.microsoft.com/office/powerpoint/2010/main" val="370776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ebo, na otvorenom&#10;&#10;Opis je automatski generiran">
            <a:extLst>
              <a:ext uri="{FF2B5EF4-FFF2-40B4-BE49-F238E27FC236}">
                <a16:creationId xmlns:a16="http://schemas.microsoft.com/office/drawing/2014/main" id="{F681BF1C-A995-4615-8AFE-11394B488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20" b="20072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51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ebo&#10;&#10;Opis je automatski generiran">
            <a:extLst>
              <a:ext uri="{FF2B5EF4-FFF2-40B4-BE49-F238E27FC236}">
                <a16:creationId xmlns:a16="http://schemas.microsoft.com/office/drawing/2014/main" id="{FBDAB632-4536-4AD3-BDBD-6E76025F5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42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zgrada, na otvorenom, stablo, stambena zgrada&#10;&#10;Opis je automatski generiran">
            <a:extLst>
              <a:ext uri="{FF2B5EF4-FFF2-40B4-BE49-F238E27FC236}">
                <a16:creationId xmlns:a16="http://schemas.microsoft.com/office/drawing/2014/main" id="{8967DB6F-8F4D-420A-8B1F-8C5FB2FDC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51" b="11628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81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zgrada, na otvorenom&#10;&#10;Opis je automatski generiran">
            <a:extLst>
              <a:ext uri="{FF2B5EF4-FFF2-40B4-BE49-F238E27FC236}">
                <a16:creationId xmlns:a16="http://schemas.microsoft.com/office/drawing/2014/main" id="{1C1022E2-A330-4F0B-A71C-0ED01DCBD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16" b="29841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94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ebo, trava, stablo, na otvorenom&#10;&#10;Opis je automatski generiran">
            <a:extLst>
              <a:ext uri="{FF2B5EF4-FFF2-40B4-BE49-F238E27FC236}">
                <a16:creationId xmlns:a16="http://schemas.microsoft.com/office/drawing/2014/main" id="{60574972-8550-4282-A966-773C18E17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21" b="2171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93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ebo, na otvorenom&#10;&#10;Opis je automatski generiran">
            <a:extLst>
              <a:ext uri="{FF2B5EF4-FFF2-40B4-BE49-F238E27FC236}">
                <a16:creationId xmlns:a16="http://schemas.microsoft.com/office/drawing/2014/main" id="{E6814E58-FA1F-4F85-9746-E40749BD5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02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25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5C7F4E-F04C-4BA5-81D7-120C2E700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23" y="113761"/>
            <a:ext cx="8643154" cy="1969007"/>
          </a:xfrm>
        </p:spPr>
        <p:txBody>
          <a:bodyPr/>
          <a:lstStyle/>
          <a:p>
            <a:r>
              <a:rPr lang="hr-HR" dirty="0"/>
              <a:t>DANAŠNJI ZADATAK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2C70746-7BF6-4C0B-BFBE-FBF23DA0E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DIZAJNIRAJ KUĆICU ZA PTICE PO UZORU NA HUNDERTWASSERA</a:t>
            </a:r>
          </a:p>
          <a:p>
            <a:r>
              <a:rPr lang="hr-HR" dirty="0"/>
              <a:t>PASTELAMA</a:t>
            </a:r>
          </a:p>
        </p:txBody>
      </p:sp>
    </p:spTree>
    <p:extLst>
      <p:ext uri="{BB962C8B-B14F-4D97-AF65-F5344CB8AC3E}">
        <p14:creationId xmlns:p14="http://schemas.microsoft.com/office/powerpoint/2010/main" val="417972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23A2396-E40A-448D-A5E4-1A334EA6B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0" r="-2" b="-2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2" name="Slika 1" descr="Slika na kojoj se prikazuje tekst, zgrada, na otvorenom&#10;&#10;Opis je automatski generiran">
            <a:extLst>
              <a:ext uri="{FF2B5EF4-FFF2-40B4-BE49-F238E27FC236}">
                <a16:creationId xmlns:a16="http://schemas.microsoft.com/office/drawing/2014/main" id="{33AD5DAB-E149-4D34-8433-5CD2735AF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31" r="-1" b="28055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B53746D-18DC-438C-972F-74678BD8C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4340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DF555E8-5340-4C16-A765-30609A1D3F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4241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0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na otvorenom&#10;&#10;Opis je automatski generiran">
            <a:extLst>
              <a:ext uri="{FF2B5EF4-FFF2-40B4-BE49-F238E27FC236}">
                <a16:creationId xmlns:a16="http://schemas.microsoft.com/office/drawing/2014/main" id="{F2A5595F-0922-4A30-9E33-57FAF29EB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786" y="643467"/>
            <a:ext cx="7614428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30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2CC5BA-B94F-452C-B23B-6CED2249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815" cy="1049235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60EFB12-133A-4AE6-BE98-41120EC78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515" cy="3450613"/>
          </a:xfrm>
        </p:spPr>
        <p:txBody>
          <a:bodyPr>
            <a:normAutofit/>
          </a:bodyPr>
          <a:lstStyle/>
          <a:p>
            <a:r>
              <a:rPr lang="hr-HR" dirty="0"/>
              <a:t>ROĐEN JE U BEČU ( glavni grad Austrije)</a:t>
            </a:r>
          </a:p>
          <a:p>
            <a:r>
              <a:rPr lang="hr-HR" dirty="0"/>
              <a:t>ROĐEN JE POD IMENOM </a:t>
            </a:r>
            <a:r>
              <a:rPr lang="hr-HR" b="1" dirty="0"/>
              <a:t>FRIEDRICH STOWASSER</a:t>
            </a:r>
          </a:p>
          <a:p>
            <a:r>
              <a:rPr lang="hr-HR" dirty="0"/>
              <a:t>ČESTO JE MIJENJAO IMENA</a:t>
            </a:r>
          </a:p>
        </p:txBody>
      </p:sp>
      <p:pic>
        <p:nvPicPr>
          <p:cNvPr id="5" name="Slika 4" descr="Slika na kojoj se prikazuje stablo, muškarac, na otvorenom, osoba&#10;&#10;Opis je automatski generiran">
            <a:extLst>
              <a:ext uri="{FF2B5EF4-FFF2-40B4-BE49-F238E27FC236}">
                <a16:creationId xmlns:a16="http://schemas.microsoft.com/office/drawing/2014/main" id="{1C2726DE-20BE-4CB5-8EFD-64A2C96D3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75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6F2543E-9B12-4603-99E4-394B35616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437" y="1054410"/>
            <a:ext cx="5306592" cy="3450613"/>
          </a:xfrm>
        </p:spPr>
        <p:txBody>
          <a:bodyPr>
            <a:normAutofit lnSpcReduction="10000"/>
          </a:bodyPr>
          <a:lstStyle/>
          <a:p>
            <a:r>
              <a:rPr lang="hr-HR" dirty="0"/>
              <a:t>PRVI PUT MIJENJA PREZIME IZ STOWASSER U HUNDERTWASSER, ŠTO U PRIJEVODU ZNAČI STOTINU VODA. </a:t>
            </a:r>
          </a:p>
          <a:p>
            <a:r>
              <a:rPr lang="hr-HR" dirty="0"/>
              <a:t>KADA JE  ŽIVIO U JAPANU, PROMIJENIO JE IME IZ FRIEDRICH U FRIEDENSREICH , ŠTO PAK ZNAČI CARSTVO SLOBODE</a:t>
            </a:r>
          </a:p>
          <a:p>
            <a:r>
              <a:rPr lang="nb-NO" dirty="0"/>
              <a:t>ČESTO SE NAZIVAO I GOSPODIN REGENTAG ILI KAPETAN REGENTAG PO SVOM JEDRENJAKU.</a:t>
            </a:r>
            <a:r>
              <a:rPr lang="hr-HR" dirty="0"/>
              <a:t> ( KIŠNI DAN)</a:t>
            </a:r>
          </a:p>
        </p:txBody>
      </p:sp>
      <p:pic>
        <p:nvPicPr>
          <p:cNvPr id="5" name="Slika 4" descr="Slika na kojoj se prikazuje stablo, muškarac, na otvorenom, osoba&#10;&#10;Opis je automatski generiran">
            <a:extLst>
              <a:ext uri="{FF2B5EF4-FFF2-40B4-BE49-F238E27FC236}">
                <a16:creationId xmlns:a16="http://schemas.microsoft.com/office/drawing/2014/main" id="{4C6F1E9F-04B5-447E-90E3-386C4EDC8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71" y="1012241"/>
            <a:ext cx="3450613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42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na otvorenom&#10;&#10;Opis je automatski generiran">
            <a:extLst>
              <a:ext uri="{FF2B5EF4-FFF2-40B4-BE49-F238E27FC236}">
                <a16:creationId xmlns:a16="http://schemas.microsoft.com/office/drawing/2014/main" id="{ABE9E9DD-5CFD-483F-9B51-3C58F2F750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952" r="-1" b="10155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19E877-3001-4283-9F3A-31BFB465F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86" y="708220"/>
            <a:ext cx="6085091" cy="469900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hr-HR" dirty="0"/>
              <a:t>KORISTIO JE I IME DUNKELBUNT ( TAMNO ŠAREN)</a:t>
            </a:r>
          </a:p>
          <a:p>
            <a:pPr>
              <a:lnSpc>
                <a:spcPct val="110000"/>
              </a:lnSpc>
            </a:pPr>
            <a:r>
              <a:rPr lang="hr-HR" dirty="0"/>
              <a:t>U VODI VIDI UTOČIŠTE, MJESTO NA KOJE UVIJEK MOŽE POBJEĆI. </a:t>
            </a:r>
          </a:p>
          <a:p>
            <a:pPr>
              <a:lnSpc>
                <a:spcPct val="110000"/>
              </a:lnSpc>
            </a:pPr>
            <a:r>
              <a:rPr lang="hr-HR" dirty="0"/>
              <a:t>ZBOG LJEPOTE BOJA KOJE SE MOGU VIDJETI U KIŠI I JER SU \’KIŠNI DANI JEDINI DANI KAD MOŽE RADITI, KAD JE SRETAN\’ (REGENTAG)</a:t>
            </a:r>
          </a:p>
          <a:p>
            <a:pPr>
              <a:lnSpc>
                <a:spcPct val="110000"/>
              </a:lnSpc>
            </a:pPr>
            <a:r>
              <a:rPr lang="hr-HR" dirty="0"/>
              <a:t>REKAO JE DA IMA TOLIKO IMENA JER U SEBI NOSI VIŠE OSOBA – SLIKARA, ARHITEKTA, EKOLOGA – A NE SAMO JEDNU OSOBU</a:t>
            </a:r>
          </a:p>
          <a:p>
            <a:pPr>
              <a:lnSpc>
                <a:spcPct val="110000"/>
              </a:lnSpc>
            </a:pPr>
            <a:r>
              <a:rPr lang="hr-HR" dirty="0"/>
              <a:t>„KAD SE JEDNO IME NAPUNI, POTREBNO JE DRUGO DA SE MOŽE POČETI IZNOVA.”</a:t>
            </a:r>
          </a:p>
        </p:txBody>
      </p:sp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55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8C10BD2-BD01-4517-9BFB-164AB41FC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504" y="444107"/>
            <a:ext cx="9291215" cy="3450613"/>
          </a:xfrm>
        </p:spPr>
        <p:txBody>
          <a:bodyPr>
            <a:normAutofit fontScale="85000" lnSpcReduction="20000"/>
          </a:bodyPr>
          <a:lstStyle/>
          <a:p>
            <a:r>
              <a:rPr lang="hr-HR" sz="3200" dirty="0"/>
              <a:t>U SVOJIM UMJETNIČKIM RADOVIMA ČESTO SE KORISTIO JARKIM BOJAMA IZBJEGAVAJUĆI RAVNE CRTE.</a:t>
            </a:r>
          </a:p>
          <a:p>
            <a:r>
              <a:rPr lang="hr-HR" sz="3200" dirty="0"/>
              <a:t>NJEGOV JEDINSTVENI STIL NE MOŽE SE USPOREĐIVATI NI SA ČIM SLIČNIM, NITI SE MOŽE SMJESTITI POD NEKI UMJETNIČKI PRAVAC</a:t>
            </a:r>
          </a:p>
          <a:p>
            <a:r>
              <a:rPr lang="hr-HR" sz="3200" dirty="0"/>
              <a:t>VELIKI JE LJUBITELJ SPIRALA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37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2BE6BE4-B2B7-4DF6-8933-FB15123A4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4243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5" name="Slika 4" descr="Slika na kojoj se prikazuje raznobojno, tkanina&#10;&#10;Opis je automatski generiran">
            <a:extLst>
              <a:ext uri="{FF2B5EF4-FFF2-40B4-BE49-F238E27FC236}">
                <a16:creationId xmlns:a16="http://schemas.microsoft.com/office/drawing/2014/main" id="{79DE49EC-5CBA-4935-B1BB-92C3EE5AD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6" r="4079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134322F-6330-49FB-8420-91A033BE52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34" r="9702" b="2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3" name="Slika 2" descr="Slika na kojoj se prikazuje tekst, raznobojno&#10;&#10;Opis je automatski generiran">
            <a:extLst>
              <a:ext uri="{FF2B5EF4-FFF2-40B4-BE49-F238E27FC236}">
                <a16:creationId xmlns:a16="http://schemas.microsoft.com/office/drawing/2014/main" id="{E59C39C6-0EA2-4F50-9D5A-A4B19BF352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69" r="2" b="13490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39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9891409-9ED3-40FE-89B1-BADCAAC7F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 ARHITEKTURI KORISTIO JE NEPRAVILNE OBLIKE I PRIRODNE TEME</a:t>
            </a:r>
          </a:p>
          <a:p>
            <a:r>
              <a:rPr lang="hr-HR" dirty="0"/>
              <a:t>U SVOJIM PROJEKTIMA RADIO JE NEPRAVILNE PODOVE, PROZORE I KROVOVE UMEČUĆI VEGETACIJU (BILJKE)</a:t>
            </a:r>
          </a:p>
          <a:p>
            <a:r>
              <a:rPr lang="hr-HR" dirty="0"/>
              <a:t>NIKADA SE NJEGOVA VIZIJA GRADNJE NIJE OSTVARILA</a:t>
            </a:r>
          </a:p>
          <a:p>
            <a:r>
              <a:rPr lang="hr-HR" dirty="0"/>
              <a:t>TRADICIONALNA IZGRADNJA U GRADOVIMA OSTALA JE JEDNAKA</a:t>
            </a:r>
          </a:p>
        </p:txBody>
      </p:sp>
    </p:spTree>
    <p:extLst>
      <p:ext uri="{BB962C8B-B14F-4D97-AF65-F5344CB8AC3E}">
        <p14:creationId xmlns:p14="http://schemas.microsoft.com/office/powerpoint/2010/main" val="3976715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zgrada, nebo, na otvorenom, ulica&#10;&#10;Opis je automatski generiran">
            <a:extLst>
              <a:ext uri="{FF2B5EF4-FFF2-40B4-BE49-F238E27FC236}">
                <a16:creationId xmlns:a16="http://schemas.microsoft.com/office/drawing/2014/main" id="{0545C9AB-B03C-42CC-8227-FBF9AAD57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3" b="8323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44707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260</Words>
  <Application>Microsoft Office PowerPoint</Application>
  <PresentationFormat>Široki zaslon</PresentationFormat>
  <Paragraphs>23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0" baseType="lpstr">
      <vt:lpstr>Arial</vt:lpstr>
      <vt:lpstr>Rockwell</vt:lpstr>
      <vt:lpstr>Galerija</vt:lpstr>
      <vt:lpstr>FRIEDENSREICH HUNDERTWASSER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DANAŠNJI ZADATAK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FRIEDENSREICH HUNDERTWASSER</dc:title>
  <dc:creator>Martina Klarić</dc:creator>
  <cp:lastModifiedBy>Martina Klarić</cp:lastModifiedBy>
  <cp:revision>1</cp:revision>
  <dcterms:created xsi:type="dcterms:W3CDTF">2021-02-03T08:24:12Z</dcterms:created>
  <dcterms:modified xsi:type="dcterms:W3CDTF">2021-02-03T08:28:49Z</dcterms:modified>
</cp:coreProperties>
</file>