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30230C-47AE-4BCA-BD29-38C8F3B70283}" v="360" dt="2021-07-07T16:11:09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FE6DBF9-94F5-4877-B532-D859966E97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5EBA155-CB71-48F7-8A85-0B293C7739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A9A3980-304B-4116-B0FB-155B054B0D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24FA7CC-8015-40C6-9D92-644E30DCCA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2"/>
            <a:ext cx="7767872" cy="22536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146040E-7E20-4B05-9660-47E254E1A4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7868173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6752110" cy="1373070"/>
          </a:xfrm>
        </p:spPr>
        <p:txBody>
          <a:bodyPr anchor="ctr">
            <a:normAutofit/>
          </a:bodyPr>
          <a:lstStyle/>
          <a:p>
            <a:r>
              <a:rPr lang="hr-HR" dirty="0" err="1"/>
              <a:t>Romero</a:t>
            </a:r>
            <a:r>
              <a:rPr lang="hr-HR" dirty="0"/>
              <a:t> </a:t>
            </a:r>
            <a:r>
              <a:rPr lang="hr-HR" dirty="0" err="1"/>
              <a:t>Britto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6752109" cy="111768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dirty="0"/>
              <a:t>U svijetu likovnih umjetnika 3</a:t>
            </a: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2B28C30-B7B9-4A80-A839-A6A2D9661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7091" y="2484428"/>
            <a:ext cx="3358478" cy="188914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5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1" name="Rectangle 20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8720BC-2584-4860-BC41-28CDA5D6B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2336873"/>
            <a:ext cx="5041628" cy="3599316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Wingdings" panose="020B0604020202020204" pitchFamily="34" charset="0"/>
              <a:buChar char="§"/>
            </a:pPr>
            <a:r>
              <a:rPr lang="en-US" sz="2000" dirty="0" err="1">
                <a:ea typeface="+mn-lt"/>
                <a:cs typeface="+mn-lt"/>
              </a:rPr>
              <a:t>Rođen</a:t>
            </a:r>
            <a:r>
              <a:rPr lang="en-US" sz="2000" dirty="0">
                <a:ea typeface="+mn-lt"/>
                <a:cs typeface="+mn-lt"/>
              </a:rPr>
              <a:t> 1963. u </a:t>
            </a:r>
            <a:r>
              <a:rPr lang="en-US" sz="2000" dirty="0" err="1">
                <a:ea typeface="+mn-lt"/>
                <a:cs typeface="+mn-lt"/>
              </a:rPr>
              <a:t>Brazilu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>
              <a:ea typeface="+mn-lt"/>
              <a:cs typeface="+mn-lt"/>
            </a:endParaRPr>
          </a:p>
          <a:p>
            <a:pPr marL="342900" indent="-342900">
              <a:buFont typeface="Wingdings" panose="020B0604020202020204" pitchFamily="34" charset="0"/>
              <a:buChar char="§"/>
            </a:pPr>
            <a:r>
              <a:rPr lang="en-US" sz="2000" dirty="0" err="1">
                <a:ea typeface="+mn-lt"/>
                <a:cs typeface="+mn-lt"/>
              </a:rPr>
              <a:t>Obitelj</a:t>
            </a:r>
            <a:r>
              <a:rPr lang="en-US" sz="2000" dirty="0">
                <a:ea typeface="+mn-lt"/>
                <a:cs typeface="+mn-lt"/>
              </a:rPr>
              <a:t> mu je </a:t>
            </a:r>
            <a:r>
              <a:rPr lang="en-US" sz="2000" dirty="0" err="1">
                <a:ea typeface="+mn-lt"/>
                <a:cs typeface="+mn-lt"/>
              </a:rPr>
              <a:t>bila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siromašna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marL="342900" indent="-342900">
              <a:buFont typeface="Wingdings" panose="020B0604020202020204" pitchFamily="34" charset="0"/>
              <a:buChar char="§"/>
            </a:pPr>
            <a:r>
              <a:rPr lang="en-US" sz="2000" dirty="0">
                <a:ea typeface="+mn-lt"/>
                <a:cs typeface="+mn-lt"/>
              </a:rPr>
              <a:t>On je </a:t>
            </a:r>
            <a:r>
              <a:rPr lang="en-US" sz="2000" dirty="0" err="1">
                <a:ea typeface="+mn-lt"/>
                <a:cs typeface="+mn-lt"/>
              </a:rPr>
              <a:t>osmo</a:t>
            </a:r>
            <a:r>
              <a:rPr lang="en-US" sz="2000" dirty="0">
                <a:ea typeface="+mn-lt"/>
                <a:cs typeface="+mn-lt"/>
              </a:rPr>
              <a:t> od </a:t>
            </a:r>
            <a:r>
              <a:rPr lang="en-US" sz="2000" dirty="0" err="1">
                <a:ea typeface="+mn-lt"/>
                <a:cs typeface="+mn-lt"/>
              </a:rPr>
              <a:t>devetero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djece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>
              <a:ea typeface="+mn-lt"/>
              <a:cs typeface="+mn-lt"/>
            </a:endParaRPr>
          </a:p>
          <a:p>
            <a:pPr marL="342900" indent="-342900">
              <a:buFont typeface="Wingdings" panose="020B0604020202020204" pitchFamily="34" charset="0"/>
              <a:buChar char="§"/>
            </a:pPr>
            <a:r>
              <a:rPr lang="en-US" sz="2000" dirty="0" err="1">
                <a:ea typeface="+mn-lt"/>
                <a:cs typeface="+mn-lt"/>
              </a:rPr>
              <a:t>Slikao</a:t>
            </a:r>
            <a:r>
              <a:rPr lang="en-US" sz="2000" dirty="0">
                <a:ea typeface="+mn-lt"/>
                <a:cs typeface="+mn-lt"/>
              </a:rPr>
              <a:t> je </a:t>
            </a:r>
            <a:r>
              <a:rPr lang="en-US" sz="2000" dirty="0" err="1">
                <a:ea typeface="+mn-lt"/>
                <a:cs typeface="+mn-lt"/>
              </a:rPr>
              <a:t>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malim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komadima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kartona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novina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EAE34D9-8523-4D5E-A650-B7C2D84CDBB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5"/>
          <a:srcRect t="943" r="2" b="23944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092D0-16EC-4CD0-99C5-DE9DF320B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Životopis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80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8B2FE-FACE-49BC-A0D2-021C3D6F9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75446-6548-48FF-BCCF-5394AAF81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§"/>
            </a:pPr>
            <a:r>
              <a:rPr lang="en-US" dirty="0" err="1">
                <a:ea typeface="+mn-lt"/>
                <a:cs typeface="+mn-lt"/>
              </a:rPr>
              <a:t>Kreira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veselu</a:t>
            </a:r>
            <a:r>
              <a:rPr lang="en-US" dirty="0">
                <a:ea typeface="+mn-lt"/>
                <a:cs typeface="+mn-lt"/>
              </a:rPr>
              <a:t> , </a:t>
            </a:r>
            <a:r>
              <a:rPr lang="en-US" dirty="0" err="1">
                <a:ea typeface="+mn-lt"/>
                <a:cs typeface="+mn-lt"/>
              </a:rPr>
              <a:t>vedru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umjetnost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kombinirajući</a:t>
            </a:r>
            <a:r>
              <a:rPr lang="en-US" dirty="0">
                <a:ea typeface="+mn-lt"/>
                <a:cs typeface="+mn-lt"/>
              </a:rPr>
              <a:t> pop-art, </a:t>
            </a:r>
            <a:r>
              <a:rPr lang="en-US" dirty="0" err="1">
                <a:ea typeface="+mn-lt"/>
                <a:cs typeface="+mn-lt"/>
              </a:rPr>
              <a:t>kubizam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grafite</a:t>
            </a:r>
            <a:endParaRPr lang="en-US" dirty="0" err="1"/>
          </a:p>
          <a:p>
            <a:pPr>
              <a:buFont typeface="Wingdings" panose="020B0604020202020204" pitchFamily="34" charset="0"/>
              <a:buChar char="§"/>
            </a:pPr>
            <a:r>
              <a:rPr lang="en-US" dirty="0" err="1">
                <a:ea typeface="+mn-lt"/>
                <a:cs typeface="+mn-lt"/>
              </a:rPr>
              <a:t>Koristi</a:t>
            </a:r>
            <a:r>
              <a:rPr lang="en-US" dirty="0">
                <a:ea typeface="+mn-lt"/>
                <a:cs typeface="+mn-lt"/>
              </a:rPr>
              <a:t>: - </a:t>
            </a:r>
            <a:r>
              <a:rPr lang="en-US" dirty="0" err="1">
                <a:ea typeface="+mn-lt"/>
                <a:cs typeface="+mn-lt"/>
              </a:rPr>
              <a:t>oblike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poput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kvadrata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kvadra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trokuta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 </a:t>
            </a:r>
            <a:r>
              <a:rPr lang="en-US" dirty="0" err="1">
                <a:ea typeface="+mn-lt"/>
                <a:cs typeface="+mn-lt"/>
              </a:rPr>
              <a:t>svijetle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boje</a:t>
            </a:r>
            <a:r>
              <a:rPr lang="en-US" dirty="0">
                <a:ea typeface="+mn-lt"/>
                <a:cs typeface="+mn-lt"/>
              </a:rPr>
              <a:t> 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 </a:t>
            </a:r>
            <a:r>
              <a:rPr lang="en-US" dirty="0" err="1">
                <a:ea typeface="+mn-lt"/>
                <a:cs typeface="+mn-lt"/>
              </a:rPr>
              <a:t>kreativne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uzorke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kako</a:t>
            </a:r>
            <a:r>
              <a:rPr lang="en-US" dirty="0">
                <a:ea typeface="+mn-lt"/>
                <a:cs typeface="+mn-lt"/>
              </a:rPr>
              <a:t> bi </a:t>
            </a:r>
            <a:r>
              <a:rPr lang="en-US" dirty="0" err="1">
                <a:ea typeface="+mn-lt"/>
                <a:cs typeface="+mn-lt"/>
              </a:rPr>
              <a:t>izrazio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sreću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ljubav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nade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snove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n-US" dirty="0" err="1">
                <a:ea typeface="+mn-lt"/>
                <a:cs typeface="+mn-lt"/>
              </a:rPr>
              <a:t>Motivi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mačke</a:t>
            </a:r>
            <a:r>
              <a:rPr lang="en-US" dirty="0">
                <a:ea typeface="+mn-lt"/>
                <a:cs typeface="+mn-lt"/>
              </a:rPr>
              <a:t>, psi, </a:t>
            </a:r>
            <a:r>
              <a:rPr lang="en-US" dirty="0" err="1">
                <a:ea typeface="+mn-lt"/>
                <a:cs typeface="+mn-lt"/>
              </a:rPr>
              <a:t>srca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cvijeće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sretni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ljudi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1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C4030B57-81C9-44B5-9199-2DBBC99EB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333" y="392488"/>
            <a:ext cx="5002304" cy="60730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1202E92-7A25-47A2-8B1B-0DA2E5F3D165}"/>
              </a:ext>
            </a:extLst>
          </p:cNvPr>
          <p:cNvSpPr txBox="1"/>
          <p:nvPr/>
        </p:nvSpPr>
        <p:spPr>
          <a:xfrm>
            <a:off x="9273988" y="342451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Majka s </a:t>
            </a:r>
            <a:r>
              <a:rPr lang="en-US" dirty="0" err="1"/>
              <a:t>djetetom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85DF1-17DF-4E01-8990-7800C4F08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674" y="3285757"/>
            <a:ext cx="9613861" cy="1080938"/>
          </a:xfrm>
        </p:spPr>
        <p:txBody>
          <a:bodyPr/>
          <a:lstStyle/>
          <a:p>
            <a:r>
              <a:rPr lang="en-US" dirty="0" err="1"/>
              <a:t>Povodom</a:t>
            </a:r>
            <a:r>
              <a:rPr lang="en-US" dirty="0"/>
              <a:t> </a:t>
            </a:r>
            <a:r>
              <a:rPr lang="en-US" dirty="0" err="1"/>
              <a:t>Majčinog</a:t>
            </a:r>
            <a:r>
              <a:rPr lang="en-US" dirty="0"/>
              <a:t> dana </a:t>
            </a:r>
            <a:r>
              <a:rPr lang="en-US" dirty="0" err="1"/>
              <a:t>slikamo</a:t>
            </a:r>
            <a:r>
              <a:rPr lang="en-US" dirty="0"/>
              <a:t> "</a:t>
            </a:r>
            <a:r>
              <a:rPr lang="en-US" dirty="0" err="1"/>
              <a:t>Majku</a:t>
            </a:r>
            <a:r>
              <a:rPr lang="en-US" dirty="0"/>
              <a:t> s </a:t>
            </a:r>
            <a:r>
              <a:rPr lang="en-US" dirty="0" err="1"/>
              <a:t>djetetom</a:t>
            </a:r>
            <a:r>
              <a:rPr lang="en-US" dirty="0"/>
              <a:t>" po </a:t>
            </a:r>
            <a:r>
              <a:rPr lang="en-US" dirty="0" err="1"/>
              <a:t>uzoru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Romera Britta.</a:t>
            </a:r>
          </a:p>
        </p:txBody>
      </p:sp>
    </p:spTree>
    <p:extLst>
      <p:ext uri="{BB962C8B-B14F-4D97-AF65-F5344CB8AC3E}">
        <p14:creationId xmlns:p14="http://schemas.microsoft.com/office/powerpoint/2010/main" val="174950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3</TotalTime>
  <Words>94</Words>
  <Application>Microsoft Office PowerPoint</Application>
  <PresentationFormat>Široki zaslon</PresentationFormat>
  <Paragraphs>15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</vt:lpstr>
      <vt:lpstr>Berlin</vt:lpstr>
      <vt:lpstr>Romero Britto</vt:lpstr>
      <vt:lpstr>Životopis</vt:lpstr>
      <vt:lpstr>Rad</vt:lpstr>
      <vt:lpstr>PowerPoint prezentacija</vt:lpstr>
      <vt:lpstr>Povodom Majčinog dana slikamo "Majku s djetetom" po uzoru na Romera Britta.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59</cp:revision>
  <dcterms:created xsi:type="dcterms:W3CDTF">2021-07-07T15:55:13Z</dcterms:created>
  <dcterms:modified xsi:type="dcterms:W3CDTF">2021-07-07T16:14:57Z</dcterms:modified>
</cp:coreProperties>
</file>