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393B4A-0B04-4D0D-B4FD-D0796224DF03}" v="423" dt="2021-07-20T14:02:50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Mirna </a:t>
            </a:r>
            <a:r>
              <a:rPr lang="en-US" dirty="0" err="1"/>
              <a:t>Sišul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 </a:t>
            </a:r>
            <a:r>
              <a:rPr lang="en-US" dirty="0" err="1"/>
              <a:t>svijetu</a:t>
            </a:r>
            <a:r>
              <a:rPr lang="en-US" dirty="0"/>
              <a:t> </a:t>
            </a:r>
            <a:r>
              <a:rPr lang="en-US" dirty="0" err="1"/>
              <a:t>likovnih</a:t>
            </a:r>
            <a:r>
              <a:rPr lang="en-US" dirty="0"/>
              <a:t> </a:t>
            </a:r>
            <a:r>
              <a:rPr lang="en-US" dirty="0" err="1"/>
              <a:t>umjetnika</a:t>
            </a:r>
            <a:r>
              <a:rPr lang="en-US" dirty="0"/>
              <a:t> 3/art in my heart 3 </a:t>
            </a: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BB4E83C-9ECB-4245-9F8D-2CE53AF52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37749"/>
            <a:ext cx="2743200" cy="18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A2D576B-E09D-4E32-ADF2-5BFEB2226D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5" r="5227" b="2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5D3CEB9-6A1E-4CB1-BCEC-6F519D1BA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401" y="889977"/>
            <a:ext cx="3110280" cy="51415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Rođena</a:t>
            </a:r>
            <a:r>
              <a:rPr lang="en-US" dirty="0">
                <a:solidFill>
                  <a:schemeClr val="tx1"/>
                </a:solidFill>
              </a:rPr>
              <a:t> je 1977. Godine</a:t>
            </a:r>
          </a:p>
          <a:p>
            <a:r>
              <a:rPr lang="en-US" dirty="0" err="1">
                <a:solidFill>
                  <a:schemeClr val="tx1"/>
                </a:solidFill>
              </a:rPr>
              <a:t>Slikanjem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bavi</a:t>
            </a:r>
            <a:r>
              <a:rPr lang="en-US" dirty="0">
                <a:solidFill>
                  <a:schemeClr val="tx1"/>
                </a:solidFill>
              </a:rPr>
              <a:t> 20 </a:t>
            </a:r>
            <a:r>
              <a:rPr lang="en-US" dirty="0" err="1">
                <a:solidFill>
                  <a:schemeClr val="tx1"/>
                </a:solidFill>
              </a:rPr>
              <a:t>godina</a:t>
            </a:r>
          </a:p>
          <a:p>
            <a:r>
              <a:rPr lang="en-US" dirty="0" err="1">
                <a:solidFill>
                  <a:schemeClr val="tx1"/>
                </a:solidFill>
              </a:rPr>
              <a:t>Završila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srednju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školu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primjenjene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umjetnosti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diplomirala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Akademiji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primjenjenih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umjetnosti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Rijeci</a:t>
            </a:r>
          </a:p>
          <a:p>
            <a:r>
              <a:rPr lang="en-US" dirty="0" err="1">
                <a:solidFill>
                  <a:schemeClr val="tx1"/>
                </a:solidFill>
              </a:rPr>
              <a:t>Inspiraciju</a:t>
            </a:r>
            <a:r>
              <a:rPr lang="en-US" dirty="0">
                <a:solidFill>
                  <a:schemeClr val="tx1"/>
                </a:solidFill>
              </a:rPr>
              <a:t> za </a:t>
            </a:r>
            <a:r>
              <a:rPr lang="en-US" dirty="0" err="1">
                <a:solidFill>
                  <a:schemeClr val="tx1"/>
                </a:solidFill>
              </a:rPr>
              <a:t>svoja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djela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pronalazi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sunčanom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kiši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prirodi</a:t>
            </a:r>
            <a:r>
              <a:rPr lang="en-US" dirty="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67730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C030789-C525-4D1D-90A0-F48C14A76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1BD0F81-508F-4C6D-9938-C58CC2138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9081238-0806-4285-968F-ACFC0C0FB9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0CAB4C1-E9FF-4C37-92FA-28BED3B88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D7060D-8DA2-4400-86F1-6A988F0E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E6678A-6101-4D77-8A14-5F70FBDB6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4BF54B8-65FE-4769-8B8A-AAE6942E9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10" y="877845"/>
            <a:ext cx="3557016" cy="2632191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6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5AF4231-2613-4995-95E8-45DC1B2F4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994" y="957083"/>
            <a:ext cx="3557016" cy="2472126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5" name="Picture 5" descr="A picture containing colorful, fabric&#10;&#10;Description automatically generated">
            <a:extLst>
              <a:ext uri="{FF2B5EF4-FFF2-40B4-BE49-F238E27FC236}">
                <a16:creationId xmlns:a16="http://schemas.microsoft.com/office/drawing/2014/main" id="{75007BF2-657D-41DD-8E3E-BC85962A0D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825" y="1009630"/>
            <a:ext cx="3557016" cy="2367032"/>
          </a:xfrm>
          <a:prstGeom prst="roundRect">
            <a:avLst>
              <a:gd name="adj" fmla="val 1858"/>
            </a:avLst>
          </a:prstGeom>
          <a:effectLst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FA4E1D0-9351-4451-B0A0-51BEA42D8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D052C5D-4E47-47F1-96A6-5251FAAED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133850"/>
            <a:ext cx="11277600" cy="2250018"/>
          </a:xfrm>
          <a:custGeom>
            <a:avLst/>
            <a:gdLst>
              <a:gd name="connsiteX0" fmla="*/ 5264150 w 11277600"/>
              <a:gd name="connsiteY0" fmla="*/ 0 h 2250018"/>
              <a:gd name="connsiteX1" fmla="*/ 5499100 w 11277600"/>
              <a:gd name="connsiteY1" fmla="*/ 1588 h 2250018"/>
              <a:gd name="connsiteX2" fmla="*/ 5730875 w 11277600"/>
              <a:gd name="connsiteY2" fmla="*/ 1588 h 2250018"/>
              <a:gd name="connsiteX3" fmla="*/ 5961063 w 11277600"/>
              <a:gd name="connsiteY3" fmla="*/ 4763 h 2250018"/>
              <a:gd name="connsiteX4" fmla="*/ 6186488 w 11277600"/>
              <a:gd name="connsiteY4" fmla="*/ 9525 h 2250018"/>
              <a:gd name="connsiteX5" fmla="*/ 6410325 w 11277600"/>
              <a:gd name="connsiteY5" fmla="*/ 14288 h 2250018"/>
              <a:gd name="connsiteX6" fmla="*/ 6629400 w 11277600"/>
              <a:gd name="connsiteY6" fmla="*/ 19050 h 2250018"/>
              <a:gd name="connsiteX7" fmla="*/ 6846888 w 11277600"/>
              <a:gd name="connsiteY7" fmla="*/ 26988 h 2250018"/>
              <a:gd name="connsiteX8" fmla="*/ 7061200 w 11277600"/>
              <a:gd name="connsiteY8" fmla="*/ 34925 h 2250018"/>
              <a:gd name="connsiteX9" fmla="*/ 7270750 w 11277600"/>
              <a:gd name="connsiteY9" fmla="*/ 42863 h 2250018"/>
              <a:gd name="connsiteX10" fmla="*/ 7680325 w 11277600"/>
              <a:gd name="connsiteY10" fmla="*/ 63500 h 2250018"/>
              <a:gd name="connsiteX11" fmla="*/ 8072438 w 11277600"/>
              <a:gd name="connsiteY11" fmla="*/ 85725 h 2250018"/>
              <a:gd name="connsiteX12" fmla="*/ 8448675 w 11277600"/>
              <a:gd name="connsiteY12" fmla="*/ 109538 h 2250018"/>
              <a:gd name="connsiteX13" fmla="*/ 8805862 w 11277600"/>
              <a:gd name="connsiteY13" fmla="*/ 134938 h 2250018"/>
              <a:gd name="connsiteX14" fmla="*/ 9145588 w 11277600"/>
              <a:gd name="connsiteY14" fmla="*/ 161925 h 2250018"/>
              <a:gd name="connsiteX15" fmla="*/ 9461500 w 11277600"/>
              <a:gd name="connsiteY15" fmla="*/ 190500 h 2250018"/>
              <a:gd name="connsiteX16" fmla="*/ 9758362 w 11277600"/>
              <a:gd name="connsiteY16" fmla="*/ 219075 h 2250018"/>
              <a:gd name="connsiteX17" fmla="*/ 10031412 w 11277600"/>
              <a:gd name="connsiteY17" fmla="*/ 247650 h 2250018"/>
              <a:gd name="connsiteX18" fmla="*/ 10282238 w 11277600"/>
              <a:gd name="connsiteY18" fmla="*/ 274638 h 2250018"/>
              <a:gd name="connsiteX19" fmla="*/ 10504488 w 11277600"/>
              <a:gd name="connsiteY19" fmla="*/ 300038 h 2250018"/>
              <a:gd name="connsiteX20" fmla="*/ 10704512 w 11277600"/>
              <a:gd name="connsiteY20" fmla="*/ 323850 h 2250018"/>
              <a:gd name="connsiteX21" fmla="*/ 10874375 w 11277600"/>
              <a:gd name="connsiteY21" fmla="*/ 344488 h 2250018"/>
              <a:gd name="connsiteX22" fmla="*/ 11015662 w 11277600"/>
              <a:gd name="connsiteY22" fmla="*/ 363538 h 2250018"/>
              <a:gd name="connsiteX23" fmla="*/ 11210925 w 11277600"/>
              <a:gd name="connsiteY23" fmla="*/ 390525 h 2250018"/>
              <a:gd name="connsiteX24" fmla="*/ 11277600 w 11277600"/>
              <a:gd name="connsiteY24" fmla="*/ 400050 h 2250018"/>
              <a:gd name="connsiteX25" fmla="*/ 11277600 w 11277600"/>
              <a:gd name="connsiteY25" fmla="*/ 2250018 h 2250018"/>
              <a:gd name="connsiteX26" fmla="*/ 0 w 11277600"/>
              <a:gd name="connsiteY26" fmla="*/ 2250018 h 2250018"/>
              <a:gd name="connsiteX27" fmla="*/ 0 w 11277600"/>
              <a:gd name="connsiteY27" fmla="*/ 398463 h 2250018"/>
              <a:gd name="connsiteX28" fmla="*/ 255588 w 11277600"/>
              <a:gd name="connsiteY28" fmla="*/ 358775 h 2250018"/>
              <a:gd name="connsiteX29" fmla="*/ 511175 w 11277600"/>
              <a:gd name="connsiteY29" fmla="*/ 320675 h 2250018"/>
              <a:gd name="connsiteX30" fmla="*/ 766762 w 11277600"/>
              <a:gd name="connsiteY30" fmla="*/ 284163 h 2250018"/>
              <a:gd name="connsiteX31" fmla="*/ 1023938 w 11277600"/>
              <a:gd name="connsiteY31" fmla="*/ 252413 h 2250018"/>
              <a:gd name="connsiteX32" fmla="*/ 1279525 w 11277600"/>
              <a:gd name="connsiteY32" fmla="*/ 220663 h 2250018"/>
              <a:gd name="connsiteX33" fmla="*/ 1536700 w 11277600"/>
              <a:gd name="connsiteY33" fmla="*/ 190500 h 2250018"/>
              <a:gd name="connsiteX34" fmla="*/ 1790700 w 11277600"/>
              <a:gd name="connsiteY34" fmla="*/ 165100 h 2250018"/>
              <a:gd name="connsiteX35" fmla="*/ 2047875 w 11277600"/>
              <a:gd name="connsiteY35" fmla="*/ 141288 h 2250018"/>
              <a:gd name="connsiteX36" fmla="*/ 2303462 w 11277600"/>
              <a:gd name="connsiteY36" fmla="*/ 119063 h 2250018"/>
              <a:gd name="connsiteX37" fmla="*/ 2555875 w 11277600"/>
              <a:gd name="connsiteY37" fmla="*/ 100013 h 2250018"/>
              <a:gd name="connsiteX38" fmla="*/ 2809875 w 11277600"/>
              <a:gd name="connsiteY38" fmla="*/ 80963 h 2250018"/>
              <a:gd name="connsiteX39" fmla="*/ 3062288 w 11277600"/>
              <a:gd name="connsiteY39" fmla="*/ 65088 h 2250018"/>
              <a:gd name="connsiteX40" fmla="*/ 3313113 w 11277600"/>
              <a:gd name="connsiteY40" fmla="*/ 52388 h 2250018"/>
              <a:gd name="connsiteX41" fmla="*/ 3563938 w 11277600"/>
              <a:gd name="connsiteY41" fmla="*/ 39688 h 2250018"/>
              <a:gd name="connsiteX42" fmla="*/ 3811588 w 11277600"/>
              <a:gd name="connsiteY42" fmla="*/ 28575 h 2250018"/>
              <a:gd name="connsiteX43" fmla="*/ 4057650 w 11277600"/>
              <a:gd name="connsiteY43" fmla="*/ 20638 h 2250018"/>
              <a:gd name="connsiteX44" fmla="*/ 4303713 w 11277600"/>
              <a:gd name="connsiteY44" fmla="*/ 14288 h 2250018"/>
              <a:gd name="connsiteX45" fmla="*/ 4546600 w 11277600"/>
              <a:gd name="connsiteY45" fmla="*/ 7938 h 2250018"/>
              <a:gd name="connsiteX46" fmla="*/ 4787900 w 11277600"/>
              <a:gd name="connsiteY46" fmla="*/ 4763 h 2250018"/>
              <a:gd name="connsiteX47" fmla="*/ 5027613 w 11277600"/>
              <a:gd name="connsiteY47" fmla="*/ 1588 h 225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77600" h="2250018">
                <a:moveTo>
                  <a:pt x="5264150" y="0"/>
                </a:moveTo>
                <a:lnTo>
                  <a:pt x="5499100" y="1588"/>
                </a:lnTo>
                <a:lnTo>
                  <a:pt x="5730875" y="1588"/>
                </a:lnTo>
                <a:lnTo>
                  <a:pt x="5961063" y="4763"/>
                </a:lnTo>
                <a:lnTo>
                  <a:pt x="6186488" y="9525"/>
                </a:lnTo>
                <a:lnTo>
                  <a:pt x="6410325" y="14288"/>
                </a:lnTo>
                <a:lnTo>
                  <a:pt x="6629400" y="19050"/>
                </a:lnTo>
                <a:lnTo>
                  <a:pt x="6846888" y="26988"/>
                </a:lnTo>
                <a:lnTo>
                  <a:pt x="7061200" y="34925"/>
                </a:lnTo>
                <a:lnTo>
                  <a:pt x="7270750" y="42863"/>
                </a:lnTo>
                <a:lnTo>
                  <a:pt x="7680325" y="63500"/>
                </a:lnTo>
                <a:lnTo>
                  <a:pt x="8072438" y="85725"/>
                </a:lnTo>
                <a:lnTo>
                  <a:pt x="8448675" y="109538"/>
                </a:lnTo>
                <a:lnTo>
                  <a:pt x="8805862" y="134938"/>
                </a:lnTo>
                <a:lnTo>
                  <a:pt x="9145588" y="161925"/>
                </a:lnTo>
                <a:lnTo>
                  <a:pt x="9461500" y="190500"/>
                </a:lnTo>
                <a:lnTo>
                  <a:pt x="9758362" y="219075"/>
                </a:lnTo>
                <a:lnTo>
                  <a:pt x="10031412" y="247650"/>
                </a:lnTo>
                <a:lnTo>
                  <a:pt x="10282238" y="274638"/>
                </a:lnTo>
                <a:lnTo>
                  <a:pt x="10504488" y="300038"/>
                </a:lnTo>
                <a:lnTo>
                  <a:pt x="10704512" y="323850"/>
                </a:lnTo>
                <a:lnTo>
                  <a:pt x="10874375" y="344488"/>
                </a:lnTo>
                <a:lnTo>
                  <a:pt x="11015662" y="363538"/>
                </a:lnTo>
                <a:lnTo>
                  <a:pt x="11210925" y="390525"/>
                </a:lnTo>
                <a:lnTo>
                  <a:pt x="11277600" y="400050"/>
                </a:lnTo>
                <a:lnTo>
                  <a:pt x="11277600" y="2250018"/>
                </a:lnTo>
                <a:lnTo>
                  <a:pt x="0" y="2250018"/>
                </a:lnTo>
                <a:lnTo>
                  <a:pt x="0" y="398463"/>
                </a:lnTo>
                <a:lnTo>
                  <a:pt x="255588" y="358775"/>
                </a:lnTo>
                <a:lnTo>
                  <a:pt x="511175" y="320675"/>
                </a:lnTo>
                <a:lnTo>
                  <a:pt x="766762" y="284163"/>
                </a:lnTo>
                <a:lnTo>
                  <a:pt x="1023938" y="252413"/>
                </a:lnTo>
                <a:lnTo>
                  <a:pt x="1279525" y="220663"/>
                </a:lnTo>
                <a:lnTo>
                  <a:pt x="1536700" y="190500"/>
                </a:lnTo>
                <a:lnTo>
                  <a:pt x="1790700" y="165100"/>
                </a:lnTo>
                <a:lnTo>
                  <a:pt x="2047875" y="141288"/>
                </a:lnTo>
                <a:lnTo>
                  <a:pt x="2303462" y="119063"/>
                </a:lnTo>
                <a:lnTo>
                  <a:pt x="2555875" y="100013"/>
                </a:lnTo>
                <a:lnTo>
                  <a:pt x="2809875" y="80963"/>
                </a:lnTo>
                <a:lnTo>
                  <a:pt x="3062288" y="65088"/>
                </a:lnTo>
                <a:lnTo>
                  <a:pt x="3313113" y="52388"/>
                </a:lnTo>
                <a:lnTo>
                  <a:pt x="3563938" y="39688"/>
                </a:lnTo>
                <a:lnTo>
                  <a:pt x="3811588" y="28575"/>
                </a:lnTo>
                <a:lnTo>
                  <a:pt x="4057650" y="20638"/>
                </a:lnTo>
                <a:lnTo>
                  <a:pt x="4303713" y="14288"/>
                </a:lnTo>
                <a:lnTo>
                  <a:pt x="4546600" y="7938"/>
                </a:lnTo>
                <a:lnTo>
                  <a:pt x="4787900" y="4763"/>
                </a:lnTo>
                <a:lnTo>
                  <a:pt x="5027613" y="1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79B9FD3C-5633-44F4-902E-55A97B2D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371525">
            <a:off x="263767" y="4132535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05767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27C4E-14B6-43D4-993B-D8BC831CC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061" y="1241266"/>
            <a:ext cx="5428551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Po uzoru na Mirnu Sišul nacrtaj svoju cvjetnnu livadu s porukom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8FB03-2AFD-459A-9608-381346EFF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5061" y="4591665"/>
            <a:ext cx="5428551" cy="16223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Učiteljica Katija Nikolić 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41F5BDA-0140-462B-933C-538752EEA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23335" y="396836"/>
            <a:ext cx="4992157" cy="6058999"/>
            <a:chOff x="6776508" y="396836"/>
            <a:chExt cx="4992157" cy="60589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8AE763C-C631-453B-A3A7-09499D0DB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C0C2E541-1E75-440D-A59A-C2B3AB867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436158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481FF14D-53DC-4EA3-8425-26F1B0F08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347266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2A4CE68-AFF3-43D4-91A8-16E33A84A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64" y="2221940"/>
            <a:ext cx="3526244" cy="241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11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TM00001237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Ion Boardroom</vt:lpstr>
      <vt:lpstr>Mirna Sišul</vt:lpstr>
      <vt:lpstr>PowerPoint Presentation</vt:lpstr>
      <vt:lpstr>PowerPoint Presentation</vt:lpstr>
      <vt:lpstr>Po uzoru na Mirnu Sišul nacrtaj svoju cvjetnnu livadu s porukom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44</cp:revision>
  <dcterms:created xsi:type="dcterms:W3CDTF">2021-07-20T13:54:49Z</dcterms:created>
  <dcterms:modified xsi:type="dcterms:W3CDTF">2021-07-20T14:03:17Z</dcterms:modified>
</cp:coreProperties>
</file>